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  <p:sldMasterId id="2147484188" r:id="rId2"/>
  </p:sldMasterIdLst>
  <p:notesMasterIdLst>
    <p:notesMasterId r:id="rId25"/>
  </p:notesMasterIdLst>
  <p:handoutMasterIdLst>
    <p:handoutMasterId r:id="rId26"/>
  </p:handoutMasterIdLst>
  <p:sldIdLst>
    <p:sldId id="419" r:id="rId3"/>
    <p:sldId id="489" r:id="rId4"/>
    <p:sldId id="561" r:id="rId5"/>
    <p:sldId id="562" r:id="rId6"/>
    <p:sldId id="594" r:id="rId7"/>
    <p:sldId id="597" r:id="rId8"/>
    <p:sldId id="599" r:id="rId9"/>
    <p:sldId id="596" r:id="rId10"/>
    <p:sldId id="598" r:id="rId11"/>
    <p:sldId id="563" r:id="rId12"/>
    <p:sldId id="600" r:id="rId13"/>
    <p:sldId id="601" r:id="rId14"/>
    <p:sldId id="566" r:id="rId15"/>
    <p:sldId id="602" r:id="rId16"/>
    <p:sldId id="587" r:id="rId17"/>
    <p:sldId id="603" r:id="rId18"/>
    <p:sldId id="570" r:id="rId19"/>
    <p:sldId id="569" r:id="rId20"/>
    <p:sldId id="604" r:id="rId21"/>
    <p:sldId id="591" r:id="rId22"/>
    <p:sldId id="582" r:id="rId23"/>
    <p:sldId id="583" r:id="rId2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095"/>
    <a:srgbClr val="4A28A3"/>
    <a:srgbClr val="1F2F53"/>
    <a:srgbClr val="AF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5B747-51AF-4C3B-8C62-DA7992C9A74A}" v="115" dt="2019-01-08T22:48:40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>
        <p:scale>
          <a:sx n="100" d="100"/>
          <a:sy n="100" d="100"/>
        </p:scale>
        <p:origin x="-1368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6" Type="http://schemas.openxmlformats.org/officeDocument/2006/relationships/slide" Target="slides/slide4.xml"/><Relationship Id="rId9" Type="http://schemas.openxmlformats.org/officeDocument/2006/relationships/slide" Target="slides/slide7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40" Type="http://schemas.microsoft.com/office/2016/11/relationships/changesInfo" Target="changesInfos/changesInfo1.xml"/><Relationship Id="rId4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schramade" userId="8769ce5b2673993a" providerId="LiveId" clId="{8065B747-51AF-4C3B-8C62-DA7992C9A74A}"/>
    <pc:docChg chg="custSel addSld delSld modSld">
      <pc:chgData name="willem schramade" userId="8769ce5b2673993a" providerId="LiveId" clId="{8065B747-51AF-4C3B-8C62-DA7992C9A74A}" dt="2019-01-08T22:49:14.859" v="396" actId="2696"/>
      <pc:docMkLst>
        <pc:docMk/>
      </pc:docMkLst>
      <pc:sldChg chg="modSp">
        <pc:chgData name="willem schramade" userId="8769ce5b2673993a" providerId="LiveId" clId="{8065B747-51AF-4C3B-8C62-DA7992C9A74A}" dt="2019-01-08T22:25:45.761" v="0" actId="255"/>
        <pc:sldMkLst>
          <pc:docMk/>
          <pc:sldMk cId="3370478068" sldId="567"/>
        </pc:sldMkLst>
        <pc:spChg chg="mod">
          <ac:chgData name="willem schramade" userId="8769ce5b2673993a" providerId="LiveId" clId="{8065B747-51AF-4C3B-8C62-DA7992C9A74A}" dt="2019-01-08T22:25:45.761" v="0" actId="255"/>
          <ac:spMkLst>
            <pc:docMk/>
            <pc:sldMk cId="3370478068" sldId="567"/>
            <ac:spMk id="10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8:40.733" v="395" actId="14100"/>
        <pc:sldMkLst>
          <pc:docMk/>
          <pc:sldMk cId="2933322071" sldId="568"/>
        </pc:sldMkLst>
        <pc:graphicFrameChg chg="mod">
          <ac:chgData name="willem schramade" userId="8769ce5b2673993a" providerId="LiveId" clId="{8065B747-51AF-4C3B-8C62-DA7992C9A74A}" dt="2019-01-08T22:48:40.733" v="395" actId="14100"/>
          <ac:graphicFrameMkLst>
            <pc:docMk/>
            <pc:sldMk cId="2933322071" sldId="568"/>
            <ac:graphicFrameMk id="8" creationId="{00000000-0000-0000-0000-000000000000}"/>
          </ac:graphicFrameMkLst>
        </pc:graphicFrameChg>
      </pc:sldChg>
      <pc:sldChg chg="modSp">
        <pc:chgData name="willem schramade" userId="8769ce5b2673993a" providerId="LiveId" clId="{8065B747-51AF-4C3B-8C62-DA7992C9A74A}" dt="2019-01-08T22:26:22.463" v="3" actId="14100"/>
        <pc:sldMkLst>
          <pc:docMk/>
          <pc:sldMk cId="1725229127" sldId="569"/>
        </pc:sldMkLst>
        <pc:graphicFrameChg chg="mod">
          <ac:chgData name="willem schramade" userId="8769ce5b2673993a" providerId="LiveId" clId="{8065B747-51AF-4C3B-8C62-DA7992C9A74A}" dt="2019-01-08T22:26:22.463" v="3" actId="14100"/>
          <ac:graphicFrameMkLst>
            <pc:docMk/>
            <pc:sldMk cId="1725229127" sldId="569"/>
            <ac:graphicFrameMk id="8" creationId="{58940D89-FF4F-41AB-B972-AE01CCB05255}"/>
          </ac:graphicFrameMkLst>
        </pc:graphicFrameChg>
      </pc:sldChg>
      <pc:sldChg chg="modSp del">
        <pc:chgData name="willem schramade" userId="8769ce5b2673993a" providerId="LiveId" clId="{8065B747-51AF-4C3B-8C62-DA7992C9A74A}" dt="2019-01-08T22:39:43.956" v="341" actId="2696"/>
        <pc:sldMkLst>
          <pc:docMk/>
          <pc:sldMk cId="491624679" sldId="573"/>
        </pc:sldMkLst>
        <pc:spChg chg="mod">
          <ac:chgData name="willem schramade" userId="8769ce5b2673993a" providerId="LiveId" clId="{8065B747-51AF-4C3B-8C62-DA7992C9A74A}" dt="2019-01-08T22:31:52.230" v="66" actId="20577"/>
          <ac:spMkLst>
            <pc:docMk/>
            <pc:sldMk cId="491624679" sldId="573"/>
            <ac:spMk id="8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1:29.405" v="343" actId="255"/>
        <pc:sldMkLst>
          <pc:docMk/>
          <pc:sldMk cId="1568318752" sldId="575"/>
        </pc:sldMkLst>
        <pc:spChg chg="mod">
          <ac:chgData name="willem schramade" userId="8769ce5b2673993a" providerId="LiveId" clId="{8065B747-51AF-4C3B-8C62-DA7992C9A74A}" dt="2019-01-08T22:41:29.405" v="343" actId="255"/>
          <ac:spMkLst>
            <pc:docMk/>
            <pc:sldMk cId="1568318752" sldId="575"/>
            <ac:spMk id="8" creationId="{00000000-0000-0000-0000-000000000000}"/>
          </ac:spMkLst>
        </pc:spChg>
      </pc:sldChg>
      <pc:sldChg chg="modSp del">
        <pc:chgData name="willem schramade" userId="8769ce5b2673993a" providerId="LiveId" clId="{8065B747-51AF-4C3B-8C62-DA7992C9A74A}" dt="2019-01-08T22:49:14.859" v="396" actId="2696"/>
        <pc:sldMkLst>
          <pc:docMk/>
          <pc:sldMk cId="1452604006" sldId="576"/>
        </pc:sldMkLst>
        <pc:spChg chg="mod">
          <ac:chgData name="willem schramade" userId="8769ce5b2673993a" providerId="LiveId" clId="{8065B747-51AF-4C3B-8C62-DA7992C9A74A}" dt="2019-01-08T22:41:22.193" v="342" actId="255"/>
          <ac:spMkLst>
            <pc:docMk/>
            <pc:sldMk cId="1452604006" sldId="576"/>
            <ac:spMk id="8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2:23.797" v="346" actId="255"/>
        <pc:sldMkLst>
          <pc:docMk/>
          <pc:sldMk cId="2442837443" sldId="577"/>
        </pc:sldMkLst>
        <pc:spChg chg="mod">
          <ac:chgData name="willem schramade" userId="8769ce5b2673993a" providerId="LiveId" clId="{8065B747-51AF-4C3B-8C62-DA7992C9A74A}" dt="2019-01-08T22:42:23.797" v="346" actId="255"/>
          <ac:spMkLst>
            <pc:docMk/>
            <pc:sldMk cId="2442837443" sldId="577"/>
            <ac:spMk id="8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2:35.710" v="347" actId="255"/>
        <pc:sldMkLst>
          <pc:docMk/>
          <pc:sldMk cId="1875033541" sldId="582"/>
        </pc:sldMkLst>
        <pc:spChg chg="mod">
          <ac:chgData name="willem schramade" userId="8769ce5b2673993a" providerId="LiveId" clId="{8065B747-51AF-4C3B-8C62-DA7992C9A74A}" dt="2019-01-08T22:42:35.710" v="347" actId="255"/>
          <ac:spMkLst>
            <pc:docMk/>
            <pc:sldMk cId="1875033541" sldId="582"/>
            <ac:spMk id="8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3:09.263" v="350" actId="20577"/>
        <pc:sldMkLst>
          <pc:docMk/>
          <pc:sldMk cId="4015767535" sldId="583"/>
        </pc:sldMkLst>
        <pc:spChg chg="mod">
          <ac:chgData name="willem schramade" userId="8769ce5b2673993a" providerId="LiveId" clId="{8065B747-51AF-4C3B-8C62-DA7992C9A74A}" dt="2019-01-08T22:43:09.263" v="350" actId="20577"/>
          <ac:spMkLst>
            <pc:docMk/>
            <pc:sldMk cId="4015767535" sldId="583"/>
            <ac:spMk id="3" creationId="{22371C23-A800-402C-9A9E-4D8C3BDB7135}"/>
          </ac:spMkLst>
        </pc:spChg>
      </pc:sldChg>
      <pc:sldChg chg="del">
        <pc:chgData name="willem schramade" userId="8769ce5b2673993a" providerId="LiveId" clId="{8065B747-51AF-4C3B-8C62-DA7992C9A74A}" dt="2019-01-08T22:31:00.512" v="63" actId="2696"/>
        <pc:sldMkLst>
          <pc:docMk/>
          <pc:sldMk cId="3603449354" sldId="584"/>
        </pc:sldMkLst>
      </pc:sldChg>
      <pc:sldChg chg="modSp">
        <pc:chgData name="willem schramade" userId="8769ce5b2673993a" providerId="LiveId" clId="{8065B747-51AF-4C3B-8C62-DA7992C9A74A}" dt="2019-01-08T22:31:31.028" v="65" actId="255"/>
        <pc:sldMkLst>
          <pc:docMk/>
          <pc:sldMk cId="1149152714" sldId="587"/>
        </pc:sldMkLst>
        <pc:graphicFrameChg chg="mod">
          <ac:chgData name="willem schramade" userId="8769ce5b2673993a" providerId="LiveId" clId="{8065B747-51AF-4C3B-8C62-DA7992C9A74A}" dt="2019-01-08T22:31:31.028" v="65" actId="255"/>
          <ac:graphicFrameMkLst>
            <pc:docMk/>
            <pc:sldMk cId="1149152714" sldId="587"/>
            <ac:graphicFrameMk id="6" creationId="{00000000-0000-0000-0000-000000000000}"/>
          </ac:graphicFrameMkLst>
        </pc:graphicFrameChg>
      </pc:sldChg>
      <pc:sldChg chg="modSp">
        <pc:chgData name="willem schramade" userId="8769ce5b2673993a" providerId="LiveId" clId="{8065B747-51AF-4C3B-8C62-DA7992C9A74A}" dt="2019-01-08T22:42:10.283" v="345" actId="790"/>
        <pc:sldMkLst>
          <pc:docMk/>
          <pc:sldMk cId="2123908040" sldId="589"/>
        </pc:sldMkLst>
        <pc:spChg chg="mod">
          <ac:chgData name="willem schramade" userId="8769ce5b2673993a" providerId="LiveId" clId="{8065B747-51AF-4C3B-8C62-DA7992C9A74A}" dt="2019-01-08T22:42:10.283" v="345" actId="790"/>
          <ac:spMkLst>
            <pc:docMk/>
            <pc:sldMk cId="2123908040" sldId="589"/>
            <ac:spMk id="8" creationId="{00000000-0000-0000-0000-000000000000}"/>
          </ac:spMkLst>
        </pc:spChg>
      </pc:sldChg>
      <pc:sldChg chg="addSp modSp add">
        <pc:chgData name="willem schramade" userId="8769ce5b2673993a" providerId="LiveId" clId="{8065B747-51AF-4C3B-8C62-DA7992C9A74A}" dt="2019-01-08T22:30:48.971" v="62"/>
        <pc:sldMkLst>
          <pc:docMk/>
          <pc:sldMk cId="2914550648" sldId="591"/>
        </pc:sldMkLst>
        <pc:spChg chg="mod">
          <ac:chgData name="willem schramade" userId="8769ce5b2673993a" providerId="LiveId" clId="{8065B747-51AF-4C3B-8C62-DA7992C9A74A}" dt="2019-01-08T22:27:25.032" v="9" actId="14100"/>
          <ac:spMkLst>
            <pc:docMk/>
            <pc:sldMk cId="2914550648" sldId="591"/>
            <ac:spMk id="8" creationId="{00000000-0000-0000-0000-000000000000}"/>
          </ac:spMkLst>
        </pc:spChg>
        <pc:graphicFrameChg chg="add mod">
          <ac:chgData name="willem schramade" userId="8769ce5b2673993a" providerId="LiveId" clId="{8065B747-51AF-4C3B-8C62-DA7992C9A74A}" dt="2019-01-08T22:30:48.971" v="62"/>
          <ac:graphicFrameMkLst>
            <pc:docMk/>
            <pc:sldMk cId="2914550648" sldId="591"/>
            <ac:graphicFrameMk id="3" creationId="{E6B135CB-552A-4A42-873B-DE214E01FE38}"/>
          </ac:graphicFrameMkLst>
        </pc:graphicFrameChg>
      </pc:sldChg>
      <pc:sldChg chg="addSp modSp add">
        <pc:chgData name="willem schramade" userId="8769ce5b2673993a" providerId="LiveId" clId="{8065B747-51AF-4C3B-8C62-DA7992C9A74A}" dt="2019-01-08T22:39:34.106" v="340" actId="1036"/>
        <pc:sldMkLst>
          <pc:docMk/>
          <pc:sldMk cId="4018270775" sldId="592"/>
        </pc:sldMkLst>
        <pc:spChg chg="add mod">
          <ac:chgData name="willem schramade" userId="8769ce5b2673993a" providerId="LiveId" clId="{8065B747-51AF-4C3B-8C62-DA7992C9A74A}" dt="2019-01-08T22:37:08.843" v="198" actId="1038"/>
          <ac:spMkLst>
            <pc:docMk/>
            <pc:sldMk cId="4018270775" sldId="592"/>
            <ac:spMk id="3" creationId="{3E73C105-2304-4CB9-9AA6-C052EA7A720B}"/>
          </ac:spMkLst>
        </pc:spChg>
        <pc:spChg chg="add mod ord">
          <ac:chgData name="willem schramade" userId="8769ce5b2673993a" providerId="LiveId" clId="{8065B747-51AF-4C3B-8C62-DA7992C9A74A}" dt="2019-01-08T22:37:08.843" v="198" actId="1038"/>
          <ac:spMkLst>
            <pc:docMk/>
            <pc:sldMk cId="4018270775" sldId="592"/>
            <ac:spMk id="4" creationId="{7C30B9BF-5AEB-49AD-BF27-D8D79C8DD577}"/>
          </ac:spMkLst>
        </pc:spChg>
        <pc:spChg chg="add mod ord">
          <ac:chgData name="willem schramade" userId="8769ce5b2673993a" providerId="LiveId" clId="{8065B747-51AF-4C3B-8C62-DA7992C9A74A}" dt="2019-01-08T22:35:36.474" v="105" actId="14100"/>
          <ac:spMkLst>
            <pc:docMk/>
            <pc:sldMk cId="4018270775" sldId="592"/>
            <ac:spMk id="5" creationId="{7D112BF3-3C63-4F75-B972-E29E99396652}"/>
          </ac:spMkLst>
        </pc:spChg>
        <pc:spChg chg="add mod">
          <ac:chgData name="willem schramade" userId="8769ce5b2673993a" providerId="LiveId" clId="{8065B747-51AF-4C3B-8C62-DA7992C9A74A}" dt="2019-01-08T22:38:59.583" v="331" actId="6549"/>
          <ac:spMkLst>
            <pc:docMk/>
            <pc:sldMk cId="4018270775" sldId="592"/>
            <ac:spMk id="6" creationId="{80D9754F-D79B-4247-969F-2C1706001C7C}"/>
          </ac:spMkLst>
        </pc:spChg>
        <pc:spChg chg="mod">
          <ac:chgData name="willem schramade" userId="8769ce5b2673993a" providerId="LiveId" clId="{8065B747-51AF-4C3B-8C62-DA7992C9A74A}" dt="2019-01-08T22:39:34.106" v="340" actId="1036"/>
          <ac:spMkLst>
            <pc:docMk/>
            <pc:sldMk cId="4018270775" sldId="592"/>
            <ac:spMk id="8" creationId="{00000000-0000-0000-0000-000000000000}"/>
          </ac:spMkLst>
        </pc:spChg>
        <pc:spChg chg="add mod">
          <ac:chgData name="willem schramade" userId="8769ce5b2673993a" providerId="LiveId" clId="{8065B747-51AF-4C3B-8C62-DA7992C9A74A}" dt="2019-01-08T22:37:37.035" v="219" actId="207"/>
          <ac:spMkLst>
            <pc:docMk/>
            <pc:sldMk cId="4018270775" sldId="592"/>
            <ac:spMk id="9" creationId="{51780EA4-F78B-4C02-8DB1-D1BC2E989604}"/>
          </ac:spMkLst>
        </pc:spChg>
        <pc:spChg chg="add mod">
          <ac:chgData name="willem schramade" userId="8769ce5b2673993a" providerId="LiveId" clId="{8065B747-51AF-4C3B-8C62-DA7992C9A74A}" dt="2019-01-08T22:37:14.604" v="215" actId="1037"/>
          <ac:spMkLst>
            <pc:docMk/>
            <pc:sldMk cId="4018270775" sldId="592"/>
            <ac:spMk id="10" creationId="{E661EBDC-A947-4355-99CB-42D3899B1E3B}"/>
          </ac:spMkLst>
        </pc:spChg>
        <pc:spChg chg="add mod">
          <ac:chgData name="willem schramade" userId="8769ce5b2673993a" providerId="LiveId" clId="{8065B747-51AF-4C3B-8C62-DA7992C9A74A}" dt="2019-01-08T22:37:14.604" v="215" actId="1037"/>
          <ac:spMkLst>
            <pc:docMk/>
            <pc:sldMk cId="4018270775" sldId="592"/>
            <ac:spMk id="11" creationId="{50BEBE7D-CDE1-46AA-9078-EC956390AC33}"/>
          </ac:spMkLst>
        </pc:spChg>
        <pc:spChg chg="add mod">
          <ac:chgData name="willem schramade" userId="8769ce5b2673993a" providerId="LiveId" clId="{8065B747-51AF-4C3B-8C62-DA7992C9A74A}" dt="2019-01-08T22:39:23.408" v="337" actId="1076"/>
          <ac:spMkLst>
            <pc:docMk/>
            <pc:sldMk cId="4018270775" sldId="592"/>
            <ac:spMk id="12" creationId="{D15D41D8-9998-497B-93FD-DFCC844FA60D}"/>
          </ac:spMkLst>
        </pc:spChg>
        <pc:spChg chg="add mod">
          <ac:chgData name="willem schramade" userId="8769ce5b2673993a" providerId="LiveId" clId="{8065B747-51AF-4C3B-8C62-DA7992C9A74A}" dt="2019-01-08T22:38:50.317" v="326" actId="14100"/>
          <ac:spMkLst>
            <pc:docMk/>
            <pc:sldMk cId="4018270775" sldId="592"/>
            <ac:spMk id="15" creationId="{35130651-9D2F-4C83-A88A-3C79657487ED}"/>
          </ac:spMkLst>
        </pc:spChg>
        <pc:spChg chg="add mod">
          <ac:chgData name="willem schramade" userId="8769ce5b2673993a" providerId="LiveId" clId="{8065B747-51AF-4C3B-8C62-DA7992C9A74A}" dt="2019-01-08T22:38:54.377" v="329" actId="20577"/>
          <ac:spMkLst>
            <pc:docMk/>
            <pc:sldMk cId="4018270775" sldId="592"/>
            <ac:spMk id="16" creationId="{B719C3AD-E1F5-4316-A95C-AF0B8D1A95FB}"/>
          </ac:spMkLst>
        </pc:spChg>
      </pc:sldChg>
      <pc:sldChg chg="addSp modSp add modAnim">
        <pc:chgData name="willem schramade" userId="8769ce5b2673993a" providerId="LiveId" clId="{8065B747-51AF-4C3B-8C62-DA7992C9A74A}" dt="2019-01-08T22:48:03.130" v="393" actId="5793"/>
        <pc:sldMkLst>
          <pc:docMk/>
          <pc:sldMk cId="3673240277" sldId="593"/>
        </pc:sldMkLst>
        <pc:spChg chg="mod">
          <ac:chgData name="willem schramade" userId="8769ce5b2673993a" providerId="LiveId" clId="{8065B747-51AF-4C3B-8C62-DA7992C9A74A}" dt="2019-01-08T22:46:33.706" v="383" actId="20577"/>
          <ac:spMkLst>
            <pc:docMk/>
            <pc:sldMk cId="3673240277" sldId="593"/>
            <ac:spMk id="8" creationId="{00000000-0000-0000-0000-000000000000}"/>
          </ac:spMkLst>
        </pc:spChg>
        <pc:graphicFrameChg chg="add mod">
          <ac:chgData name="willem schramade" userId="8769ce5b2673993a" providerId="LiveId" clId="{8065B747-51AF-4C3B-8C62-DA7992C9A74A}" dt="2019-01-08T22:48:03.130" v="393" actId="5793"/>
          <ac:graphicFrameMkLst>
            <pc:docMk/>
            <pc:sldMk cId="3673240277" sldId="593"/>
            <ac:graphicFrameMk id="3" creationId="{72F8D710-51A7-42CA-8F16-79E348E9380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85515-5AE1-564D-8A60-CF060122D9FE}" type="doc">
      <dgm:prSet loTypeId="urn:microsoft.com/office/officeart/2005/8/layout/hierarchy4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E3A1F46-8C18-8D4F-BE07-BB8AC4D1B1F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744"/>
            </a:spcAft>
          </a:pPr>
          <a:r>
            <a:rPr lang="en-US" sz="2400" dirty="0" smtClean="0">
              <a:latin typeface="Arial"/>
              <a:cs typeface="Arial"/>
            </a:rPr>
            <a:t>Individual insurers cannot bear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large losses on their own</a:t>
          </a:r>
          <a:endParaRPr lang="en-US" sz="2400" dirty="0">
            <a:latin typeface="Arial"/>
            <a:cs typeface="Arial"/>
          </a:endParaRPr>
        </a:p>
      </dgm:t>
    </dgm:pt>
    <dgm:pt modelId="{EB08B051-99BD-DB4C-A27C-0F43020504E5}" type="parTrans" cxnId="{726EF495-CB2B-E447-B0F1-422D4B52053B}">
      <dgm:prSet/>
      <dgm:spPr/>
      <dgm:t>
        <a:bodyPr/>
        <a:lstStyle/>
        <a:p>
          <a:endParaRPr lang="nl-NL"/>
        </a:p>
      </dgm:t>
    </dgm:pt>
    <dgm:pt modelId="{A7657F84-950C-994A-90DB-3176B98AD113}" type="sibTrans" cxnId="{726EF495-CB2B-E447-B0F1-422D4B52053B}">
      <dgm:prSet/>
      <dgm:spPr/>
      <dgm:t>
        <a:bodyPr/>
        <a:lstStyle/>
        <a:p>
          <a:endParaRPr lang="nl-NL"/>
        </a:p>
      </dgm:t>
    </dgm:pt>
    <dgm:pt modelId="{A12EB154-813D-E948-8594-A98B7790A94E}">
      <dgm:prSet custT="1"/>
      <dgm:spPr/>
      <dgm:t>
        <a:bodyPr/>
        <a:lstStyle/>
        <a:p>
          <a:pPr rtl="0"/>
          <a:r>
            <a:rPr lang="en-US" sz="1800" b="1" dirty="0" smtClean="0">
              <a:latin typeface="Arial"/>
              <a:cs typeface="Arial"/>
            </a:rPr>
            <a:t>Cat bond</a:t>
          </a:r>
          <a:r>
            <a:rPr lang="en-US" sz="1800" dirty="0" smtClean="0">
              <a:latin typeface="Arial"/>
              <a:cs typeface="Arial"/>
            </a:rPr>
            <a:t>: corporate bond that allows issuer to skip payments if accident happens in return for higher return</a:t>
          </a:r>
          <a:endParaRPr lang="en-US" sz="1800" dirty="0">
            <a:latin typeface="Arial"/>
            <a:cs typeface="Arial"/>
          </a:endParaRPr>
        </a:p>
      </dgm:t>
    </dgm:pt>
    <dgm:pt modelId="{6377917A-AB7F-F64A-A0EF-D6EAD9C7EDBD}" type="sibTrans" cxnId="{36EA2A56-1629-CE46-AC81-1D793AD2A6F1}">
      <dgm:prSet/>
      <dgm:spPr/>
      <dgm:t>
        <a:bodyPr/>
        <a:lstStyle/>
        <a:p>
          <a:endParaRPr lang="nl-NL"/>
        </a:p>
      </dgm:t>
    </dgm:pt>
    <dgm:pt modelId="{A2FEAD6E-A632-6648-890A-3F4E04194830}" type="parTrans" cxnId="{36EA2A56-1629-CE46-AC81-1D793AD2A6F1}">
      <dgm:prSet/>
      <dgm:spPr/>
      <dgm:t>
        <a:bodyPr/>
        <a:lstStyle/>
        <a:p>
          <a:endParaRPr lang="nl-NL"/>
        </a:p>
      </dgm:t>
    </dgm:pt>
    <dgm:pt modelId="{43F3D75E-14C0-5049-A853-DE5AC4436D14}">
      <dgm:prSet custT="1"/>
      <dgm:spPr/>
      <dgm:t>
        <a:bodyPr/>
        <a:lstStyle/>
        <a:p>
          <a:pPr rtl="0"/>
          <a:r>
            <a:rPr lang="en-US" sz="1800" b="1" dirty="0" smtClean="0">
              <a:latin typeface="Arial"/>
              <a:cs typeface="Arial"/>
            </a:rPr>
            <a:t>Government </a:t>
          </a:r>
          <a:r>
            <a:rPr lang="en-US" sz="1800" b="1" dirty="0" err="1" smtClean="0">
              <a:latin typeface="Arial"/>
              <a:cs typeface="Arial"/>
            </a:rPr>
            <a:t>programme</a:t>
          </a:r>
          <a:r>
            <a:rPr lang="en-US" sz="1800" dirty="0" smtClean="0">
              <a:latin typeface="Arial"/>
              <a:cs typeface="Arial"/>
            </a:rPr>
            <a:t>: for example, flood risk</a:t>
          </a:r>
          <a:endParaRPr lang="en-US" sz="1800" dirty="0">
            <a:latin typeface="Arial"/>
            <a:cs typeface="Arial"/>
          </a:endParaRPr>
        </a:p>
      </dgm:t>
    </dgm:pt>
    <dgm:pt modelId="{1A3C09D7-EDFD-3F4A-9D0E-65CCBA2048E8}" type="sibTrans" cxnId="{B5A1E339-F838-9A49-8E80-287C39757BAC}">
      <dgm:prSet/>
      <dgm:spPr/>
      <dgm:t>
        <a:bodyPr/>
        <a:lstStyle/>
        <a:p>
          <a:endParaRPr lang="nl-NL"/>
        </a:p>
      </dgm:t>
    </dgm:pt>
    <dgm:pt modelId="{891D3ACA-78D5-FF45-A3E4-DE4E9210A8C3}" type="parTrans" cxnId="{B5A1E339-F838-9A49-8E80-287C39757BAC}">
      <dgm:prSet/>
      <dgm:spPr/>
      <dgm:t>
        <a:bodyPr/>
        <a:lstStyle/>
        <a:p>
          <a:endParaRPr lang="nl-NL"/>
        </a:p>
      </dgm:t>
    </dgm:pt>
    <dgm:pt modelId="{9F2F652A-AF0A-164B-B96B-6252B9AC7580}">
      <dgm:prSet custT="1"/>
      <dgm:spPr/>
      <dgm:t>
        <a:bodyPr/>
        <a:lstStyle/>
        <a:p>
          <a:pPr rtl="0"/>
          <a:r>
            <a:rPr lang="en-US" sz="1800" b="1" dirty="0" smtClean="0">
              <a:latin typeface="Arial"/>
              <a:cs typeface="Arial"/>
            </a:rPr>
            <a:t>Reinsurance</a:t>
          </a:r>
          <a:r>
            <a:rPr lang="en-US" sz="1800" dirty="0" smtClean="0">
              <a:latin typeface="Arial"/>
              <a:cs typeface="Arial"/>
            </a:rPr>
            <a:t>: slicing in layers and divide among more insurers</a:t>
          </a:r>
          <a:endParaRPr lang="en-US" sz="1800" dirty="0">
            <a:latin typeface="Arial"/>
            <a:cs typeface="Arial"/>
          </a:endParaRPr>
        </a:p>
      </dgm:t>
    </dgm:pt>
    <dgm:pt modelId="{ADADAEA7-C4EC-094D-B984-D943A116E914}" type="sibTrans" cxnId="{04541C58-5CB9-CB45-9320-315F3FFF5E60}">
      <dgm:prSet/>
      <dgm:spPr/>
      <dgm:t>
        <a:bodyPr/>
        <a:lstStyle/>
        <a:p>
          <a:endParaRPr lang="nl-NL"/>
        </a:p>
      </dgm:t>
    </dgm:pt>
    <dgm:pt modelId="{6D66E4C0-6886-1E49-AE4E-C679435F9514}" type="parTrans" cxnId="{04541C58-5CB9-CB45-9320-315F3FFF5E60}">
      <dgm:prSet/>
      <dgm:spPr/>
      <dgm:t>
        <a:bodyPr/>
        <a:lstStyle/>
        <a:p>
          <a:endParaRPr lang="nl-NL"/>
        </a:p>
      </dgm:t>
    </dgm:pt>
    <dgm:pt modelId="{D791F4BC-CD84-6141-AF6D-54B2974C5276}" type="pres">
      <dgm:prSet presAssocID="{47D85515-5AE1-564D-8A60-CF060122D9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2CAE1862-835C-DB49-95DC-26493BA81C42}" type="pres">
      <dgm:prSet presAssocID="{5E3A1F46-8C18-8D4F-BE07-BB8AC4D1B1F6}" presName="vertOne" presStyleCnt="0"/>
      <dgm:spPr/>
      <dgm:t>
        <a:bodyPr/>
        <a:lstStyle/>
        <a:p>
          <a:endParaRPr lang="en-US"/>
        </a:p>
      </dgm:t>
    </dgm:pt>
    <dgm:pt modelId="{49F59F05-62E6-324D-A348-9BAE4558625F}" type="pres">
      <dgm:prSet presAssocID="{5E3A1F46-8C18-8D4F-BE07-BB8AC4D1B1F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369283C-0BB0-234D-AB37-44E0AB85534E}" type="pres">
      <dgm:prSet presAssocID="{5E3A1F46-8C18-8D4F-BE07-BB8AC4D1B1F6}" presName="parTransOne" presStyleCnt="0"/>
      <dgm:spPr/>
      <dgm:t>
        <a:bodyPr/>
        <a:lstStyle/>
        <a:p>
          <a:endParaRPr lang="en-US"/>
        </a:p>
      </dgm:t>
    </dgm:pt>
    <dgm:pt modelId="{840249EA-974B-6541-B893-75C7705AFD8C}" type="pres">
      <dgm:prSet presAssocID="{5E3A1F46-8C18-8D4F-BE07-BB8AC4D1B1F6}" presName="horzOne" presStyleCnt="0"/>
      <dgm:spPr/>
      <dgm:t>
        <a:bodyPr/>
        <a:lstStyle/>
        <a:p>
          <a:endParaRPr lang="en-US"/>
        </a:p>
      </dgm:t>
    </dgm:pt>
    <dgm:pt modelId="{A197D405-D26B-9D45-914B-5EBCE32ED3AD}" type="pres">
      <dgm:prSet presAssocID="{9F2F652A-AF0A-164B-B96B-6252B9AC7580}" presName="vertTwo" presStyleCnt="0"/>
      <dgm:spPr/>
      <dgm:t>
        <a:bodyPr/>
        <a:lstStyle/>
        <a:p>
          <a:endParaRPr lang="en-US"/>
        </a:p>
      </dgm:t>
    </dgm:pt>
    <dgm:pt modelId="{F1FE399C-DC1F-664A-B796-FB1069983FCA}" type="pres">
      <dgm:prSet presAssocID="{9F2F652A-AF0A-164B-B96B-6252B9AC758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5383123-F679-D047-B627-1DF26FA890F9}" type="pres">
      <dgm:prSet presAssocID="{9F2F652A-AF0A-164B-B96B-6252B9AC7580}" presName="horzTwo" presStyleCnt="0"/>
      <dgm:spPr/>
      <dgm:t>
        <a:bodyPr/>
        <a:lstStyle/>
        <a:p>
          <a:endParaRPr lang="en-US"/>
        </a:p>
      </dgm:t>
    </dgm:pt>
    <dgm:pt modelId="{5A1C8A39-4876-AF42-945B-17B151607D0C}" type="pres">
      <dgm:prSet presAssocID="{ADADAEA7-C4EC-094D-B984-D943A116E914}" presName="sibSpaceTwo" presStyleCnt="0"/>
      <dgm:spPr/>
      <dgm:t>
        <a:bodyPr/>
        <a:lstStyle/>
        <a:p>
          <a:endParaRPr lang="en-US"/>
        </a:p>
      </dgm:t>
    </dgm:pt>
    <dgm:pt modelId="{0EC2E0B7-AF51-F642-998A-E14F01637F7F}" type="pres">
      <dgm:prSet presAssocID="{43F3D75E-14C0-5049-A853-DE5AC4436D14}" presName="vertTwo" presStyleCnt="0"/>
      <dgm:spPr/>
      <dgm:t>
        <a:bodyPr/>
        <a:lstStyle/>
        <a:p>
          <a:endParaRPr lang="en-US"/>
        </a:p>
      </dgm:t>
    </dgm:pt>
    <dgm:pt modelId="{9400328C-5D00-EF40-9659-9D86D768013E}" type="pres">
      <dgm:prSet presAssocID="{43F3D75E-14C0-5049-A853-DE5AC4436D1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B21C17F-7A82-CF42-B050-747B3AACECFA}" type="pres">
      <dgm:prSet presAssocID="{43F3D75E-14C0-5049-A853-DE5AC4436D14}" presName="horzTwo" presStyleCnt="0"/>
      <dgm:spPr/>
      <dgm:t>
        <a:bodyPr/>
        <a:lstStyle/>
        <a:p>
          <a:endParaRPr lang="en-US"/>
        </a:p>
      </dgm:t>
    </dgm:pt>
    <dgm:pt modelId="{4F28952F-CD50-B547-BDC2-C42D9DB4DE98}" type="pres">
      <dgm:prSet presAssocID="{1A3C09D7-EDFD-3F4A-9D0E-65CCBA2048E8}" presName="sibSpaceTwo" presStyleCnt="0"/>
      <dgm:spPr/>
      <dgm:t>
        <a:bodyPr/>
        <a:lstStyle/>
        <a:p>
          <a:endParaRPr lang="en-US"/>
        </a:p>
      </dgm:t>
    </dgm:pt>
    <dgm:pt modelId="{527517D2-6E87-9C47-B679-A726FC57FF31}" type="pres">
      <dgm:prSet presAssocID="{A12EB154-813D-E948-8594-A98B7790A94E}" presName="vertTwo" presStyleCnt="0"/>
      <dgm:spPr/>
      <dgm:t>
        <a:bodyPr/>
        <a:lstStyle/>
        <a:p>
          <a:endParaRPr lang="en-US"/>
        </a:p>
      </dgm:t>
    </dgm:pt>
    <dgm:pt modelId="{2E82C2DE-D135-0E46-A5B3-E5B97EC839EE}" type="pres">
      <dgm:prSet presAssocID="{A12EB154-813D-E948-8594-A98B7790A94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5129F27-D420-AB4A-9805-9653B28344A8}" type="pres">
      <dgm:prSet presAssocID="{A12EB154-813D-E948-8594-A98B7790A94E}" presName="horzTwo" presStyleCnt="0"/>
      <dgm:spPr/>
      <dgm:t>
        <a:bodyPr/>
        <a:lstStyle/>
        <a:p>
          <a:endParaRPr lang="en-US"/>
        </a:p>
      </dgm:t>
    </dgm:pt>
  </dgm:ptLst>
  <dgm:cxnLst>
    <dgm:cxn modelId="{E377384D-4EC2-9046-AFA8-7B9E109774AE}" type="presOf" srcId="{9F2F652A-AF0A-164B-B96B-6252B9AC7580}" destId="{F1FE399C-DC1F-664A-B796-FB1069983FCA}" srcOrd="0" destOrd="0" presId="urn:microsoft.com/office/officeart/2005/8/layout/hierarchy4"/>
    <dgm:cxn modelId="{B5A1E339-F838-9A49-8E80-287C39757BAC}" srcId="{5E3A1F46-8C18-8D4F-BE07-BB8AC4D1B1F6}" destId="{43F3D75E-14C0-5049-A853-DE5AC4436D14}" srcOrd="1" destOrd="0" parTransId="{891D3ACA-78D5-FF45-A3E4-DE4E9210A8C3}" sibTransId="{1A3C09D7-EDFD-3F4A-9D0E-65CCBA2048E8}"/>
    <dgm:cxn modelId="{6339D587-07B7-264F-8BD0-672B00538E1D}" type="presOf" srcId="{5E3A1F46-8C18-8D4F-BE07-BB8AC4D1B1F6}" destId="{49F59F05-62E6-324D-A348-9BAE4558625F}" srcOrd="0" destOrd="0" presId="urn:microsoft.com/office/officeart/2005/8/layout/hierarchy4"/>
    <dgm:cxn modelId="{726EF495-CB2B-E447-B0F1-422D4B52053B}" srcId="{47D85515-5AE1-564D-8A60-CF060122D9FE}" destId="{5E3A1F46-8C18-8D4F-BE07-BB8AC4D1B1F6}" srcOrd="0" destOrd="0" parTransId="{EB08B051-99BD-DB4C-A27C-0F43020504E5}" sibTransId="{A7657F84-950C-994A-90DB-3176B98AD113}"/>
    <dgm:cxn modelId="{EB7E39A8-4D4F-BD4A-953F-45DAB4AE4761}" type="presOf" srcId="{47D85515-5AE1-564D-8A60-CF060122D9FE}" destId="{D791F4BC-CD84-6141-AF6D-54B2974C5276}" srcOrd="0" destOrd="0" presId="urn:microsoft.com/office/officeart/2005/8/layout/hierarchy4"/>
    <dgm:cxn modelId="{D958EDF6-3D05-7C4B-89EA-4815B83A79B3}" type="presOf" srcId="{A12EB154-813D-E948-8594-A98B7790A94E}" destId="{2E82C2DE-D135-0E46-A5B3-E5B97EC839EE}" srcOrd="0" destOrd="0" presId="urn:microsoft.com/office/officeart/2005/8/layout/hierarchy4"/>
    <dgm:cxn modelId="{71AF4F87-AED1-5149-8EC7-F28585A34004}" type="presOf" srcId="{43F3D75E-14C0-5049-A853-DE5AC4436D14}" destId="{9400328C-5D00-EF40-9659-9D86D768013E}" srcOrd="0" destOrd="0" presId="urn:microsoft.com/office/officeart/2005/8/layout/hierarchy4"/>
    <dgm:cxn modelId="{36EA2A56-1629-CE46-AC81-1D793AD2A6F1}" srcId="{5E3A1F46-8C18-8D4F-BE07-BB8AC4D1B1F6}" destId="{A12EB154-813D-E948-8594-A98B7790A94E}" srcOrd="2" destOrd="0" parTransId="{A2FEAD6E-A632-6648-890A-3F4E04194830}" sibTransId="{6377917A-AB7F-F64A-A0EF-D6EAD9C7EDBD}"/>
    <dgm:cxn modelId="{04541C58-5CB9-CB45-9320-315F3FFF5E60}" srcId="{5E3A1F46-8C18-8D4F-BE07-BB8AC4D1B1F6}" destId="{9F2F652A-AF0A-164B-B96B-6252B9AC7580}" srcOrd="0" destOrd="0" parTransId="{6D66E4C0-6886-1E49-AE4E-C679435F9514}" sibTransId="{ADADAEA7-C4EC-094D-B984-D943A116E914}"/>
    <dgm:cxn modelId="{87E59A7E-A1C4-B04B-B08F-0D99245CC140}" type="presParOf" srcId="{D791F4BC-CD84-6141-AF6D-54B2974C5276}" destId="{2CAE1862-835C-DB49-95DC-26493BA81C42}" srcOrd="0" destOrd="0" presId="urn:microsoft.com/office/officeart/2005/8/layout/hierarchy4"/>
    <dgm:cxn modelId="{51EAB458-F7B6-294F-80C5-DB05CF11BDD6}" type="presParOf" srcId="{2CAE1862-835C-DB49-95DC-26493BA81C42}" destId="{49F59F05-62E6-324D-A348-9BAE4558625F}" srcOrd="0" destOrd="0" presId="urn:microsoft.com/office/officeart/2005/8/layout/hierarchy4"/>
    <dgm:cxn modelId="{055D5B18-15F0-DB47-955C-277FA129C123}" type="presParOf" srcId="{2CAE1862-835C-DB49-95DC-26493BA81C42}" destId="{F369283C-0BB0-234D-AB37-44E0AB85534E}" srcOrd="1" destOrd="0" presId="urn:microsoft.com/office/officeart/2005/8/layout/hierarchy4"/>
    <dgm:cxn modelId="{E98A4900-65F8-654C-85D6-E36A2AB2B623}" type="presParOf" srcId="{2CAE1862-835C-DB49-95DC-26493BA81C42}" destId="{840249EA-974B-6541-B893-75C7705AFD8C}" srcOrd="2" destOrd="0" presId="urn:microsoft.com/office/officeart/2005/8/layout/hierarchy4"/>
    <dgm:cxn modelId="{86D21D08-EF49-A744-972A-60F050CFF083}" type="presParOf" srcId="{840249EA-974B-6541-B893-75C7705AFD8C}" destId="{A197D405-D26B-9D45-914B-5EBCE32ED3AD}" srcOrd="0" destOrd="0" presId="urn:microsoft.com/office/officeart/2005/8/layout/hierarchy4"/>
    <dgm:cxn modelId="{CB7D1DED-47A8-4E4E-B6AC-3134616279D2}" type="presParOf" srcId="{A197D405-D26B-9D45-914B-5EBCE32ED3AD}" destId="{F1FE399C-DC1F-664A-B796-FB1069983FCA}" srcOrd="0" destOrd="0" presId="urn:microsoft.com/office/officeart/2005/8/layout/hierarchy4"/>
    <dgm:cxn modelId="{CABED190-AD8C-D747-8EE8-754670DD1B70}" type="presParOf" srcId="{A197D405-D26B-9D45-914B-5EBCE32ED3AD}" destId="{B5383123-F679-D047-B627-1DF26FA890F9}" srcOrd="1" destOrd="0" presId="urn:microsoft.com/office/officeart/2005/8/layout/hierarchy4"/>
    <dgm:cxn modelId="{4F84973E-D697-4D4C-B9A4-C197A7AA51E4}" type="presParOf" srcId="{840249EA-974B-6541-B893-75C7705AFD8C}" destId="{5A1C8A39-4876-AF42-945B-17B151607D0C}" srcOrd="1" destOrd="0" presId="urn:microsoft.com/office/officeart/2005/8/layout/hierarchy4"/>
    <dgm:cxn modelId="{DB98E66A-F376-7D42-B33A-16C4F94EDF44}" type="presParOf" srcId="{840249EA-974B-6541-B893-75C7705AFD8C}" destId="{0EC2E0B7-AF51-F642-998A-E14F01637F7F}" srcOrd="2" destOrd="0" presId="urn:microsoft.com/office/officeart/2005/8/layout/hierarchy4"/>
    <dgm:cxn modelId="{7ED78B6D-31D2-FC40-B273-AA899A9F4492}" type="presParOf" srcId="{0EC2E0B7-AF51-F642-998A-E14F01637F7F}" destId="{9400328C-5D00-EF40-9659-9D86D768013E}" srcOrd="0" destOrd="0" presId="urn:microsoft.com/office/officeart/2005/8/layout/hierarchy4"/>
    <dgm:cxn modelId="{A45618CA-4A53-6D46-860F-9525EFBEB6CE}" type="presParOf" srcId="{0EC2E0B7-AF51-F642-998A-E14F01637F7F}" destId="{BB21C17F-7A82-CF42-B050-747B3AACECFA}" srcOrd="1" destOrd="0" presId="urn:microsoft.com/office/officeart/2005/8/layout/hierarchy4"/>
    <dgm:cxn modelId="{540F5FFB-D3D2-E447-A261-5770D5326BF8}" type="presParOf" srcId="{840249EA-974B-6541-B893-75C7705AFD8C}" destId="{4F28952F-CD50-B547-BDC2-C42D9DB4DE98}" srcOrd="3" destOrd="0" presId="urn:microsoft.com/office/officeart/2005/8/layout/hierarchy4"/>
    <dgm:cxn modelId="{49CCCB5B-34C9-5E4E-AFF6-237A92A06AB4}" type="presParOf" srcId="{840249EA-974B-6541-B893-75C7705AFD8C}" destId="{527517D2-6E87-9C47-B679-A726FC57FF31}" srcOrd="4" destOrd="0" presId="urn:microsoft.com/office/officeart/2005/8/layout/hierarchy4"/>
    <dgm:cxn modelId="{5C93113F-83B2-5846-9B5B-2E7578BF0115}" type="presParOf" srcId="{527517D2-6E87-9C47-B679-A726FC57FF31}" destId="{2E82C2DE-D135-0E46-A5B3-E5B97EC839EE}" srcOrd="0" destOrd="0" presId="urn:microsoft.com/office/officeart/2005/8/layout/hierarchy4"/>
    <dgm:cxn modelId="{87D000F9-2E5B-D942-9C2D-0D39DB23E82E}" type="presParOf" srcId="{527517D2-6E87-9C47-B679-A726FC57FF31}" destId="{A5129F27-D420-AB4A-9805-9653B28344A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B8F43-8593-7A40-8D90-F7278160545E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6F4C773-3F0A-214B-BB03-E2CDB0AD1E57}">
      <dgm:prSet custT="1"/>
      <dgm:spPr/>
      <dgm:t>
        <a:bodyPr/>
        <a:lstStyle/>
        <a:p>
          <a:pPr rtl="0">
            <a:lnSpc>
              <a:spcPct val="110000"/>
            </a:lnSpc>
          </a:pPr>
          <a:r>
            <a:rPr lang="en-GB" sz="1600" dirty="0" smtClean="0">
              <a:latin typeface="Arial"/>
              <a:cs typeface="Arial"/>
            </a:rPr>
            <a:t>Advancing its understanding of climate change risks, quantifying and integrating it into its risk management and underwriting frameworks</a:t>
          </a:r>
          <a:endParaRPr lang="en-GB" sz="1600" dirty="0">
            <a:latin typeface="Arial"/>
            <a:cs typeface="Arial"/>
          </a:endParaRPr>
        </a:p>
      </dgm:t>
    </dgm:pt>
    <dgm:pt modelId="{92221AEF-7AA9-1D4A-8EED-11CBE1620FE8}" type="parTrans" cxnId="{DC057C1C-680C-764C-9CEB-A30AC991812E}">
      <dgm:prSet/>
      <dgm:spPr/>
      <dgm:t>
        <a:bodyPr/>
        <a:lstStyle/>
        <a:p>
          <a:endParaRPr lang="nl-NL"/>
        </a:p>
      </dgm:t>
    </dgm:pt>
    <dgm:pt modelId="{A1F4CA40-D617-9041-B53F-F94CAFB6A241}" type="sibTrans" cxnId="{DC057C1C-680C-764C-9CEB-A30AC991812E}">
      <dgm:prSet/>
      <dgm:spPr/>
      <dgm:t>
        <a:bodyPr/>
        <a:lstStyle/>
        <a:p>
          <a:endParaRPr lang="nl-NL"/>
        </a:p>
      </dgm:t>
    </dgm:pt>
    <dgm:pt modelId="{52CF7B55-2FB2-1A49-A30A-610241809323}">
      <dgm:prSet custT="1"/>
      <dgm:spPr/>
      <dgm:t>
        <a:bodyPr/>
        <a:lstStyle/>
        <a:p>
          <a:pPr rtl="0">
            <a:lnSpc>
              <a:spcPct val="110000"/>
            </a:lnSpc>
          </a:pPr>
          <a:r>
            <a:rPr lang="en-GB" sz="1600" dirty="0" smtClean="0">
              <a:latin typeface="Arial"/>
              <a:cs typeface="Arial"/>
            </a:rPr>
            <a:t>Developing products and services to mitigate or adapt to climate risk</a:t>
          </a:r>
          <a:endParaRPr lang="en-GB" sz="1600" dirty="0">
            <a:latin typeface="Arial"/>
            <a:cs typeface="Arial"/>
          </a:endParaRPr>
        </a:p>
      </dgm:t>
    </dgm:pt>
    <dgm:pt modelId="{35022650-F7D3-D543-9244-08C6320AC165}" type="parTrans" cxnId="{8AEFEB9A-7595-294C-834F-1E33D0C97C23}">
      <dgm:prSet/>
      <dgm:spPr/>
      <dgm:t>
        <a:bodyPr/>
        <a:lstStyle/>
        <a:p>
          <a:endParaRPr lang="nl-NL"/>
        </a:p>
      </dgm:t>
    </dgm:pt>
    <dgm:pt modelId="{A1CEED96-6BBE-E74F-83A5-D506603C5E97}" type="sibTrans" cxnId="{8AEFEB9A-7595-294C-834F-1E33D0C97C23}">
      <dgm:prSet/>
      <dgm:spPr/>
      <dgm:t>
        <a:bodyPr/>
        <a:lstStyle/>
        <a:p>
          <a:endParaRPr lang="nl-NL"/>
        </a:p>
      </dgm:t>
    </dgm:pt>
    <dgm:pt modelId="{7E367CDB-72FF-7948-92EE-1E7594E684E5}">
      <dgm:prSet custT="1"/>
      <dgm:spPr/>
      <dgm:t>
        <a:bodyPr/>
        <a:lstStyle/>
        <a:p>
          <a:pPr rtl="0">
            <a:lnSpc>
              <a:spcPct val="110000"/>
            </a:lnSpc>
          </a:pPr>
          <a:r>
            <a:rPr lang="en-GB" sz="1600" dirty="0" smtClean="0">
              <a:latin typeface="Arial"/>
              <a:cs typeface="Arial"/>
            </a:rPr>
            <a:t>Raising awareness about climate change risks through public dialogue, and advocating a worldwide policy framework for climate change</a:t>
          </a:r>
          <a:endParaRPr lang="en-GB" sz="1600" dirty="0">
            <a:latin typeface="Arial"/>
            <a:cs typeface="Arial"/>
          </a:endParaRPr>
        </a:p>
      </dgm:t>
    </dgm:pt>
    <dgm:pt modelId="{D1A9C920-9685-9745-9BDC-D7198CEB6902}" type="parTrans" cxnId="{DAF72642-4A58-A042-B9D5-304B15A05442}">
      <dgm:prSet/>
      <dgm:spPr/>
      <dgm:t>
        <a:bodyPr/>
        <a:lstStyle/>
        <a:p>
          <a:endParaRPr lang="nl-NL"/>
        </a:p>
      </dgm:t>
    </dgm:pt>
    <dgm:pt modelId="{0908233A-1AD8-C140-8914-7DAB5D86396A}" type="sibTrans" cxnId="{DAF72642-4A58-A042-B9D5-304B15A05442}">
      <dgm:prSet/>
      <dgm:spPr/>
      <dgm:t>
        <a:bodyPr/>
        <a:lstStyle/>
        <a:p>
          <a:endParaRPr lang="nl-NL"/>
        </a:p>
      </dgm:t>
    </dgm:pt>
    <dgm:pt modelId="{4F1D3143-0E14-054A-B6AD-3BE9225C3977}">
      <dgm:prSet custT="1"/>
      <dgm:spPr/>
      <dgm:t>
        <a:bodyPr/>
        <a:lstStyle/>
        <a:p>
          <a:pPr rtl="0">
            <a:lnSpc>
              <a:spcPct val="110000"/>
            </a:lnSpc>
          </a:pPr>
          <a:r>
            <a:rPr lang="en-GB" sz="1600" dirty="0" smtClean="0">
              <a:latin typeface="Arial"/>
              <a:cs typeface="Arial"/>
            </a:rPr>
            <a:t>Tackling its own carbon footprint and ensuring transparent, annual emissions reporting</a:t>
          </a:r>
          <a:endParaRPr lang="en-GB" sz="1600" dirty="0">
            <a:latin typeface="Arial"/>
            <a:cs typeface="Arial"/>
          </a:endParaRPr>
        </a:p>
      </dgm:t>
    </dgm:pt>
    <dgm:pt modelId="{4FE36B95-C021-2B4D-9F51-991DD92D146F}" type="parTrans" cxnId="{E4AF6759-1233-4340-A9E1-556395D8BACD}">
      <dgm:prSet/>
      <dgm:spPr/>
      <dgm:t>
        <a:bodyPr/>
        <a:lstStyle/>
        <a:p>
          <a:endParaRPr lang="nl-NL"/>
        </a:p>
      </dgm:t>
    </dgm:pt>
    <dgm:pt modelId="{53C95C67-FF3D-9B4A-9E2D-AD680803FC61}" type="sibTrans" cxnId="{E4AF6759-1233-4340-A9E1-556395D8BACD}">
      <dgm:prSet/>
      <dgm:spPr/>
      <dgm:t>
        <a:bodyPr/>
        <a:lstStyle/>
        <a:p>
          <a:endParaRPr lang="nl-NL"/>
        </a:p>
      </dgm:t>
    </dgm:pt>
    <dgm:pt modelId="{4C46F5DC-20C5-6644-8E1D-9FDE03737E2A}" type="pres">
      <dgm:prSet presAssocID="{0A8B8F43-8593-7A40-8D90-F727816054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3DEBC47-6367-804E-9C86-E84DAA08D61A}" type="pres">
      <dgm:prSet presAssocID="{36F4C773-3F0A-214B-BB03-E2CDB0AD1E57}" presName="parentLin" presStyleCnt="0"/>
      <dgm:spPr/>
    </dgm:pt>
    <dgm:pt modelId="{56E95BC9-0EEA-264E-964C-0A40A0B773D9}" type="pres">
      <dgm:prSet presAssocID="{36F4C773-3F0A-214B-BB03-E2CDB0AD1E57}" presName="parentLeftMargin" presStyleLbl="node1" presStyleIdx="0" presStyleCnt="4"/>
      <dgm:spPr/>
      <dgm:t>
        <a:bodyPr/>
        <a:lstStyle/>
        <a:p>
          <a:endParaRPr lang="nl-NL"/>
        </a:p>
      </dgm:t>
    </dgm:pt>
    <dgm:pt modelId="{E939882A-029E-F744-B366-C166F76D69C0}" type="pres">
      <dgm:prSet presAssocID="{36F4C773-3F0A-214B-BB03-E2CDB0AD1E57}" presName="parentText" presStyleLbl="node1" presStyleIdx="0" presStyleCnt="4" custScaleY="18177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4A87D25-E11D-3743-94BF-0F352013FEAB}" type="pres">
      <dgm:prSet presAssocID="{36F4C773-3F0A-214B-BB03-E2CDB0AD1E57}" presName="negativeSpace" presStyleCnt="0"/>
      <dgm:spPr/>
    </dgm:pt>
    <dgm:pt modelId="{EB0B1AF1-8D13-B94F-BC7C-6C28F8136B5D}" type="pres">
      <dgm:prSet presAssocID="{36F4C773-3F0A-214B-BB03-E2CDB0AD1E57}" presName="childText" presStyleLbl="conFgAcc1" presStyleIdx="0" presStyleCnt="4">
        <dgm:presLayoutVars>
          <dgm:bulletEnabled val="1"/>
        </dgm:presLayoutVars>
      </dgm:prSet>
      <dgm:spPr/>
    </dgm:pt>
    <dgm:pt modelId="{7E5DAB70-CE78-3447-9217-9C567605A781}" type="pres">
      <dgm:prSet presAssocID="{A1F4CA40-D617-9041-B53F-F94CAFB6A241}" presName="spaceBetweenRectangles" presStyleCnt="0"/>
      <dgm:spPr/>
    </dgm:pt>
    <dgm:pt modelId="{EE4F1EAC-8AAA-E147-9533-43FF54F4257F}" type="pres">
      <dgm:prSet presAssocID="{52CF7B55-2FB2-1A49-A30A-610241809323}" presName="parentLin" presStyleCnt="0"/>
      <dgm:spPr/>
    </dgm:pt>
    <dgm:pt modelId="{033669D9-A88C-9144-8620-B675AC7DA0B2}" type="pres">
      <dgm:prSet presAssocID="{52CF7B55-2FB2-1A49-A30A-610241809323}" presName="parentLeftMargin" presStyleLbl="node1" presStyleIdx="0" presStyleCnt="4"/>
      <dgm:spPr/>
      <dgm:t>
        <a:bodyPr/>
        <a:lstStyle/>
        <a:p>
          <a:endParaRPr lang="nl-NL"/>
        </a:p>
      </dgm:t>
    </dgm:pt>
    <dgm:pt modelId="{ECBE9FFA-4026-D94E-9651-3F7C1757181B}" type="pres">
      <dgm:prSet presAssocID="{52CF7B55-2FB2-1A49-A30A-610241809323}" presName="parentText" presStyleLbl="node1" presStyleIdx="1" presStyleCnt="4" custScaleY="14753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813EA0-5D67-784E-8D75-01DA48D71DC6}" type="pres">
      <dgm:prSet presAssocID="{52CF7B55-2FB2-1A49-A30A-610241809323}" presName="negativeSpace" presStyleCnt="0"/>
      <dgm:spPr/>
    </dgm:pt>
    <dgm:pt modelId="{80E48936-FA0C-8E47-AAEA-5F4C3322CB23}" type="pres">
      <dgm:prSet presAssocID="{52CF7B55-2FB2-1A49-A30A-610241809323}" presName="childText" presStyleLbl="conFgAcc1" presStyleIdx="1" presStyleCnt="4">
        <dgm:presLayoutVars>
          <dgm:bulletEnabled val="1"/>
        </dgm:presLayoutVars>
      </dgm:prSet>
      <dgm:spPr/>
    </dgm:pt>
    <dgm:pt modelId="{11DB9086-9692-F549-8281-770E30C4DB14}" type="pres">
      <dgm:prSet presAssocID="{A1CEED96-6BBE-E74F-83A5-D506603C5E97}" presName="spaceBetweenRectangles" presStyleCnt="0"/>
      <dgm:spPr/>
    </dgm:pt>
    <dgm:pt modelId="{6919D238-AD83-664E-8C82-B9338C4195A1}" type="pres">
      <dgm:prSet presAssocID="{7E367CDB-72FF-7948-92EE-1E7594E684E5}" presName="parentLin" presStyleCnt="0"/>
      <dgm:spPr/>
    </dgm:pt>
    <dgm:pt modelId="{6DA1C9FF-43F8-074F-99D2-B3B88D926710}" type="pres">
      <dgm:prSet presAssocID="{7E367CDB-72FF-7948-92EE-1E7594E684E5}" presName="parentLeftMargin" presStyleLbl="node1" presStyleIdx="1" presStyleCnt="4"/>
      <dgm:spPr/>
      <dgm:t>
        <a:bodyPr/>
        <a:lstStyle/>
        <a:p>
          <a:endParaRPr lang="nl-NL"/>
        </a:p>
      </dgm:t>
    </dgm:pt>
    <dgm:pt modelId="{8B5AED1B-630E-A94C-B71C-754526DDF90B}" type="pres">
      <dgm:prSet presAssocID="{7E367CDB-72FF-7948-92EE-1E7594E684E5}" presName="parentText" presStyleLbl="node1" presStyleIdx="2" presStyleCnt="4" custScaleY="17213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ACA4EF-B1C5-BD47-BD62-608428C963A3}" type="pres">
      <dgm:prSet presAssocID="{7E367CDB-72FF-7948-92EE-1E7594E684E5}" presName="negativeSpace" presStyleCnt="0"/>
      <dgm:spPr/>
    </dgm:pt>
    <dgm:pt modelId="{9D617C9F-ED3A-D542-825B-0733FE59FD32}" type="pres">
      <dgm:prSet presAssocID="{7E367CDB-72FF-7948-92EE-1E7594E684E5}" presName="childText" presStyleLbl="conFgAcc1" presStyleIdx="2" presStyleCnt="4">
        <dgm:presLayoutVars>
          <dgm:bulletEnabled val="1"/>
        </dgm:presLayoutVars>
      </dgm:prSet>
      <dgm:spPr/>
    </dgm:pt>
    <dgm:pt modelId="{831F7E77-5211-264C-A41D-4E2CFFD9E459}" type="pres">
      <dgm:prSet presAssocID="{0908233A-1AD8-C140-8914-7DAB5D86396A}" presName="spaceBetweenRectangles" presStyleCnt="0"/>
      <dgm:spPr/>
    </dgm:pt>
    <dgm:pt modelId="{95FC2954-E247-5440-9FCA-32C388C275DE}" type="pres">
      <dgm:prSet presAssocID="{4F1D3143-0E14-054A-B6AD-3BE9225C3977}" presName="parentLin" presStyleCnt="0"/>
      <dgm:spPr/>
    </dgm:pt>
    <dgm:pt modelId="{B855D64B-E856-0A43-9B0B-88E8EFA3529F}" type="pres">
      <dgm:prSet presAssocID="{4F1D3143-0E14-054A-B6AD-3BE9225C3977}" presName="parentLeftMargin" presStyleLbl="node1" presStyleIdx="2" presStyleCnt="4"/>
      <dgm:spPr/>
      <dgm:t>
        <a:bodyPr/>
        <a:lstStyle/>
        <a:p>
          <a:endParaRPr lang="nl-NL"/>
        </a:p>
      </dgm:t>
    </dgm:pt>
    <dgm:pt modelId="{2E36B62F-9FCF-2E45-BDB9-31104842A2A7}" type="pres">
      <dgm:prSet presAssocID="{4F1D3143-0E14-054A-B6AD-3BE9225C3977}" presName="parentText" presStyleLbl="node1" presStyleIdx="3" presStyleCnt="4" custScaleY="14753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0009B7-30B8-8748-A398-2AC1C56E9461}" type="pres">
      <dgm:prSet presAssocID="{4F1D3143-0E14-054A-B6AD-3BE9225C3977}" presName="negativeSpace" presStyleCnt="0"/>
      <dgm:spPr/>
    </dgm:pt>
    <dgm:pt modelId="{874DF780-1C9E-FC4A-99A1-EA7CFEC7CEE7}" type="pres">
      <dgm:prSet presAssocID="{4F1D3143-0E14-054A-B6AD-3BE9225C397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7CFFF6-06EC-F74E-9E28-B1A188FF5F66}" type="presOf" srcId="{4F1D3143-0E14-054A-B6AD-3BE9225C3977}" destId="{B855D64B-E856-0A43-9B0B-88E8EFA3529F}" srcOrd="0" destOrd="0" presId="urn:microsoft.com/office/officeart/2005/8/layout/list1"/>
    <dgm:cxn modelId="{E4AF6759-1233-4340-A9E1-556395D8BACD}" srcId="{0A8B8F43-8593-7A40-8D90-F7278160545E}" destId="{4F1D3143-0E14-054A-B6AD-3BE9225C3977}" srcOrd="3" destOrd="0" parTransId="{4FE36B95-C021-2B4D-9F51-991DD92D146F}" sibTransId="{53C95C67-FF3D-9B4A-9E2D-AD680803FC61}"/>
    <dgm:cxn modelId="{DAF72642-4A58-A042-B9D5-304B15A05442}" srcId="{0A8B8F43-8593-7A40-8D90-F7278160545E}" destId="{7E367CDB-72FF-7948-92EE-1E7594E684E5}" srcOrd="2" destOrd="0" parTransId="{D1A9C920-9685-9745-9BDC-D7198CEB6902}" sibTransId="{0908233A-1AD8-C140-8914-7DAB5D86396A}"/>
    <dgm:cxn modelId="{8AEFEB9A-7595-294C-834F-1E33D0C97C23}" srcId="{0A8B8F43-8593-7A40-8D90-F7278160545E}" destId="{52CF7B55-2FB2-1A49-A30A-610241809323}" srcOrd="1" destOrd="0" parTransId="{35022650-F7D3-D543-9244-08C6320AC165}" sibTransId="{A1CEED96-6BBE-E74F-83A5-D506603C5E97}"/>
    <dgm:cxn modelId="{314D9992-63D1-5F44-BB28-34A2F1D07624}" type="presOf" srcId="{36F4C773-3F0A-214B-BB03-E2CDB0AD1E57}" destId="{E939882A-029E-F744-B366-C166F76D69C0}" srcOrd="1" destOrd="0" presId="urn:microsoft.com/office/officeart/2005/8/layout/list1"/>
    <dgm:cxn modelId="{2D2834EB-CD4A-3D4E-B813-5771AFF1BEB3}" type="presOf" srcId="{36F4C773-3F0A-214B-BB03-E2CDB0AD1E57}" destId="{56E95BC9-0EEA-264E-964C-0A40A0B773D9}" srcOrd="0" destOrd="0" presId="urn:microsoft.com/office/officeart/2005/8/layout/list1"/>
    <dgm:cxn modelId="{DC057C1C-680C-764C-9CEB-A30AC991812E}" srcId="{0A8B8F43-8593-7A40-8D90-F7278160545E}" destId="{36F4C773-3F0A-214B-BB03-E2CDB0AD1E57}" srcOrd="0" destOrd="0" parTransId="{92221AEF-7AA9-1D4A-8EED-11CBE1620FE8}" sibTransId="{A1F4CA40-D617-9041-B53F-F94CAFB6A241}"/>
    <dgm:cxn modelId="{6A82E650-3E04-3E42-AF75-9C72EAAA2E15}" type="presOf" srcId="{52CF7B55-2FB2-1A49-A30A-610241809323}" destId="{033669D9-A88C-9144-8620-B675AC7DA0B2}" srcOrd="0" destOrd="0" presId="urn:microsoft.com/office/officeart/2005/8/layout/list1"/>
    <dgm:cxn modelId="{C552A185-B725-1049-A894-C7670811ADBE}" type="presOf" srcId="{7E367CDB-72FF-7948-92EE-1E7594E684E5}" destId="{8B5AED1B-630E-A94C-B71C-754526DDF90B}" srcOrd="1" destOrd="0" presId="urn:microsoft.com/office/officeart/2005/8/layout/list1"/>
    <dgm:cxn modelId="{7C41EA6B-1EEE-D34E-B2BB-B22BE5F96DCD}" type="presOf" srcId="{52CF7B55-2FB2-1A49-A30A-610241809323}" destId="{ECBE9FFA-4026-D94E-9651-3F7C1757181B}" srcOrd="1" destOrd="0" presId="urn:microsoft.com/office/officeart/2005/8/layout/list1"/>
    <dgm:cxn modelId="{C87A8EE4-80EB-FF47-8AF9-01B2EA04B32A}" type="presOf" srcId="{7E367CDB-72FF-7948-92EE-1E7594E684E5}" destId="{6DA1C9FF-43F8-074F-99D2-B3B88D926710}" srcOrd="0" destOrd="0" presId="urn:microsoft.com/office/officeart/2005/8/layout/list1"/>
    <dgm:cxn modelId="{01CDEEAE-7FB4-6546-9D9D-904DF208DA4F}" type="presOf" srcId="{0A8B8F43-8593-7A40-8D90-F7278160545E}" destId="{4C46F5DC-20C5-6644-8E1D-9FDE03737E2A}" srcOrd="0" destOrd="0" presId="urn:microsoft.com/office/officeart/2005/8/layout/list1"/>
    <dgm:cxn modelId="{FB12D31F-67AA-A44C-B1A2-207710844608}" type="presOf" srcId="{4F1D3143-0E14-054A-B6AD-3BE9225C3977}" destId="{2E36B62F-9FCF-2E45-BDB9-31104842A2A7}" srcOrd="1" destOrd="0" presId="urn:microsoft.com/office/officeart/2005/8/layout/list1"/>
    <dgm:cxn modelId="{107A7DD3-CFFD-C247-9CD4-1398B8BDFF3F}" type="presParOf" srcId="{4C46F5DC-20C5-6644-8E1D-9FDE03737E2A}" destId="{E3DEBC47-6367-804E-9C86-E84DAA08D61A}" srcOrd="0" destOrd="0" presId="urn:microsoft.com/office/officeart/2005/8/layout/list1"/>
    <dgm:cxn modelId="{C624D473-4DFB-474D-8D95-29EFBC5447CA}" type="presParOf" srcId="{E3DEBC47-6367-804E-9C86-E84DAA08D61A}" destId="{56E95BC9-0EEA-264E-964C-0A40A0B773D9}" srcOrd="0" destOrd="0" presId="urn:microsoft.com/office/officeart/2005/8/layout/list1"/>
    <dgm:cxn modelId="{C2265E14-CA15-C94E-B54A-2E9ECD3CAD23}" type="presParOf" srcId="{E3DEBC47-6367-804E-9C86-E84DAA08D61A}" destId="{E939882A-029E-F744-B366-C166F76D69C0}" srcOrd="1" destOrd="0" presId="urn:microsoft.com/office/officeart/2005/8/layout/list1"/>
    <dgm:cxn modelId="{39739EAE-1810-5645-A93B-BF4E14832AF3}" type="presParOf" srcId="{4C46F5DC-20C5-6644-8E1D-9FDE03737E2A}" destId="{B4A87D25-E11D-3743-94BF-0F352013FEAB}" srcOrd="1" destOrd="0" presId="urn:microsoft.com/office/officeart/2005/8/layout/list1"/>
    <dgm:cxn modelId="{188A783C-6CE6-4145-BC24-4A835BC68D9A}" type="presParOf" srcId="{4C46F5DC-20C5-6644-8E1D-9FDE03737E2A}" destId="{EB0B1AF1-8D13-B94F-BC7C-6C28F8136B5D}" srcOrd="2" destOrd="0" presId="urn:microsoft.com/office/officeart/2005/8/layout/list1"/>
    <dgm:cxn modelId="{71B193F8-537B-AA49-829D-7B80F5C58D86}" type="presParOf" srcId="{4C46F5DC-20C5-6644-8E1D-9FDE03737E2A}" destId="{7E5DAB70-CE78-3447-9217-9C567605A781}" srcOrd="3" destOrd="0" presId="urn:microsoft.com/office/officeart/2005/8/layout/list1"/>
    <dgm:cxn modelId="{0766C109-9B13-7C4F-ACFA-9DBCA0D55C0B}" type="presParOf" srcId="{4C46F5DC-20C5-6644-8E1D-9FDE03737E2A}" destId="{EE4F1EAC-8AAA-E147-9533-43FF54F4257F}" srcOrd="4" destOrd="0" presId="urn:microsoft.com/office/officeart/2005/8/layout/list1"/>
    <dgm:cxn modelId="{FE4C7B65-1567-3543-8B6C-72E0293DFD64}" type="presParOf" srcId="{EE4F1EAC-8AAA-E147-9533-43FF54F4257F}" destId="{033669D9-A88C-9144-8620-B675AC7DA0B2}" srcOrd="0" destOrd="0" presId="urn:microsoft.com/office/officeart/2005/8/layout/list1"/>
    <dgm:cxn modelId="{B5A5B1D5-0D30-5C44-9528-AA25031F905E}" type="presParOf" srcId="{EE4F1EAC-8AAA-E147-9533-43FF54F4257F}" destId="{ECBE9FFA-4026-D94E-9651-3F7C1757181B}" srcOrd="1" destOrd="0" presId="urn:microsoft.com/office/officeart/2005/8/layout/list1"/>
    <dgm:cxn modelId="{A0803F7D-BFD1-F14E-B492-E0DBEB52A1E0}" type="presParOf" srcId="{4C46F5DC-20C5-6644-8E1D-9FDE03737E2A}" destId="{75813EA0-5D67-784E-8D75-01DA48D71DC6}" srcOrd="5" destOrd="0" presId="urn:microsoft.com/office/officeart/2005/8/layout/list1"/>
    <dgm:cxn modelId="{CB86FE1E-12F2-CA4A-9807-9FA24F9FEBAE}" type="presParOf" srcId="{4C46F5DC-20C5-6644-8E1D-9FDE03737E2A}" destId="{80E48936-FA0C-8E47-AAEA-5F4C3322CB23}" srcOrd="6" destOrd="0" presId="urn:microsoft.com/office/officeart/2005/8/layout/list1"/>
    <dgm:cxn modelId="{940C8412-39E0-E14A-8ACD-308056C5F275}" type="presParOf" srcId="{4C46F5DC-20C5-6644-8E1D-9FDE03737E2A}" destId="{11DB9086-9692-F549-8281-770E30C4DB14}" srcOrd="7" destOrd="0" presId="urn:microsoft.com/office/officeart/2005/8/layout/list1"/>
    <dgm:cxn modelId="{CA66D3BD-E7C3-954C-BB85-3DB916B47868}" type="presParOf" srcId="{4C46F5DC-20C5-6644-8E1D-9FDE03737E2A}" destId="{6919D238-AD83-664E-8C82-B9338C4195A1}" srcOrd="8" destOrd="0" presId="urn:microsoft.com/office/officeart/2005/8/layout/list1"/>
    <dgm:cxn modelId="{B0569467-B322-4842-B0A1-C140840C49EA}" type="presParOf" srcId="{6919D238-AD83-664E-8C82-B9338C4195A1}" destId="{6DA1C9FF-43F8-074F-99D2-B3B88D926710}" srcOrd="0" destOrd="0" presId="urn:microsoft.com/office/officeart/2005/8/layout/list1"/>
    <dgm:cxn modelId="{2F5BB132-C6AD-5547-8445-184FACC5B7EA}" type="presParOf" srcId="{6919D238-AD83-664E-8C82-B9338C4195A1}" destId="{8B5AED1B-630E-A94C-B71C-754526DDF90B}" srcOrd="1" destOrd="0" presId="urn:microsoft.com/office/officeart/2005/8/layout/list1"/>
    <dgm:cxn modelId="{7A69E853-D11F-1944-BCAC-7F0AE550A27A}" type="presParOf" srcId="{4C46F5DC-20C5-6644-8E1D-9FDE03737E2A}" destId="{62ACA4EF-B1C5-BD47-BD62-608428C963A3}" srcOrd="9" destOrd="0" presId="urn:microsoft.com/office/officeart/2005/8/layout/list1"/>
    <dgm:cxn modelId="{375C80D8-F0CF-1A4C-AB63-2E589E9A8DA1}" type="presParOf" srcId="{4C46F5DC-20C5-6644-8E1D-9FDE03737E2A}" destId="{9D617C9F-ED3A-D542-825B-0733FE59FD32}" srcOrd="10" destOrd="0" presId="urn:microsoft.com/office/officeart/2005/8/layout/list1"/>
    <dgm:cxn modelId="{53AB2FCB-67F8-7348-AF1E-F33262EE6E27}" type="presParOf" srcId="{4C46F5DC-20C5-6644-8E1D-9FDE03737E2A}" destId="{831F7E77-5211-264C-A41D-4E2CFFD9E459}" srcOrd="11" destOrd="0" presId="urn:microsoft.com/office/officeart/2005/8/layout/list1"/>
    <dgm:cxn modelId="{F67E19DE-D4E6-5A4E-A350-C80350C963F8}" type="presParOf" srcId="{4C46F5DC-20C5-6644-8E1D-9FDE03737E2A}" destId="{95FC2954-E247-5440-9FCA-32C388C275DE}" srcOrd="12" destOrd="0" presId="urn:microsoft.com/office/officeart/2005/8/layout/list1"/>
    <dgm:cxn modelId="{DFFE9C73-0D23-FD46-BF7C-30DC282FDBD4}" type="presParOf" srcId="{95FC2954-E247-5440-9FCA-32C388C275DE}" destId="{B855D64B-E856-0A43-9B0B-88E8EFA3529F}" srcOrd="0" destOrd="0" presId="urn:microsoft.com/office/officeart/2005/8/layout/list1"/>
    <dgm:cxn modelId="{51D84A14-EBC9-174E-8653-B07119A06AFE}" type="presParOf" srcId="{95FC2954-E247-5440-9FCA-32C388C275DE}" destId="{2E36B62F-9FCF-2E45-BDB9-31104842A2A7}" srcOrd="1" destOrd="0" presId="urn:microsoft.com/office/officeart/2005/8/layout/list1"/>
    <dgm:cxn modelId="{5D0BDE11-E0D8-1143-8503-6DF3A6847ECD}" type="presParOf" srcId="{4C46F5DC-20C5-6644-8E1D-9FDE03737E2A}" destId="{210009B7-30B8-8748-A398-2AC1C56E9461}" srcOrd="13" destOrd="0" presId="urn:microsoft.com/office/officeart/2005/8/layout/list1"/>
    <dgm:cxn modelId="{DCE3B4AE-2A4C-3640-B706-C335B80EEB65}" type="presParOf" srcId="{4C46F5DC-20C5-6644-8E1D-9FDE03737E2A}" destId="{874DF780-1C9E-FC4A-99A1-EA7CFEC7CEE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B8F43-8593-7A40-8D90-F7278160545E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6F4C773-3F0A-214B-BB03-E2CDB0AD1E57}">
      <dgm:prSet custT="1"/>
      <dgm:spPr/>
      <dgm:t>
        <a:bodyPr/>
        <a:lstStyle/>
        <a:p>
          <a:pPr rtl="0">
            <a:lnSpc>
              <a:spcPct val="110000"/>
            </a:lnSpc>
          </a:pPr>
          <a:r>
            <a:rPr lang="en-GB" sz="1600" dirty="0" smtClean="0">
              <a:latin typeface="Arial"/>
              <a:cs typeface="Arial"/>
            </a:rPr>
            <a:t>1. The </a:t>
          </a:r>
          <a:r>
            <a:rPr lang="en-GB" sz="1600" b="1" dirty="0" smtClean="0">
              <a:latin typeface="Arial"/>
              <a:cs typeface="Arial"/>
            </a:rPr>
            <a:t>hazard component </a:t>
          </a:r>
          <a:r>
            <a:rPr lang="en-GB" sz="1600" dirty="0" smtClean="0">
              <a:latin typeface="Arial"/>
              <a:cs typeface="Arial"/>
            </a:rPr>
            <a:t>estimates the extent and intensity of the natural catastrophe</a:t>
          </a:r>
          <a:endParaRPr lang="en-GB" sz="1600" dirty="0">
            <a:latin typeface="Arial"/>
            <a:cs typeface="Arial"/>
          </a:endParaRPr>
        </a:p>
      </dgm:t>
    </dgm:pt>
    <dgm:pt modelId="{92221AEF-7AA9-1D4A-8EED-11CBE1620FE8}" type="parTrans" cxnId="{DC057C1C-680C-764C-9CEB-A30AC991812E}">
      <dgm:prSet/>
      <dgm:spPr/>
      <dgm:t>
        <a:bodyPr/>
        <a:lstStyle/>
        <a:p>
          <a:endParaRPr lang="nl-NL"/>
        </a:p>
      </dgm:t>
    </dgm:pt>
    <dgm:pt modelId="{A1F4CA40-D617-9041-B53F-F94CAFB6A241}" type="sibTrans" cxnId="{DC057C1C-680C-764C-9CEB-A30AC991812E}">
      <dgm:prSet/>
      <dgm:spPr/>
      <dgm:t>
        <a:bodyPr/>
        <a:lstStyle/>
        <a:p>
          <a:endParaRPr lang="nl-NL"/>
        </a:p>
      </dgm:t>
    </dgm:pt>
    <dgm:pt modelId="{04E5FDA9-3647-CA4A-A8E7-8C9F06AB5B0F}">
      <dgm:prSet custT="1"/>
      <dgm:spPr/>
      <dgm:t>
        <a:bodyPr/>
        <a:lstStyle/>
        <a:p>
          <a:pPr rtl="0"/>
          <a:r>
            <a:rPr lang="en-GB" sz="1600" dirty="0" smtClean="0">
              <a:latin typeface="Arial"/>
              <a:cs typeface="Arial"/>
            </a:rPr>
            <a:t>2. The </a:t>
          </a:r>
          <a:r>
            <a:rPr lang="en-GB" sz="1600" b="1" dirty="0" smtClean="0">
              <a:latin typeface="Arial"/>
              <a:cs typeface="Arial"/>
            </a:rPr>
            <a:t>vulnerability component </a:t>
          </a:r>
          <a:r>
            <a:rPr lang="en-GB" sz="1600" dirty="0" smtClean="0">
              <a:latin typeface="Arial"/>
              <a:cs typeface="Arial"/>
            </a:rPr>
            <a:t>assesses the relative damage to the assets (like property and infrastructure) </a:t>
          </a:r>
          <a:endParaRPr lang="en-GB" sz="1600" dirty="0">
            <a:latin typeface="Arial"/>
            <a:cs typeface="Arial"/>
          </a:endParaRPr>
        </a:p>
      </dgm:t>
    </dgm:pt>
    <dgm:pt modelId="{FA87DC4B-70F1-9B43-8F02-F3F825D2E461}" type="parTrans" cxnId="{79943FE8-75BB-3A40-A4C0-3D22E8594FB0}">
      <dgm:prSet/>
      <dgm:spPr/>
      <dgm:t>
        <a:bodyPr/>
        <a:lstStyle/>
        <a:p>
          <a:endParaRPr lang="nl-NL"/>
        </a:p>
      </dgm:t>
    </dgm:pt>
    <dgm:pt modelId="{FDA2DC93-62E6-F54B-94BB-1E486E842697}" type="sibTrans" cxnId="{79943FE8-75BB-3A40-A4C0-3D22E8594FB0}">
      <dgm:prSet/>
      <dgm:spPr/>
      <dgm:t>
        <a:bodyPr/>
        <a:lstStyle/>
        <a:p>
          <a:endParaRPr lang="nl-NL"/>
        </a:p>
      </dgm:t>
    </dgm:pt>
    <dgm:pt modelId="{D943DEEC-39D3-FE41-AE6B-534EE703C54E}">
      <dgm:prSet custT="1"/>
      <dgm:spPr/>
      <dgm:t>
        <a:bodyPr/>
        <a:lstStyle/>
        <a:p>
          <a:pPr rtl="0"/>
          <a:r>
            <a:rPr lang="en-GB" sz="1600" dirty="0" smtClean="0">
              <a:latin typeface="Arial"/>
              <a:cs typeface="Arial"/>
            </a:rPr>
            <a:t>3. The </a:t>
          </a:r>
          <a:r>
            <a:rPr lang="en-GB" sz="1600" b="1" dirty="0" smtClean="0">
              <a:latin typeface="Arial"/>
              <a:cs typeface="Arial"/>
            </a:rPr>
            <a:t>exposure component</a:t>
          </a:r>
          <a:r>
            <a:rPr lang="en-GB" sz="1600" dirty="0" smtClean="0">
              <a:latin typeface="Arial"/>
              <a:cs typeface="Arial"/>
            </a:rPr>
            <a:t> is split between building values, contents values and business interruption values</a:t>
          </a:r>
          <a:endParaRPr lang="en-GB" sz="1600" dirty="0">
            <a:latin typeface="Arial"/>
            <a:cs typeface="Arial"/>
          </a:endParaRPr>
        </a:p>
      </dgm:t>
    </dgm:pt>
    <dgm:pt modelId="{E7B5F5D1-2D7A-174F-973B-97A519002032}" type="parTrans" cxnId="{5F90A67A-207A-C741-99BC-D6A97E037F9F}">
      <dgm:prSet/>
      <dgm:spPr/>
      <dgm:t>
        <a:bodyPr/>
        <a:lstStyle/>
        <a:p>
          <a:endParaRPr lang="nl-NL"/>
        </a:p>
      </dgm:t>
    </dgm:pt>
    <dgm:pt modelId="{B43BD9CC-E4A2-0F43-A701-6BE07A13B540}" type="sibTrans" cxnId="{5F90A67A-207A-C741-99BC-D6A97E037F9F}">
      <dgm:prSet/>
      <dgm:spPr/>
      <dgm:t>
        <a:bodyPr/>
        <a:lstStyle/>
        <a:p>
          <a:endParaRPr lang="nl-NL"/>
        </a:p>
      </dgm:t>
    </dgm:pt>
    <dgm:pt modelId="{70031E72-D262-974C-A314-EAE1B307327D}">
      <dgm:prSet custT="1"/>
      <dgm:spPr/>
      <dgm:t>
        <a:bodyPr/>
        <a:lstStyle/>
        <a:p>
          <a:pPr rtl="0"/>
          <a:r>
            <a:rPr lang="en-GB" sz="1600" dirty="0" smtClean="0">
              <a:latin typeface="Arial"/>
              <a:cs typeface="Arial"/>
            </a:rPr>
            <a:t>4. The </a:t>
          </a:r>
          <a:r>
            <a:rPr lang="en-GB" sz="1600" b="1" dirty="0" smtClean="0">
              <a:latin typeface="Arial"/>
              <a:cs typeface="Arial"/>
            </a:rPr>
            <a:t>financial loss component </a:t>
          </a:r>
          <a:r>
            <a:rPr lang="en-GB" sz="1600" dirty="0" smtClean="0">
              <a:latin typeface="Arial"/>
              <a:cs typeface="Arial"/>
            </a:rPr>
            <a:t>translates the physical damage into total monetary loss before the application of insurance</a:t>
          </a:r>
          <a:endParaRPr lang="en-GB" sz="1600" dirty="0">
            <a:latin typeface="Arial"/>
            <a:cs typeface="Arial"/>
          </a:endParaRPr>
        </a:p>
      </dgm:t>
    </dgm:pt>
    <dgm:pt modelId="{2C2F815F-FDA4-9A46-B168-E8C3BC98B839}" type="parTrans" cxnId="{074958DA-1507-AF4D-B3EB-92738B3E313F}">
      <dgm:prSet/>
      <dgm:spPr/>
      <dgm:t>
        <a:bodyPr/>
        <a:lstStyle/>
        <a:p>
          <a:endParaRPr lang="nl-NL"/>
        </a:p>
      </dgm:t>
    </dgm:pt>
    <dgm:pt modelId="{228E9B81-BA28-8F40-9EB5-12A3526306C6}" type="sibTrans" cxnId="{074958DA-1507-AF4D-B3EB-92738B3E313F}">
      <dgm:prSet/>
      <dgm:spPr/>
      <dgm:t>
        <a:bodyPr/>
        <a:lstStyle/>
        <a:p>
          <a:endParaRPr lang="nl-NL"/>
        </a:p>
      </dgm:t>
    </dgm:pt>
    <dgm:pt modelId="{39DAD70B-E8B1-9845-B258-8F5937EC5524}">
      <dgm:prSet custT="1"/>
      <dgm:spPr/>
      <dgm:t>
        <a:bodyPr/>
        <a:lstStyle/>
        <a:p>
          <a:pPr rtl="0"/>
          <a:r>
            <a:rPr lang="en-GB" sz="1600" dirty="0" smtClean="0">
              <a:latin typeface="Arial"/>
              <a:cs typeface="Arial"/>
            </a:rPr>
            <a:t>5. The </a:t>
          </a:r>
          <a:r>
            <a:rPr lang="en-GB" sz="1600" b="1" dirty="0" smtClean="0">
              <a:latin typeface="Arial"/>
              <a:cs typeface="Arial"/>
            </a:rPr>
            <a:t>platform component </a:t>
          </a:r>
          <a:r>
            <a:rPr lang="en-GB" sz="1600" dirty="0" smtClean="0">
              <a:latin typeface="Arial"/>
              <a:cs typeface="Arial"/>
            </a:rPr>
            <a:t>integrates the four model components</a:t>
          </a:r>
          <a:endParaRPr lang="en-GB" sz="1600" dirty="0">
            <a:latin typeface="Arial"/>
            <a:cs typeface="Arial"/>
          </a:endParaRPr>
        </a:p>
      </dgm:t>
    </dgm:pt>
    <dgm:pt modelId="{1127A885-329E-3E44-BDBF-051D007C524C}" type="parTrans" cxnId="{81872A35-ED98-AC44-B4E2-C110EA433AE1}">
      <dgm:prSet/>
      <dgm:spPr/>
      <dgm:t>
        <a:bodyPr/>
        <a:lstStyle/>
        <a:p>
          <a:endParaRPr lang="nl-NL"/>
        </a:p>
      </dgm:t>
    </dgm:pt>
    <dgm:pt modelId="{4B6130AF-BD69-5046-B147-035C53B0A48E}" type="sibTrans" cxnId="{81872A35-ED98-AC44-B4E2-C110EA433AE1}">
      <dgm:prSet/>
      <dgm:spPr/>
      <dgm:t>
        <a:bodyPr/>
        <a:lstStyle/>
        <a:p>
          <a:endParaRPr lang="nl-NL"/>
        </a:p>
      </dgm:t>
    </dgm:pt>
    <dgm:pt modelId="{6FA4DBBE-13C9-5C48-882D-B29ED55FF5FF}" type="pres">
      <dgm:prSet presAssocID="{0A8B8F43-8593-7A40-8D90-F727816054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C15C4C-7315-654A-B4CE-4E466BBCDF85}" type="pres">
      <dgm:prSet presAssocID="{0A8B8F43-8593-7A40-8D90-F7278160545E}" presName="dummyMaxCanvas" presStyleCnt="0">
        <dgm:presLayoutVars/>
      </dgm:prSet>
      <dgm:spPr/>
    </dgm:pt>
    <dgm:pt modelId="{240724D0-04E2-B44B-A2D1-E93094E65D0D}" type="pres">
      <dgm:prSet presAssocID="{0A8B8F43-8593-7A40-8D90-F7278160545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F814C0-32C5-314D-AEDA-9AAF244E6E5B}" type="pres">
      <dgm:prSet presAssocID="{0A8B8F43-8593-7A40-8D90-F7278160545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33FAD0-C50F-204C-8316-C7FAEEA68312}" type="pres">
      <dgm:prSet presAssocID="{0A8B8F43-8593-7A40-8D90-F7278160545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9E1726-68EA-474C-A190-69809B022DC4}" type="pres">
      <dgm:prSet presAssocID="{0A8B8F43-8593-7A40-8D90-F7278160545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ECC9E5-3BA1-CD42-9A8E-14B4A677961D}" type="pres">
      <dgm:prSet presAssocID="{0A8B8F43-8593-7A40-8D90-F7278160545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6D6B70-D249-6149-83A9-8EB9671CDFE1}" type="pres">
      <dgm:prSet presAssocID="{0A8B8F43-8593-7A40-8D90-F7278160545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3BAE99-2562-4F42-B0BD-C423A537F0B7}" type="pres">
      <dgm:prSet presAssocID="{0A8B8F43-8593-7A40-8D90-F7278160545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6654C3-186A-A24C-924E-0A89E1132D39}" type="pres">
      <dgm:prSet presAssocID="{0A8B8F43-8593-7A40-8D90-F7278160545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E483271-DCA3-2447-9BA4-8569562B3372}" type="pres">
      <dgm:prSet presAssocID="{0A8B8F43-8593-7A40-8D90-F7278160545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CA71DB-AAD9-F14C-99CA-1DBBC100CA8C}" type="pres">
      <dgm:prSet presAssocID="{0A8B8F43-8593-7A40-8D90-F7278160545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67DBCA1-BA99-2341-95D6-7C4CD770675A}" type="pres">
      <dgm:prSet presAssocID="{0A8B8F43-8593-7A40-8D90-F7278160545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D94A20-764B-BF45-972F-5E37B4AD9FCC}" type="pres">
      <dgm:prSet presAssocID="{0A8B8F43-8593-7A40-8D90-F7278160545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47BE48B-EC87-D348-B63A-F75874F6AD11}" type="pres">
      <dgm:prSet presAssocID="{0A8B8F43-8593-7A40-8D90-F7278160545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A489A5-EEA8-1842-824F-8F19F3A2C5EA}" type="pres">
      <dgm:prSet presAssocID="{0A8B8F43-8593-7A40-8D90-F7278160545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D3C6A49-2E4A-9040-8627-CB5237E6FA5C}" type="presOf" srcId="{B43BD9CC-E4A2-0F43-A701-6BE07A13B540}" destId="{A76654C3-186A-A24C-924E-0A89E1132D39}" srcOrd="0" destOrd="0" presId="urn:microsoft.com/office/officeart/2005/8/layout/vProcess5"/>
    <dgm:cxn modelId="{92454E14-AA60-C344-B948-AAA4747607D6}" type="presOf" srcId="{228E9B81-BA28-8F40-9EB5-12A3526306C6}" destId="{BE483271-DCA3-2447-9BA4-8569562B3372}" srcOrd="0" destOrd="0" presId="urn:microsoft.com/office/officeart/2005/8/layout/vProcess5"/>
    <dgm:cxn modelId="{15ADEB52-FCE1-E044-A34D-AAFBA279DE96}" type="presOf" srcId="{0A8B8F43-8593-7A40-8D90-F7278160545E}" destId="{6FA4DBBE-13C9-5C48-882D-B29ED55FF5FF}" srcOrd="0" destOrd="0" presId="urn:microsoft.com/office/officeart/2005/8/layout/vProcess5"/>
    <dgm:cxn modelId="{1596E4AA-9D0F-DB48-9FA9-B53F20EC0F93}" type="presOf" srcId="{D943DEEC-39D3-FE41-AE6B-534EE703C54E}" destId="{1C33FAD0-C50F-204C-8316-C7FAEEA68312}" srcOrd="0" destOrd="0" presId="urn:microsoft.com/office/officeart/2005/8/layout/vProcess5"/>
    <dgm:cxn modelId="{102AA531-83E0-6840-9F76-729F474152D1}" type="presOf" srcId="{39DAD70B-E8B1-9845-B258-8F5937EC5524}" destId="{DEECC9E5-3BA1-CD42-9A8E-14B4A677961D}" srcOrd="0" destOrd="0" presId="urn:microsoft.com/office/officeart/2005/8/layout/vProcess5"/>
    <dgm:cxn modelId="{C95562C0-D485-4A48-AD68-9754AD324501}" type="presOf" srcId="{04E5FDA9-3647-CA4A-A8E7-8C9F06AB5B0F}" destId="{F67DBCA1-BA99-2341-95D6-7C4CD770675A}" srcOrd="1" destOrd="0" presId="urn:microsoft.com/office/officeart/2005/8/layout/vProcess5"/>
    <dgm:cxn modelId="{DC057C1C-680C-764C-9CEB-A30AC991812E}" srcId="{0A8B8F43-8593-7A40-8D90-F7278160545E}" destId="{36F4C773-3F0A-214B-BB03-E2CDB0AD1E57}" srcOrd="0" destOrd="0" parTransId="{92221AEF-7AA9-1D4A-8EED-11CBE1620FE8}" sibTransId="{A1F4CA40-D617-9041-B53F-F94CAFB6A241}"/>
    <dgm:cxn modelId="{074958DA-1507-AF4D-B3EB-92738B3E313F}" srcId="{0A8B8F43-8593-7A40-8D90-F7278160545E}" destId="{70031E72-D262-974C-A314-EAE1B307327D}" srcOrd="3" destOrd="0" parTransId="{2C2F815F-FDA4-9A46-B168-E8C3BC98B839}" sibTransId="{228E9B81-BA28-8F40-9EB5-12A3526306C6}"/>
    <dgm:cxn modelId="{05F355A3-DA43-A04F-AF29-8C486BBE10B4}" type="presOf" srcId="{70031E72-D262-974C-A314-EAE1B307327D}" destId="{A47BE48B-EC87-D348-B63A-F75874F6AD11}" srcOrd="1" destOrd="0" presId="urn:microsoft.com/office/officeart/2005/8/layout/vProcess5"/>
    <dgm:cxn modelId="{5BDEF12C-7E05-5048-A0A4-D6DA6CAE636F}" type="presOf" srcId="{39DAD70B-E8B1-9845-B258-8F5937EC5524}" destId="{18A489A5-EEA8-1842-824F-8F19F3A2C5EA}" srcOrd="1" destOrd="0" presId="urn:microsoft.com/office/officeart/2005/8/layout/vProcess5"/>
    <dgm:cxn modelId="{5D4763D2-E8B6-A940-B809-4F5B0F16ACD6}" type="presOf" srcId="{36F4C773-3F0A-214B-BB03-E2CDB0AD1E57}" destId="{6BCA71DB-AAD9-F14C-99CA-1DBBC100CA8C}" srcOrd="1" destOrd="0" presId="urn:microsoft.com/office/officeart/2005/8/layout/vProcess5"/>
    <dgm:cxn modelId="{89E4DB2D-0B1A-274D-8670-F589CE411D4B}" type="presOf" srcId="{70031E72-D262-974C-A314-EAE1B307327D}" destId="{929E1726-68EA-474C-A190-69809B022DC4}" srcOrd="0" destOrd="0" presId="urn:microsoft.com/office/officeart/2005/8/layout/vProcess5"/>
    <dgm:cxn modelId="{DFBFA5AD-6ADB-0244-950D-4B964A580D2F}" type="presOf" srcId="{FDA2DC93-62E6-F54B-94BB-1E486E842697}" destId="{E43BAE99-2562-4F42-B0BD-C423A537F0B7}" srcOrd="0" destOrd="0" presId="urn:microsoft.com/office/officeart/2005/8/layout/vProcess5"/>
    <dgm:cxn modelId="{79943FE8-75BB-3A40-A4C0-3D22E8594FB0}" srcId="{0A8B8F43-8593-7A40-8D90-F7278160545E}" destId="{04E5FDA9-3647-CA4A-A8E7-8C9F06AB5B0F}" srcOrd="1" destOrd="0" parTransId="{FA87DC4B-70F1-9B43-8F02-F3F825D2E461}" sibTransId="{FDA2DC93-62E6-F54B-94BB-1E486E842697}"/>
    <dgm:cxn modelId="{14F0F037-2988-F141-887A-E14714D97CE4}" type="presOf" srcId="{A1F4CA40-D617-9041-B53F-F94CAFB6A241}" destId="{0F6D6B70-D249-6149-83A9-8EB9671CDFE1}" srcOrd="0" destOrd="0" presId="urn:microsoft.com/office/officeart/2005/8/layout/vProcess5"/>
    <dgm:cxn modelId="{E4C335C3-FBF2-E442-8C95-A1469EE6B4B5}" type="presOf" srcId="{36F4C773-3F0A-214B-BB03-E2CDB0AD1E57}" destId="{240724D0-04E2-B44B-A2D1-E93094E65D0D}" srcOrd="0" destOrd="0" presId="urn:microsoft.com/office/officeart/2005/8/layout/vProcess5"/>
    <dgm:cxn modelId="{5F90A67A-207A-C741-99BC-D6A97E037F9F}" srcId="{0A8B8F43-8593-7A40-8D90-F7278160545E}" destId="{D943DEEC-39D3-FE41-AE6B-534EE703C54E}" srcOrd="2" destOrd="0" parTransId="{E7B5F5D1-2D7A-174F-973B-97A519002032}" sibTransId="{B43BD9CC-E4A2-0F43-A701-6BE07A13B540}"/>
    <dgm:cxn modelId="{81872A35-ED98-AC44-B4E2-C110EA433AE1}" srcId="{0A8B8F43-8593-7A40-8D90-F7278160545E}" destId="{39DAD70B-E8B1-9845-B258-8F5937EC5524}" srcOrd="4" destOrd="0" parTransId="{1127A885-329E-3E44-BDBF-051D007C524C}" sibTransId="{4B6130AF-BD69-5046-B147-035C53B0A48E}"/>
    <dgm:cxn modelId="{AF927D47-9647-7A48-BD7C-48650FF5A24E}" type="presOf" srcId="{04E5FDA9-3647-CA4A-A8E7-8C9F06AB5B0F}" destId="{45F814C0-32C5-314D-AEDA-9AAF244E6E5B}" srcOrd="0" destOrd="0" presId="urn:microsoft.com/office/officeart/2005/8/layout/vProcess5"/>
    <dgm:cxn modelId="{FED3C0C1-15D7-7741-A4E6-87D9EC1B710C}" type="presOf" srcId="{D943DEEC-39D3-FE41-AE6B-534EE703C54E}" destId="{18D94A20-764B-BF45-972F-5E37B4AD9FCC}" srcOrd="1" destOrd="0" presId="urn:microsoft.com/office/officeart/2005/8/layout/vProcess5"/>
    <dgm:cxn modelId="{AD491508-02E0-9E43-A59E-B5C005201CDD}" type="presParOf" srcId="{6FA4DBBE-13C9-5C48-882D-B29ED55FF5FF}" destId="{0EC15C4C-7315-654A-B4CE-4E466BBCDF85}" srcOrd="0" destOrd="0" presId="urn:microsoft.com/office/officeart/2005/8/layout/vProcess5"/>
    <dgm:cxn modelId="{8CC2EECD-8ADE-BC48-9FB3-72FEAF702E21}" type="presParOf" srcId="{6FA4DBBE-13C9-5C48-882D-B29ED55FF5FF}" destId="{240724D0-04E2-B44B-A2D1-E93094E65D0D}" srcOrd="1" destOrd="0" presId="urn:microsoft.com/office/officeart/2005/8/layout/vProcess5"/>
    <dgm:cxn modelId="{F6FA1DD1-C04A-6B42-BEED-3A6854B5F600}" type="presParOf" srcId="{6FA4DBBE-13C9-5C48-882D-B29ED55FF5FF}" destId="{45F814C0-32C5-314D-AEDA-9AAF244E6E5B}" srcOrd="2" destOrd="0" presId="urn:microsoft.com/office/officeart/2005/8/layout/vProcess5"/>
    <dgm:cxn modelId="{B57E92B0-12D2-DF45-A509-1D72D59EC5D7}" type="presParOf" srcId="{6FA4DBBE-13C9-5C48-882D-B29ED55FF5FF}" destId="{1C33FAD0-C50F-204C-8316-C7FAEEA68312}" srcOrd="3" destOrd="0" presId="urn:microsoft.com/office/officeart/2005/8/layout/vProcess5"/>
    <dgm:cxn modelId="{B9D5167C-EFB0-8A41-8B51-04130859DF65}" type="presParOf" srcId="{6FA4DBBE-13C9-5C48-882D-B29ED55FF5FF}" destId="{929E1726-68EA-474C-A190-69809B022DC4}" srcOrd="4" destOrd="0" presId="urn:microsoft.com/office/officeart/2005/8/layout/vProcess5"/>
    <dgm:cxn modelId="{90ACE846-D450-D14C-AD74-9B9EE52CBF86}" type="presParOf" srcId="{6FA4DBBE-13C9-5C48-882D-B29ED55FF5FF}" destId="{DEECC9E5-3BA1-CD42-9A8E-14B4A677961D}" srcOrd="5" destOrd="0" presId="urn:microsoft.com/office/officeart/2005/8/layout/vProcess5"/>
    <dgm:cxn modelId="{CBD19C42-84AA-1F43-A0F5-6C4FB580D360}" type="presParOf" srcId="{6FA4DBBE-13C9-5C48-882D-B29ED55FF5FF}" destId="{0F6D6B70-D249-6149-83A9-8EB9671CDFE1}" srcOrd="6" destOrd="0" presId="urn:microsoft.com/office/officeart/2005/8/layout/vProcess5"/>
    <dgm:cxn modelId="{A6CA6404-BB5A-1B4E-88EA-6E83AC184CBC}" type="presParOf" srcId="{6FA4DBBE-13C9-5C48-882D-B29ED55FF5FF}" destId="{E43BAE99-2562-4F42-B0BD-C423A537F0B7}" srcOrd="7" destOrd="0" presId="urn:microsoft.com/office/officeart/2005/8/layout/vProcess5"/>
    <dgm:cxn modelId="{8AF7737C-6A09-6843-8E8E-E40127171E5F}" type="presParOf" srcId="{6FA4DBBE-13C9-5C48-882D-B29ED55FF5FF}" destId="{A76654C3-186A-A24C-924E-0A89E1132D39}" srcOrd="8" destOrd="0" presId="urn:microsoft.com/office/officeart/2005/8/layout/vProcess5"/>
    <dgm:cxn modelId="{E6718459-10D2-A94B-ADAA-EDB135DE5D0D}" type="presParOf" srcId="{6FA4DBBE-13C9-5C48-882D-B29ED55FF5FF}" destId="{BE483271-DCA3-2447-9BA4-8569562B3372}" srcOrd="9" destOrd="0" presId="urn:microsoft.com/office/officeart/2005/8/layout/vProcess5"/>
    <dgm:cxn modelId="{2CABF188-B938-E44B-94E1-354D550746B3}" type="presParOf" srcId="{6FA4DBBE-13C9-5C48-882D-B29ED55FF5FF}" destId="{6BCA71DB-AAD9-F14C-99CA-1DBBC100CA8C}" srcOrd="10" destOrd="0" presId="urn:microsoft.com/office/officeart/2005/8/layout/vProcess5"/>
    <dgm:cxn modelId="{21E3E102-CFB2-6B4B-B244-07C3F7E116CB}" type="presParOf" srcId="{6FA4DBBE-13C9-5C48-882D-B29ED55FF5FF}" destId="{F67DBCA1-BA99-2341-95D6-7C4CD770675A}" srcOrd="11" destOrd="0" presId="urn:microsoft.com/office/officeart/2005/8/layout/vProcess5"/>
    <dgm:cxn modelId="{6FFBDFC4-7553-8948-BF48-49747DC61E79}" type="presParOf" srcId="{6FA4DBBE-13C9-5C48-882D-B29ED55FF5FF}" destId="{18D94A20-764B-BF45-972F-5E37B4AD9FCC}" srcOrd="12" destOrd="0" presId="urn:microsoft.com/office/officeart/2005/8/layout/vProcess5"/>
    <dgm:cxn modelId="{D0C35EC1-0D14-F94A-999B-86DFE55F7B41}" type="presParOf" srcId="{6FA4DBBE-13C9-5C48-882D-B29ED55FF5FF}" destId="{A47BE48B-EC87-D348-B63A-F75874F6AD11}" srcOrd="13" destOrd="0" presId="urn:microsoft.com/office/officeart/2005/8/layout/vProcess5"/>
    <dgm:cxn modelId="{F9263F09-9326-4B45-8CBA-86C71A66A5CD}" type="presParOf" srcId="{6FA4DBBE-13C9-5C48-882D-B29ED55FF5FF}" destId="{18A489A5-EEA8-1842-824F-8F19F3A2C5E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23988-F4EC-B041-9B54-1D29D39B572B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134E8C5-FAB6-454B-8C30-258050FE7288}">
      <dgm:prSet/>
      <dgm:spPr/>
      <dgm:t>
        <a:bodyPr/>
        <a:lstStyle/>
        <a:p>
          <a:pPr rtl="0"/>
          <a:r>
            <a:rPr lang="en-GB" b="0" dirty="0" smtClean="0">
              <a:latin typeface="Arial"/>
              <a:cs typeface="Arial"/>
            </a:rPr>
            <a:t>Temperature change (heat waves)</a:t>
          </a:r>
          <a:endParaRPr lang="en-GB" b="0" dirty="0">
            <a:latin typeface="Arial"/>
            <a:cs typeface="Arial"/>
          </a:endParaRPr>
        </a:p>
      </dgm:t>
    </dgm:pt>
    <dgm:pt modelId="{DAD29FC3-5357-344D-A3E8-76B79B8E0812}" type="parTrans" cxnId="{78FED10A-F3E5-844C-98DB-23A37FB284BD}">
      <dgm:prSet/>
      <dgm:spPr/>
      <dgm:t>
        <a:bodyPr/>
        <a:lstStyle/>
        <a:p>
          <a:endParaRPr lang="nl-NL"/>
        </a:p>
      </dgm:t>
    </dgm:pt>
    <dgm:pt modelId="{BD054DE5-88F0-1743-AD8B-8E6435FEF64A}" type="sibTrans" cxnId="{78FED10A-F3E5-844C-98DB-23A37FB284BD}">
      <dgm:prSet/>
      <dgm:spPr/>
      <dgm:t>
        <a:bodyPr/>
        <a:lstStyle/>
        <a:p>
          <a:endParaRPr lang="nl-NL"/>
        </a:p>
      </dgm:t>
    </dgm:pt>
    <dgm:pt modelId="{3CCC4717-66EC-AA4F-8B3E-42D96D1AE136}">
      <dgm:prSet/>
      <dgm:spPr/>
      <dgm:t>
        <a:bodyPr/>
        <a:lstStyle/>
        <a:p>
          <a:pPr rtl="0"/>
          <a:r>
            <a:rPr lang="en-GB" b="0" dirty="0" smtClean="0">
              <a:latin typeface="Arial"/>
              <a:cs typeface="Arial"/>
            </a:rPr>
            <a:t>Sea-level rise</a:t>
          </a:r>
          <a:endParaRPr lang="en-GB" b="0" dirty="0">
            <a:latin typeface="Arial"/>
            <a:cs typeface="Arial"/>
          </a:endParaRPr>
        </a:p>
      </dgm:t>
    </dgm:pt>
    <dgm:pt modelId="{FE6D4BD1-150B-1D42-BA8C-E7EDE0C520EB}" type="parTrans" cxnId="{DF833346-A146-A04E-BA50-0398EA622DD9}">
      <dgm:prSet/>
      <dgm:spPr/>
      <dgm:t>
        <a:bodyPr/>
        <a:lstStyle/>
        <a:p>
          <a:endParaRPr lang="nl-NL"/>
        </a:p>
      </dgm:t>
    </dgm:pt>
    <dgm:pt modelId="{A5B49381-6CC9-7443-853C-0C1F410540BC}" type="sibTrans" cxnId="{DF833346-A146-A04E-BA50-0398EA622DD9}">
      <dgm:prSet/>
      <dgm:spPr/>
      <dgm:t>
        <a:bodyPr/>
        <a:lstStyle/>
        <a:p>
          <a:endParaRPr lang="nl-NL"/>
        </a:p>
      </dgm:t>
    </dgm:pt>
    <dgm:pt modelId="{CE7FC53B-FB55-F24C-9183-3B161D2A4CA4}">
      <dgm:prSet/>
      <dgm:spPr/>
      <dgm:t>
        <a:bodyPr/>
        <a:lstStyle/>
        <a:p>
          <a:pPr rtl="0"/>
          <a:r>
            <a:rPr lang="en-GB" b="0" dirty="0" smtClean="0">
              <a:latin typeface="Arial"/>
              <a:cs typeface="Arial"/>
            </a:rPr>
            <a:t>Droughts</a:t>
          </a:r>
          <a:endParaRPr lang="en-GB" b="0" dirty="0">
            <a:latin typeface="Arial"/>
            <a:cs typeface="Arial"/>
          </a:endParaRPr>
        </a:p>
      </dgm:t>
    </dgm:pt>
    <dgm:pt modelId="{D09077D5-F98C-D848-8C6E-DBDB878E7BB2}" type="parTrans" cxnId="{CE0D390E-C336-294D-9CB1-30628B2556C5}">
      <dgm:prSet/>
      <dgm:spPr/>
      <dgm:t>
        <a:bodyPr/>
        <a:lstStyle/>
        <a:p>
          <a:endParaRPr lang="nl-NL"/>
        </a:p>
      </dgm:t>
    </dgm:pt>
    <dgm:pt modelId="{A0FA9D21-E89B-B84E-8EC1-2B82BE969548}" type="sibTrans" cxnId="{CE0D390E-C336-294D-9CB1-30628B2556C5}">
      <dgm:prSet/>
      <dgm:spPr/>
      <dgm:t>
        <a:bodyPr/>
        <a:lstStyle/>
        <a:p>
          <a:endParaRPr lang="nl-NL"/>
        </a:p>
      </dgm:t>
    </dgm:pt>
    <dgm:pt modelId="{48CD07D3-54BA-DB42-8BED-56BEC69EDEF4}">
      <dgm:prSet/>
      <dgm:spPr/>
      <dgm:t>
        <a:bodyPr/>
        <a:lstStyle/>
        <a:p>
          <a:pPr rtl="0"/>
          <a:r>
            <a:rPr lang="en-GB" b="0" dirty="0" smtClean="0">
              <a:latin typeface="Arial"/>
              <a:cs typeface="Arial"/>
            </a:rPr>
            <a:t>Hurricanes (tropical cyclones)</a:t>
          </a:r>
          <a:endParaRPr lang="en-GB" b="0" dirty="0">
            <a:latin typeface="Arial"/>
            <a:cs typeface="Arial"/>
          </a:endParaRPr>
        </a:p>
      </dgm:t>
    </dgm:pt>
    <dgm:pt modelId="{8B6578D9-8577-8740-9A58-E43671DDDBCB}" type="parTrans" cxnId="{75FDC5A5-5F9F-0E46-B5F6-8FF6F9237F7C}">
      <dgm:prSet/>
      <dgm:spPr/>
      <dgm:t>
        <a:bodyPr/>
        <a:lstStyle/>
        <a:p>
          <a:endParaRPr lang="nl-NL"/>
        </a:p>
      </dgm:t>
    </dgm:pt>
    <dgm:pt modelId="{906D0653-EB67-C44B-8722-E245153D998C}" type="sibTrans" cxnId="{75FDC5A5-5F9F-0E46-B5F6-8FF6F9237F7C}">
      <dgm:prSet/>
      <dgm:spPr/>
      <dgm:t>
        <a:bodyPr/>
        <a:lstStyle/>
        <a:p>
          <a:endParaRPr lang="nl-NL"/>
        </a:p>
      </dgm:t>
    </dgm:pt>
    <dgm:pt modelId="{0121B7B1-1164-C144-B630-3AE76D0F329E}">
      <dgm:prSet/>
      <dgm:spPr/>
      <dgm:t>
        <a:bodyPr/>
        <a:lstStyle/>
        <a:p>
          <a:pPr rtl="0"/>
          <a:r>
            <a:rPr lang="en-GB" b="0" smtClean="0">
              <a:latin typeface="Arial"/>
              <a:cs typeface="Arial"/>
            </a:rPr>
            <a:t>Heavy rainfall</a:t>
          </a:r>
          <a:endParaRPr lang="en-GB" b="0">
            <a:latin typeface="Arial"/>
            <a:cs typeface="Arial"/>
          </a:endParaRPr>
        </a:p>
      </dgm:t>
    </dgm:pt>
    <dgm:pt modelId="{780593EF-4D42-9640-B28F-14D226E1B784}" type="parTrans" cxnId="{6E5D6A66-DC12-0946-9E4F-4E55AE8F7A38}">
      <dgm:prSet/>
      <dgm:spPr/>
      <dgm:t>
        <a:bodyPr/>
        <a:lstStyle/>
        <a:p>
          <a:endParaRPr lang="nl-NL"/>
        </a:p>
      </dgm:t>
    </dgm:pt>
    <dgm:pt modelId="{4CE7778A-A4A1-3641-8E3F-A460780B42EB}" type="sibTrans" cxnId="{6E5D6A66-DC12-0946-9E4F-4E55AE8F7A38}">
      <dgm:prSet/>
      <dgm:spPr/>
      <dgm:t>
        <a:bodyPr/>
        <a:lstStyle/>
        <a:p>
          <a:endParaRPr lang="nl-NL"/>
        </a:p>
      </dgm:t>
    </dgm:pt>
    <dgm:pt modelId="{A2307D96-0682-1D44-B92B-1EC22D47E63B}">
      <dgm:prSet/>
      <dgm:spPr/>
      <dgm:t>
        <a:bodyPr/>
        <a:lstStyle/>
        <a:p>
          <a:pPr rtl="0"/>
          <a:r>
            <a:rPr lang="en-GB" b="0" dirty="0" smtClean="0">
              <a:latin typeface="Arial"/>
              <a:cs typeface="Arial"/>
            </a:rPr>
            <a:t>Flooding</a:t>
          </a:r>
          <a:endParaRPr lang="en-GB" b="0" dirty="0">
            <a:latin typeface="Arial"/>
            <a:cs typeface="Arial"/>
          </a:endParaRPr>
        </a:p>
      </dgm:t>
    </dgm:pt>
    <dgm:pt modelId="{4EE07505-2DFC-0A4A-ADB3-0B2D18DD3F59}" type="parTrans" cxnId="{8BC0210B-093E-754B-8066-E84C9D306E4F}">
      <dgm:prSet/>
      <dgm:spPr/>
      <dgm:t>
        <a:bodyPr/>
        <a:lstStyle/>
        <a:p>
          <a:endParaRPr lang="nl-NL"/>
        </a:p>
      </dgm:t>
    </dgm:pt>
    <dgm:pt modelId="{F85A8728-E494-6544-B3F6-7A8F3FE3DEC0}" type="sibTrans" cxnId="{8BC0210B-093E-754B-8066-E84C9D306E4F}">
      <dgm:prSet/>
      <dgm:spPr/>
      <dgm:t>
        <a:bodyPr/>
        <a:lstStyle/>
        <a:p>
          <a:endParaRPr lang="nl-NL"/>
        </a:p>
      </dgm:t>
    </dgm:pt>
    <dgm:pt modelId="{04915349-0EFE-2342-8A72-FBD0DF062019}">
      <dgm:prSet/>
      <dgm:spPr/>
      <dgm:t>
        <a:bodyPr/>
        <a:lstStyle/>
        <a:p>
          <a:pPr rtl="0"/>
          <a:r>
            <a:rPr lang="en-GB" b="0" dirty="0" smtClean="0">
              <a:latin typeface="Arial"/>
              <a:cs typeface="Arial"/>
            </a:rPr>
            <a:t>Landslides</a:t>
          </a:r>
          <a:endParaRPr lang="en-GB" b="0" dirty="0">
            <a:latin typeface="Arial"/>
            <a:cs typeface="Arial"/>
          </a:endParaRPr>
        </a:p>
      </dgm:t>
    </dgm:pt>
    <dgm:pt modelId="{53B24487-199C-674F-B1C6-FD7FD6686377}" type="parTrans" cxnId="{BFFA8C26-5A6B-C741-8433-C6C73C923AD4}">
      <dgm:prSet/>
      <dgm:spPr/>
      <dgm:t>
        <a:bodyPr/>
        <a:lstStyle/>
        <a:p>
          <a:endParaRPr lang="nl-NL"/>
        </a:p>
      </dgm:t>
    </dgm:pt>
    <dgm:pt modelId="{7691758B-9225-B64E-A986-FADDC95FAB16}" type="sibTrans" cxnId="{BFFA8C26-5A6B-C741-8433-C6C73C923AD4}">
      <dgm:prSet/>
      <dgm:spPr/>
      <dgm:t>
        <a:bodyPr/>
        <a:lstStyle/>
        <a:p>
          <a:endParaRPr lang="nl-NL"/>
        </a:p>
      </dgm:t>
    </dgm:pt>
    <dgm:pt modelId="{C5012676-04CC-4518-A296-0B1F412333F4}" type="pres">
      <dgm:prSet presAssocID="{E5D23988-F4EC-B041-9B54-1D29D39B57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60190DF-4201-4D98-AA6B-0DB45C03CD6D}" type="pres">
      <dgm:prSet presAssocID="{E5D23988-F4EC-B041-9B54-1D29D39B572B}" presName="Name1" presStyleCnt="0"/>
      <dgm:spPr/>
    </dgm:pt>
    <dgm:pt modelId="{E59106DA-3502-4314-9AF4-47106FD74F94}" type="pres">
      <dgm:prSet presAssocID="{E5D23988-F4EC-B041-9B54-1D29D39B572B}" presName="cycle" presStyleCnt="0"/>
      <dgm:spPr/>
    </dgm:pt>
    <dgm:pt modelId="{2D0BF6EA-0AA6-45DA-8E42-8C2CB2C5A6CB}" type="pres">
      <dgm:prSet presAssocID="{E5D23988-F4EC-B041-9B54-1D29D39B572B}" presName="srcNode" presStyleLbl="node1" presStyleIdx="0" presStyleCnt="7"/>
      <dgm:spPr/>
    </dgm:pt>
    <dgm:pt modelId="{34F6F23F-67CF-4291-A96F-60B3C7F6436C}" type="pres">
      <dgm:prSet presAssocID="{E5D23988-F4EC-B041-9B54-1D29D39B572B}" presName="conn" presStyleLbl="parChTrans1D2" presStyleIdx="0" presStyleCnt="1"/>
      <dgm:spPr/>
      <dgm:t>
        <a:bodyPr/>
        <a:lstStyle/>
        <a:p>
          <a:endParaRPr lang="en-US"/>
        </a:p>
      </dgm:t>
    </dgm:pt>
    <dgm:pt modelId="{A28FCD26-B55D-434D-9CB8-0CE3940B4F28}" type="pres">
      <dgm:prSet presAssocID="{E5D23988-F4EC-B041-9B54-1D29D39B572B}" presName="extraNode" presStyleLbl="node1" presStyleIdx="0" presStyleCnt="7"/>
      <dgm:spPr/>
    </dgm:pt>
    <dgm:pt modelId="{B9B89C7B-F32F-427F-88C8-7946DC38C97C}" type="pres">
      <dgm:prSet presAssocID="{E5D23988-F4EC-B041-9B54-1D29D39B572B}" presName="dstNode" presStyleLbl="node1" presStyleIdx="0" presStyleCnt="7"/>
      <dgm:spPr/>
    </dgm:pt>
    <dgm:pt modelId="{AF088C60-BD52-4DA7-9BDE-65B047FB652C}" type="pres">
      <dgm:prSet presAssocID="{B134E8C5-FAB6-454B-8C30-258050FE728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B8FF1-4D67-47FB-BA72-9C451009D2D7}" type="pres">
      <dgm:prSet presAssocID="{B134E8C5-FAB6-454B-8C30-258050FE7288}" presName="accent_1" presStyleCnt="0"/>
      <dgm:spPr/>
    </dgm:pt>
    <dgm:pt modelId="{1CFDF633-2618-488D-B986-FEB8FDC3D4C1}" type="pres">
      <dgm:prSet presAssocID="{B134E8C5-FAB6-454B-8C30-258050FE7288}" presName="accentRepeatNode" presStyleLbl="solidFgAcc1" presStyleIdx="0" presStyleCnt="7"/>
      <dgm:spPr/>
    </dgm:pt>
    <dgm:pt modelId="{C943AC0A-7A94-4695-89F0-3E116143D1FF}" type="pres">
      <dgm:prSet presAssocID="{3CCC4717-66EC-AA4F-8B3E-42D96D1AE13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FAD6-EF81-42A6-8E80-211151FD28BD}" type="pres">
      <dgm:prSet presAssocID="{3CCC4717-66EC-AA4F-8B3E-42D96D1AE136}" presName="accent_2" presStyleCnt="0"/>
      <dgm:spPr/>
    </dgm:pt>
    <dgm:pt modelId="{F97F33C8-4CD1-4E17-983E-78FDC2C34D0B}" type="pres">
      <dgm:prSet presAssocID="{3CCC4717-66EC-AA4F-8B3E-42D96D1AE136}" presName="accentRepeatNode" presStyleLbl="solidFgAcc1" presStyleIdx="1" presStyleCnt="7"/>
      <dgm:spPr/>
    </dgm:pt>
    <dgm:pt modelId="{93F9B215-1E80-4C75-870B-B62800255984}" type="pres">
      <dgm:prSet presAssocID="{CE7FC53B-FB55-F24C-9183-3B161D2A4CA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E36D8-172B-4EC8-A422-B9F0B242B04A}" type="pres">
      <dgm:prSet presAssocID="{CE7FC53B-FB55-F24C-9183-3B161D2A4CA4}" presName="accent_3" presStyleCnt="0"/>
      <dgm:spPr/>
    </dgm:pt>
    <dgm:pt modelId="{72864E72-C401-4A49-850A-F0B24CC568C5}" type="pres">
      <dgm:prSet presAssocID="{CE7FC53B-FB55-F24C-9183-3B161D2A4CA4}" presName="accentRepeatNode" presStyleLbl="solidFgAcc1" presStyleIdx="2" presStyleCnt="7"/>
      <dgm:spPr/>
    </dgm:pt>
    <dgm:pt modelId="{91965867-3B38-41DD-853F-26ABC8D1D0F8}" type="pres">
      <dgm:prSet presAssocID="{48CD07D3-54BA-DB42-8BED-56BEC69EDEF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4ABDC-0CC4-40FA-B40B-7BDB3051405E}" type="pres">
      <dgm:prSet presAssocID="{48CD07D3-54BA-DB42-8BED-56BEC69EDEF4}" presName="accent_4" presStyleCnt="0"/>
      <dgm:spPr/>
    </dgm:pt>
    <dgm:pt modelId="{2203F1A5-6510-4726-A56E-E5CD1A125B21}" type="pres">
      <dgm:prSet presAssocID="{48CD07D3-54BA-DB42-8BED-56BEC69EDEF4}" presName="accentRepeatNode" presStyleLbl="solidFgAcc1" presStyleIdx="3" presStyleCnt="7"/>
      <dgm:spPr/>
    </dgm:pt>
    <dgm:pt modelId="{64F53A54-FA6A-4EB4-8A8E-A4D35A2E9AC4}" type="pres">
      <dgm:prSet presAssocID="{0121B7B1-1164-C144-B630-3AE76D0F329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B260A-141A-49E3-9B33-43CB3A5DE8B4}" type="pres">
      <dgm:prSet presAssocID="{0121B7B1-1164-C144-B630-3AE76D0F329E}" presName="accent_5" presStyleCnt="0"/>
      <dgm:spPr/>
    </dgm:pt>
    <dgm:pt modelId="{3AF43807-1FB1-4B68-98B8-45D101B7C6C6}" type="pres">
      <dgm:prSet presAssocID="{0121B7B1-1164-C144-B630-3AE76D0F329E}" presName="accentRepeatNode" presStyleLbl="solidFgAcc1" presStyleIdx="4" presStyleCnt="7"/>
      <dgm:spPr/>
    </dgm:pt>
    <dgm:pt modelId="{3531E8D8-D4E4-44B4-8DDF-D1A530E6CFD6}" type="pres">
      <dgm:prSet presAssocID="{A2307D96-0682-1D44-B92B-1EC22D47E63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1782E-2CF6-43E2-B0AD-F5A2FA184B55}" type="pres">
      <dgm:prSet presAssocID="{A2307D96-0682-1D44-B92B-1EC22D47E63B}" presName="accent_6" presStyleCnt="0"/>
      <dgm:spPr/>
    </dgm:pt>
    <dgm:pt modelId="{D3B3B140-3AF0-433A-B9CA-37C048B266CC}" type="pres">
      <dgm:prSet presAssocID="{A2307D96-0682-1D44-B92B-1EC22D47E63B}" presName="accentRepeatNode" presStyleLbl="solidFgAcc1" presStyleIdx="5" presStyleCnt="7"/>
      <dgm:spPr/>
    </dgm:pt>
    <dgm:pt modelId="{7F7C3DF1-5661-4D94-94E2-9693D12A6667}" type="pres">
      <dgm:prSet presAssocID="{04915349-0EFE-2342-8A72-FBD0DF0620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20F98-C840-4722-AEDD-D4D83E35130A}" type="pres">
      <dgm:prSet presAssocID="{04915349-0EFE-2342-8A72-FBD0DF062019}" presName="accent_7" presStyleCnt="0"/>
      <dgm:spPr/>
    </dgm:pt>
    <dgm:pt modelId="{99284E3E-1C19-44DB-8C1E-4643F8BCCD3D}" type="pres">
      <dgm:prSet presAssocID="{04915349-0EFE-2342-8A72-FBD0DF062019}" presName="accentRepeatNode" presStyleLbl="solidFgAcc1" presStyleIdx="6" presStyleCnt="7"/>
      <dgm:spPr/>
    </dgm:pt>
  </dgm:ptLst>
  <dgm:cxnLst>
    <dgm:cxn modelId="{75FDC5A5-5F9F-0E46-B5F6-8FF6F9237F7C}" srcId="{E5D23988-F4EC-B041-9B54-1D29D39B572B}" destId="{48CD07D3-54BA-DB42-8BED-56BEC69EDEF4}" srcOrd="3" destOrd="0" parTransId="{8B6578D9-8577-8740-9A58-E43671DDDBCB}" sibTransId="{906D0653-EB67-C44B-8722-E245153D998C}"/>
    <dgm:cxn modelId="{6E5D6A66-DC12-0946-9E4F-4E55AE8F7A38}" srcId="{E5D23988-F4EC-B041-9B54-1D29D39B572B}" destId="{0121B7B1-1164-C144-B630-3AE76D0F329E}" srcOrd="4" destOrd="0" parTransId="{780593EF-4D42-9640-B28F-14D226E1B784}" sibTransId="{4CE7778A-A4A1-3641-8E3F-A460780B42EB}"/>
    <dgm:cxn modelId="{8BC0210B-093E-754B-8066-E84C9D306E4F}" srcId="{E5D23988-F4EC-B041-9B54-1D29D39B572B}" destId="{A2307D96-0682-1D44-B92B-1EC22D47E63B}" srcOrd="5" destOrd="0" parTransId="{4EE07505-2DFC-0A4A-ADB3-0B2D18DD3F59}" sibTransId="{F85A8728-E494-6544-B3F6-7A8F3FE3DEC0}"/>
    <dgm:cxn modelId="{32B2BF14-EE60-4E78-A6AE-17F72EFC95DA}" type="presOf" srcId="{CE7FC53B-FB55-F24C-9183-3B161D2A4CA4}" destId="{93F9B215-1E80-4C75-870B-B62800255984}" srcOrd="0" destOrd="0" presId="urn:microsoft.com/office/officeart/2008/layout/VerticalCurvedList"/>
    <dgm:cxn modelId="{6270EFF7-8126-4EF7-AD39-120EB7F82E50}" type="presOf" srcId="{04915349-0EFE-2342-8A72-FBD0DF062019}" destId="{7F7C3DF1-5661-4D94-94E2-9693D12A6667}" srcOrd="0" destOrd="0" presId="urn:microsoft.com/office/officeart/2008/layout/VerticalCurvedList"/>
    <dgm:cxn modelId="{87AA6C26-F8CD-456B-A5DF-A9AB1E8CB755}" type="presOf" srcId="{0121B7B1-1164-C144-B630-3AE76D0F329E}" destId="{64F53A54-FA6A-4EB4-8A8E-A4D35A2E9AC4}" srcOrd="0" destOrd="0" presId="urn:microsoft.com/office/officeart/2008/layout/VerticalCurvedList"/>
    <dgm:cxn modelId="{78FED10A-F3E5-844C-98DB-23A37FB284BD}" srcId="{E5D23988-F4EC-B041-9B54-1D29D39B572B}" destId="{B134E8C5-FAB6-454B-8C30-258050FE7288}" srcOrd="0" destOrd="0" parTransId="{DAD29FC3-5357-344D-A3E8-76B79B8E0812}" sibTransId="{BD054DE5-88F0-1743-AD8B-8E6435FEF64A}"/>
    <dgm:cxn modelId="{9906EF78-55E7-43C5-8606-F7B37CF8C24C}" type="presOf" srcId="{BD054DE5-88F0-1743-AD8B-8E6435FEF64A}" destId="{34F6F23F-67CF-4291-A96F-60B3C7F6436C}" srcOrd="0" destOrd="0" presId="urn:microsoft.com/office/officeart/2008/layout/VerticalCurvedList"/>
    <dgm:cxn modelId="{3108B38B-39A4-4E0A-89C2-8BDD8A22316D}" type="presOf" srcId="{B134E8C5-FAB6-454B-8C30-258050FE7288}" destId="{AF088C60-BD52-4DA7-9BDE-65B047FB652C}" srcOrd="0" destOrd="0" presId="urn:microsoft.com/office/officeart/2008/layout/VerticalCurvedList"/>
    <dgm:cxn modelId="{1CD5F76C-6E22-4A83-AFA9-C552FF1ACE90}" type="presOf" srcId="{48CD07D3-54BA-DB42-8BED-56BEC69EDEF4}" destId="{91965867-3B38-41DD-853F-26ABC8D1D0F8}" srcOrd="0" destOrd="0" presId="urn:microsoft.com/office/officeart/2008/layout/VerticalCurvedList"/>
    <dgm:cxn modelId="{DF833346-A146-A04E-BA50-0398EA622DD9}" srcId="{E5D23988-F4EC-B041-9B54-1D29D39B572B}" destId="{3CCC4717-66EC-AA4F-8B3E-42D96D1AE136}" srcOrd="1" destOrd="0" parTransId="{FE6D4BD1-150B-1D42-BA8C-E7EDE0C520EB}" sibTransId="{A5B49381-6CC9-7443-853C-0C1F410540BC}"/>
    <dgm:cxn modelId="{86123FA3-ED9A-4B1C-92BD-B82237829CB0}" type="presOf" srcId="{3CCC4717-66EC-AA4F-8B3E-42D96D1AE136}" destId="{C943AC0A-7A94-4695-89F0-3E116143D1FF}" srcOrd="0" destOrd="0" presId="urn:microsoft.com/office/officeart/2008/layout/VerticalCurvedList"/>
    <dgm:cxn modelId="{BFFA8C26-5A6B-C741-8433-C6C73C923AD4}" srcId="{E5D23988-F4EC-B041-9B54-1D29D39B572B}" destId="{04915349-0EFE-2342-8A72-FBD0DF062019}" srcOrd="6" destOrd="0" parTransId="{53B24487-199C-674F-B1C6-FD7FD6686377}" sibTransId="{7691758B-9225-B64E-A986-FADDC95FAB16}"/>
    <dgm:cxn modelId="{A2BD5B5E-BDCA-4C74-9314-DEFC56621AFA}" type="presOf" srcId="{A2307D96-0682-1D44-B92B-1EC22D47E63B}" destId="{3531E8D8-D4E4-44B4-8DDF-D1A530E6CFD6}" srcOrd="0" destOrd="0" presId="urn:microsoft.com/office/officeart/2008/layout/VerticalCurvedList"/>
    <dgm:cxn modelId="{A424747E-959F-43C9-B429-F2383E36A9AF}" type="presOf" srcId="{E5D23988-F4EC-B041-9B54-1D29D39B572B}" destId="{C5012676-04CC-4518-A296-0B1F412333F4}" srcOrd="0" destOrd="0" presId="urn:microsoft.com/office/officeart/2008/layout/VerticalCurvedList"/>
    <dgm:cxn modelId="{CE0D390E-C336-294D-9CB1-30628B2556C5}" srcId="{E5D23988-F4EC-B041-9B54-1D29D39B572B}" destId="{CE7FC53B-FB55-F24C-9183-3B161D2A4CA4}" srcOrd="2" destOrd="0" parTransId="{D09077D5-F98C-D848-8C6E-DBDB878E7BB2}" sibTransId="{A0FA9D21-E89B-B84E-8EC1-2B82BE969548}"/>
    <dgm:cxn modelId="{92B78B3F-60ED-423D-A3CB-8299ED9C907C}" type="presParOf" srcId="{C5012676-04CC-4518-A296-0B1F412333F4}" destId="{C60190DF-4201-4D98-AA6B-0DB45C03CD6D}" srcOrd="0" destOrd="0" presId="urn:microsoft.com/office/officeart/2008/layout/VerticalCurvedList"/>
    <dgm:cxn modelId="{3D97F3FA-CDF8-4870-830B-57271E19A03A}" type="presParOf" srcId="{C60190DF-4201-4D98-AA6B-0DB45C03CD6D}" destId="{E59106DA-3502-4314-9AF4-47106FD74F94}" srcOrd="0" destOrd="0" presId="urn:microsoft.com/office/officeart/2008/layout/VerticalCurvedList"/>
    <dgm:cxn modelId="{B8ADE985-6491-46F4-954C-65E04EBF9ABA}" type="presParOf" srcId="{E59106DA-3502-4314-9AF4-47106FD74F94}" destId="{2D0BF6EA-0AA6-45DA-8E42-8C2CB2C5A6CB}" srcOrd="0" destOrd="0" presId="urn:microsoft.com/office/officeart/2008/layout/VerticalCurvedList"/>
    <dgm:cxn modelId="{5C8F80F3-7CF6-4A77-83FA-CC5BD2F6E74F}" type="presParOf" srcId="{E59106DA-3502-4314-9AF4-47106FD74F94}" destId="{34F6F23F-67CF-4291-A96F-60B3C7F6436C}" srcOrd="1" destOrd="0" presId="urn:microsoft.com/office/officeart/2008/layout/VerticalCurvedList"/>
    <dgm:cxn modelId="{05508EC1-D90D-4A52-9914-EAA60ACFD833}" type="presParOf" srcId="{E59106DA-3502-4314-9AF4-47106FD74F94}" destId="{A28FCD26-B55D-434D-9CB8-0CE3940B4F28}" srcOrd="2" destOrd="0" presId="urn:microsoft.com/office/officeart/2008/layout/VerticalCurvedList"/>
    <dgm:cxn modelId="{C0A88656-D4CF-4AD4-AA5B-CBCA1777F85D}" type="presParOf" srcId="{E59106DA-3502-4314-9AF4-47106FD74F94}" destId="{B9B89C7B-F32F-427F-88C8-7946DC38C97C}" srcOrd="3" destOrd="0" presId="urn:microsoft.com/office/officeart/2008/layout/VerticalCurvedList"/>
    <dgm:cxn modelId="{5D384B60-ADB7-4429-9C71-6A776B6C4EC9}" type="presParOf" srcId="{C60190DF-4201-4D98-AA6B-0DB45C03CD6D}" destId="{AF088C60-BD52-4DA7-9BDE-65B047FB652C}" srcOrd="1" destOrd="0" presId="urn:microsoft.com/office/officeart/2008/layout/VerticalCurvedList"/>
    <dgm:cxn modelId="{E776A2CC-6D42-485D-BBC8-7A2AAECAF12B}" type="presParOf" srcId="{C60190DF-4201-4D98-AA6B-0DB45C03CD6D}" destId="{616B8FF1-4D67-47FB-BA72-9C451009D2D7}" srcOrd="2" destOrd="0" presId="urn:microsoft.com/office/officeart/2008/layout/VerticalCurvedList"/>
    <dgm:cxn modelId="{51A3C6AF-40D0-43AA-B225-FA97B902C6BF}" type="presParOf" srcId="{616B8FF1-4D67-47FB-BA72-9C451009D2D7}" destId="{1CFDF633-2618-488D-B986-FEB8FDC3D4C1}" srcOrd="0" destOrd="0" presId="urn:microsoft.com/office/officeart/2008/layout/VerticalCurvedList"/>
    <dgm:cxn modelId="{144C83D2-237B-40B6-BB86-8DBA111AC0BB}" type="presParOf" srcId="{C60190DF-4201-4D98-AA6B-0DB45C03CD6D}" destId="{C943AC0A-7A94-4695-89F0-3E116143D1FF}" srcOrd="3" destOrd="0" presId="urn:microsoft.com/office/officeart/2008/layout/VerticalCurvedList"/>
    <dgm:cxn modelId="{0BA49836-1D08-4919-B9AE-1EA244BBD1D7}" type="presParOf" srcId="{C60190DF-4201-4D98-AA6B-0DB45C03CD6D}" destId="{C94AFAD6-EF81-42A6-8E80-211151FD28BD}" srcOrd="4" destOrd="0" presId="urn:microsoft.com/office/officeart/2008/layout/VerticalCurvedList"/>
    <dgm:cxn modelId="{1D2143FB-667E-46A2-B296-3F482A7AD050}" type="presParOf" srcId="{C94AFAD6-EF81-42A6-8E80-211151FD28BD}" destId="{F97F33C8-4CD1-4E17-983E-78FDC2C34D0B}" srcOrd="0" destOrd="0" presId="urn:microsoft.com/office/officeart/2008/layout/VerticalCurvedList"/>
    <dgm:cxn modelId="{EDFABDB8-1454-4657-B9D1-6EF9F1CCFB78}" type="presParOf" srcId="{C60190DF-4201-4D98-AA6B-0DB45C03CD6D}" destId="{93F9B215-1E80-4C75-870B-B62800255984}" srcOrd="5" destOrd="0" presId="urn:microsoft.com/office/officeart/2008/layout/VerticalCurvedList"/>
    <dgm:cxn modelId="{D59D3F3B-DCF2-4ABA-ADBB-26A750050C4C}" type="presParOf" srcId="{C60190DF-4201-4D98-AA6B-0DB45C03CD6D}" destId="{ED3E36D8-172B-4EC8-A422-B9F0B242B04A}" srcOrd="6" destOrd="0" presId="urn:microsoft.com/office/officeart/2008/layout/VerticalCurvedList"/>
    <dgm:cxn modelId="{5C9998D8-532B-45EA-A4E4-C7F01DFBA6F6}" type="presParOf" srcId="{ED3E36D8-172B-4EC8-A422-B9F0B242B04A}" destId="{72864E72-C401-4A49-850A-F0B24CC568C5}" srcOrd="0" destOrd="0" presId="urn:microsoft.com/office/officeart/2008/layout/VerticalCurvedList"/>
    <dgm:cxn modelId="{DB04DF61-76F4-4E7C-B8D4-F2402C834EFD}" type="presParOf" srcId="{C60190DF-4201-4D98-AA6B-0DB45C03CD6D}" destId="{91965867-3B38-41DD-853F-26ABC8D1D0F8}" srcOrd="7" destOrd="0" presId="urn:microsoft.com/office/officeart/2008/layout/VerticalCurvedList"/>
    <dgm:cxn modelId="{E869EE4D-C566-4EBB-ADE1-A136D4CCCC9C}" type="presParOf" srcId="{C60190DF-4201-4D98-AA6B-0DB45C03CD6D}" destId="{82F4ABDC-0CC4-40FA-B40B-7BDB3051405E}" srcOrd="8" destOrd="0" presId="urn:microsoft.com/office/officeart/2008/layout/VerticalCurvedList"/>
    <dgm:cxn modelId="{0351808E-A015-40E8-A7B9-F1CB567AA3AE}" type="presParOf" srcId="{82F4ABDC-0CC4-40FA-B40B-7BDB3051405E}" destId="{2203F1A5-6510-4726-A56E-E5CD1A125B21}" srcOrd="0" destOrd="0" presId="urn:microsoft.com/office/officeart/2008/layout/VerticalCurvedList"/>
    <dgm:cxn modelId="{A83A5198-B9D6-4C37-83BE-2BF421133257}" type="presParOf" srcId="{C60190DF-4201-4D98-AA6B-0DB45C03CD6D}" destId="{64F53A54-FA6A-4EB4-8A8E-A4D35A2E9AC4}" srcOrd="9" destOrd="0" presId="urn:microsoft.com/office/officeart/2008/layout/VerticalCurvedList"/>
    <dgm:cxn modelId="{050EA707-528C-481A-ABD0-E8A01E1D9EC8}" type="presParOf" srcId="{C60190DF-4201-4D98-AA6B-0DB45C03CD6D}" destId="{807B260A-141A-49E3-9B33-43CB3A5DE8B4}" srcOrd="10" destOrd="0" presId="urn:microsoft.com/office/officeart/2008/layout/VerticalCurvedList"/>
    <dgm:cxn modelId="{747E1478-B2C8-4349-B2F0-7514B64D492C}" type="presParOf" srcId="{807B260A-141A-49E3-9B33-43CB3A5DE8B4}" destId="{3AF43807-1FB1-4B68-98B8-45D101B7C6C6}" srcOrd="0" destOrd="0" presId="urn:microsoft.com/office/officeart/2008/layout/VerticalCurvedList"/>
    <dgm:cxn modelId="{AF003CDE-A794-4346-B00C-6202FDB1D903}" type="presParOf" srcId="{C60190DF-4201-4D98-AA6B-0DB45C03CD6D}" destId="{3531E8D8-D4E4-44B4-8DDF-D1A530E6CFD6}" srcOrd="11" destOrd="0" presId="urn:microsoft.com/office/officeart/2008/layout/VerticalCurvedList"/>
    <dgm:cxn modelId="{762DC675-E8E6-4B73-B7D9-B5B092C2196D}" type="presParOf" srcId="{C60190DF-4201-4D98-AA6B-0DB45C03CD6D}" destId="{D2B1782E-2CF6-43E2-B0AD-F5A2FA184B55}" srcOrd="12" destOrd="0" presId="urn:microsoft.com/office/officeart/2008/layout/VerticalCurvedList"/>
    <dgm:cxn modelId="{094AC6BB-A5CC-46A0-ABA3-B9DB8232D58A}" type="presParOf" srcId="{D2B1782E-2CF6-43E2-B0AD-F5A2FA184B55}" destId="{D3B3B140-3AF0-433A-B9CA-37C048B266CC}" srcOrd="0" destOrd="0" presId="urn:microsoft.com/office/officeart/2008/layout/VerticalCurvedList"/>
    <dgm:cxn modelId="{CB530739-3970-4650-81DE-3D1BB6E3EE58}" type="presParOf" srcId="{C60190DF-4201-4D98-AA6B-0DB45C03CD6D}" destId="{7F7C3DF1-5661-4D94-94E2-9693D12A6667}" srcOrd="13" destOrd="0" presId="urn:microsoft.com/office/officeart/2008/layout/VerticalCurvedList"/>
    <dgm:cxn modelId="{ED71ED12-BFA1-47A3-8354-0C020840FBF1}" type="presParOf" srcId="{C60190DF-4201-4D98-AA6B-0DB45C03CD6D}" destId="{3D120F98-C840-4722-AEDD-D4D83E35130A}" srcOrd="14" destOrd="0" presId="urn:microsoft.com/office/officeart/2008/layout/VerticalCurvedList"/>
    <dgm:cxn modelId="{E5D6C1D3-1583-4117-BAB2-B66D07EEBE65}" type="presParOf" srcId="{3D120F98-C840-4722-AEDD-D4D83E35130A}" destId="{99284E3E-1C19-44DB-8C1E-4643F8BCC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60D9F-6E7D-DC40-A081-AA7017B8E239}" type="doc">
      <dgm:prSet loTypeId="urn:microsoft.com/office/officeart/2005/8/layout/vList5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82811057-0BEA-0A4F-9F72-E6F4135B0C94}">
      <dgm:prSet custT="1"/>
      <dgm:spPr/>
      <dgm:t>
        <a:bodyPr/>
        <a:lstStyle/>
        <a:p>
          <a:pPr rtl="0"/>
          <a:r>
            <a:rPr lang="en-GB" sz="1800" dirty="0" smtClean="0">
              <a:latin typeface="Arial"/>
              <a:cs typeface="Arial"/>
            </a:rPr>
            <a:t>Mitigating strategies</a:t>
          </a:r>
          <a:endParaRPr lang="en-GB" sz="1800" dirty="0">
            <a:latin typeface="Arial"/>
            <a:cs typeface="Arial"/>
          </a:endParaRPr>
        </a:p>
      </dgm:t>
    </dgm:pt>
    <dgm:pt modelId="{23B36733-2AC6-DB47-87B7-85A3B748CDF4}" type="parTrans" cxnId="{7512500D-E0F5-1046-9015-4B3449A30A86}">
      <dgm:prSet/>
      <dgm:spPr/>
      <dgm:t>
        <a:bodyPr/>
        <a:lstStyle/>
        <a:p>
          <a:endParaRPr lang="nl-NL"/>
        </a:p>
      </dgm:t>
    </dgm:pt>
    <dgm:pt modelId="{7A8DDF17-172F-CF42-AA41-E57CE469D339}" type="sibTrans" cxnId="{7512500D-E0F5-1046-9015-4B3449A30A86}">
      <dgm:prSet/>
      <dgm:spPr/>
      <dgm:t>
        <a:bodyPr/>
        <a:lstStyle/>
        <a:p>
          <a:endParaRPr lang="nl-NL"/>
        </a:p>
      </dgm:t>
    </dgm:pt>
    <dgm:pt modelId="{6C882C24-5A91-3A4B-9F3F-67EF2295B489}">
      <dgm:prSet custT="1"/>
      <dgm:spPr/>
      <dgm:t>
        <a:bodyPr/>
        <a:lstStyle/>
        <a:p>
          <a:pPr rtl="0"/>
          <a:r>
            <a:rPr lang="en-GB" sz="1400" dirty="0" smtClean="0">
              <a:latin typeface="Arial"/>
              <a:cs typeface="Arial"/>
            </a:rPr>
            <a:t>Reducing carbon emissions very important to reduce climate change</a:t>
          </a:r>
          <a:endParaRPr lang="en-GB" sz="1400" dirty="0">
            <a:latin typeface="Arial"/>
            <a:cs typeface="Arial"/>
          </a:endParaRPr>
        </a:p>
      </dgm:t>
    </dgm:pt>
    <dgm:pt modelId="{FB825466-2EF6-EE48-BAB1-3C0CB311B241}" type="parTrans" cxnId="{D99F01EA-930B-3C49-B524-C811FE3B7644}">
      <dgm:prSet/>
      <dgm:spPr/>
      <dgm:t>
        <a:bodyPr/>
        <a:lstStyle/>
        <a:p>
          <a:endParaRPr lang="nl-NL"/>
        </a:p>
      </dgm:t>
    </dgm:pt>
    <dgm:pt modelId="{D82E85B1-93E6-B54E-B58F-B57E03E4366D}" type="sibTrans" cxnId="{D99F01EA-930B-3C49-B524-C811FE3B7644}">
      <dgm:prSet/>
      <dgm:spPr/>
      <dgm:t>
        <a:bodyPr/>
        <a:lstStyle/>
        <a:p>
          <a:endParaRPr lang="nl-NL"/>
        </a:p>
      </dgm:t>
    </dgm:pt>
    <dgm:pt modelId="{690FD643-F6E8-9F4B-BB10-BCCBBEFA401C}">
      <dgm:prSet custT="1"/>
      <dgm:spPr/>
      <dgm:t>
        <a:bodyPr/>
        <a:lstStyle/>
        <a:p>
          <a:pPr rtl="0"/>
          <a:r>
            <a:rPr lang="en-GB" sz="1400" dirty="0" smtClean="0">
              <a:latin typeface="Arial"/>
              <a:cs typeface="Arial"/>
            </a:rPr>
            <a:t>But even if global temperature stabilised, sea-level will rise as the deep ocean warms slowly</a:t>
          </a:r>
          <a:endParaRPr lang="en-GB" sz="1400" dirty="0">
            <a:latin typeface="Arial"/>
            <a:cs typeface="Arial"/>
          </a:endParaRPr>
        </a:p>
      </dgm:t>
    </dgm:pt>
    <dgm:pt modelId="{394E5E37-F2BB-4D49-92DE-9FE40F121BAD}" type="parTrans" cxnId="{56E5E217-B393-1A43-8C8E-EB986AC69CAD}">
      <dgm:prSet/>
      <dgm:spPr/>
      <dgm:t>
        <a:bodyPr/>
        <a:lstStyle/>
        <a:p>
          <a:endParaRPr lang="nl-NL"/>
        </a:p>
      </dgm:t>
    </dgm:pt>
    <dgm:pt modelId="{EA0525C9-159F-4E47-89AC-C8F34124085E}" type="sibTrans" cxnId="{56E5E217-B393-1A43-8C8E-EB986AC69CAD}">
      <dgm:prSet/>
      <dgm:spPr/>
      <dgm:t>
        <a:bodyPr/>
        <a:lstStyle/>
        <a:p>
          <a:endParaRPr lang="nl-NL"/>
        </a:p>
      </dgm:t>
    </dgm:pt>
    <dgm:pt modelId="{FC8CE0A0-8914-AB46-B462-78CA41EA3DCA}">
      <dgm:prSet custT="1"/>
      <dgm:spPr/>
      <dgm:t>
        <a:bodyPr/>
        <a:lstStyle/>
        <a:p>
          <a:pPr rtl="0"/>
          <a:r>
            <a:rPr lang="en-GB" sz="1800" dirty="0" smtClean="0">
              <a:latin typeface="Arial"/>
              <a:cs typeface="Arial"/>
            </a:rPr>
            <a:t>Adaptation to minimise disruptions</a:t>
          </a:r>
          <a:endParaRPr lang="en-GB" sz="1800" dirty="0">
            <a:latin typeface="Arial"/>
            <a:cs typeface="Arial"/>
          </a:endParaRPr>
        </a:p>
      </dgm:t>
    </dgm:pt>
    <dgm:pt modelId="{DD5DC9DD-1F80-7346-BEBD-9319184F563D}" type="parTrans" cxnId="{9D51A50A-8DCC-384F-8BCF-F30F416DD9E5}">
      <dgm:prSet/>
      <dgm:spPr/>
      <dgm:t>
        <a:bodyPr/>
        <a:lstStyle/>
        <a:p>
          <a:endParaRPr lang="nl-NL"/>
        </a:p>
      </dgm:t>
    </dgm:pt>
    <dgm:pt modelId="{F48B73B0-83B3-644A-9BF7-EC98E48C3596}" type="sibTrans" cxnId="{9D51A50A-8DCC-384F-8BCF-F30F416DD9E5}">
      <dgm:prSet/>
      <dgm:spPr/>
      <dgm:t>
        <a:bodyPr/>
        <a:lstStyle/>
        <a:p>
          <a:endParaRPr lang="nl-NL"/>
        </a:p>
      </dgm:t>
    </dgm:pt>
    <dgm:pt modelId="{948177B7-4384-5B49-A8A4-183AD516050E}">
      <dgm:prSet custT="1"/>
      <dgm:spPr/>
      <dgm:t>
        <a:bodyPr/>
        <a:lstStyle/>
        <a:p>
          <a:pPr rtl="0"/>
          <a:r>
            <a:rPr lang="en-GB" sz="1400" dirty="0" smtClean="0">
              <a:latin typeface="Arial"/>
              <a:cs typeface="Arial"/>
            </a:rPr>
            <a:t>Insurance provides financial risk transfer, but not against physical impact</a:t>
          </a:r>
          <a:endParaRPr lang="en-GB" sz="1400" dirty="0">
            <a:latin typeface="Arial"/>
            <a:cs typeface="Arial"/>
          </a:endParaRPr>
        </a:p>
      </dgm:t>
    </dgm:pt>
    <dgm:pt modelId="{16F50EDF-FEBB-9D41-8E34-0CA71E26F1FB}" type="parTrans" cxnId="{6C7AE447-76FA-4848-B3B3-B13BADBCF538}">
      <dgm:prSet/>
      <dgm:spPr/>
      <dgm:t>
        <a:bodyPr/>
        <a:lstStyle/>
        <a:p>
          <a:endParaRPr lang="nl-NL"/>
        </a:p>
      </dgm:t>
    </dgm:pt>
    <dgm:pt modelId="{CA7FE889-6F3C-E14E-BA34-2088D9E48DAE}" type="sibTrans" cxnId="{6C7AE447-76FA-4848-B3B3-B13BADBCF538}">
      <dgm:prSet/>
      <dgm:spPr/>
      <dgm:t>
        <a:bodyPr/>
        <a:lstStyle/>
        <a:p>
          <a:endParaRPr lang="nl-NL"/>
        </a:p>
      </dgm:t>
    </dgm:pt>
    <dgm:pt modelId="{26651559-CAF3-0D4F-A45C-3D076B1BD55F}">
      <dgm:prSet custT="1"/>
      <dgm:spPr/>
      <dgm:t>
        <a:bodyPr/>
        <a:lstStyle/>
        <a:p>
          <a:pPr rtl="0"/>
          <a:r>
            <a:rPr lang="en-GB" sz="1400" dirty="0" smtClean="0">
              <a:latin typeface="Arial"/>
              <a:cs typeface="Arial"/>
            </a:rPr>
            <a:t>Also disaster risk reduction measures: early warning, education, etc.</a:t>
          </a:r>
          <a:endParaRPr lang="en-GB" sz="1400" dirty="0">
            <a:latin typeface="Arial"/>
            <a:cs typeface="Arial"/>
          </a:endParaRPr>
        </a:p>
      </dgm:t>
    </dgm:pt>
    <dgm:pt modelId="{5AF2DFB9-AC4F-984D-9E35-3F29A35C250D}" type="parTrans" cxnId="{5A20DEF7-8204-8F40-84E9-F48CF12D3059}">
      <dgm:prSet/>
      <dgm:spPr/>
      <dgm:t>
        <a:bodyPr/>
        <a:lstStyle/>
        <a:p>
          <a:endParaRPr lang="nl-NL"/>
        </a:p>
      </dgm:t>
    </dgm:pt>
    <dgm:pt modelId="{8D36CE21-211E-DE41-A398-1146C1AC68D6}" type="sibTrans" cxnId="{5A20DEF7-8204-8F40-84E9-F48CF12D3059}">
      <dgm:prSet/>
      <dgm:spPr/>
      <dgm:t>
        <a:bodyPr/>
        <a:lstStyle/>
        <a:p>
          <a:endParaRPr lang="nl-NL"/>
        </a:p>
      </dgm:t>
    </dgm:pt>
    <dgm:pt modelId="{8F94406A-1A97-2848-B423-6106E589667E}">
      <dgm:prSet custT="1"/>
      <dgm:spPr/>
      <dgm:t>
        <a:bodyPr/>
        <a:lstStyle/>
        <a:p>
          <a:pPr rtl="0"/>
          <a:r>
            <a:rPr lang="en-GB" sz="1800" dirty="0" smtClean="0">
              <a:latin typeface="Arial"/>
              <a:cs typeface="Arial"/>
            </a:rPr>
            <a:t>Low and middle-income countries more affected by adverse weather events</a:t>
          </a:r>
          <a:endParaRPr lang="en-GB" sz="1800" dirty="0">
            <a:latin typeface="Arial"/>
            <a:cs typeface="Arial"/>
          </a:endParaRPr>
        </a:p>
      </dgm:t>
    </dgm:pt>
    <dgm:pt modelId="{FB8E94A5-9D73-DD4E-A899-7D528840E48F}" type="parTrans" cxnId="{CF2CFB60-8DAD-9547-8DB0-3C158F231B04}">
      <dgm:prSet/>
      <dgm:spPr/>
      <dgm:t>
        <a:bodyPr/>
        <a:lstStyle/>
        <a:p>
          <a:endParaRPr lang="nl-NL"/>
        </a:p>
      </dgm:t>
    </dgm:pt>
    <dgm:pt modelId="{93FAEA21-CA1C-E94D-A9D9-01F5E67F59D1}" type="sibTrans" cxnId="{CF2CFB60-8DAD-9547-8DB0-3C158F231B04}">
      <dgm:prSet/>
      <dgm:spPr/>
      <dgm:t>
        <a:bodyPr/>
        <a:lstStyle/>
        <a:p>
          <a:endParaRPr lang="nl-NL"/>
        </a:p>
      </dgm:t>
    </dgm:pt>
    <dgm:pt modelId="{85D088D9-1A76-2740-9069-0914EC48240F}">
      <dgm:prSet custT="1"/>
      <dgm:spPr/>
      <dgm:t>
        <a:bodyPr/>
        <a:lstStyle/>
        <a:p>
          <a:pPr rtl="0"/>
          <a:r>
            <a:rPr lang="en-GB" sz="1400" dirty="0" smtClean="0">
              <a:latin typeface="Arial"/>
              <a:cs typeface="Arial"/>
            </a:rPr>
            <a:t>Global climate risk pool to help these countries at macro level</a:t>
          </a:r>
          <a:endParaRPr lang="en-GB" sz="1400" dirty="0">
            <a:latin typeface="Arial"/>
            <a:cs typeface="Arial"/>
          </a:endParaRPr>
        </a:p>
      </dgm:t>
    </dgm:pt>
    <dgm:pt modelId="{0C68D7C7-AD1C-444B-A253-76F36EFCA5EF}" type="parTrans" cxnId="{0006C154-451F-BA4D-BFFF-1CC947EC8D21}">
      <dgm:prSet/>
      <dgm:spPr/>
      <dgm:t>
        <a:bodyPr/>
        <a:lstStyle/>
        <a:p>
          <a:endParaRPr lang="nl-NL"/>
        </a:p>
      </dgm:t>
    </dgm:pt>
    <dgm:pt modelId="{3846A870-B929-994A-A093-3EF0C918E6FD}" type="sibTrans" cxnId="{0006C154-451F-BA4D-BFFF-1CC947EC8D21}">
      <dgm:prSet/>
      <dgm:spPr/>
      <dgm:t>
        <a:bodyPr/>
        <a:lstStyle/>
        <a:p>
          <a:endParaRPr lang="nl-NL"/>
        </a:p>
      </dgm:t>
    </dgm:pt>
    <dgm:pt modelId="{E2C6A05B-9048-7247-BDED-2B0C9DBB6EE1}">
      <dgm:prSet custT="1"/>
      <dgm:spPr/>
      <dgm:t>
        <a:bodyPr/>
        <a:lstStyle/>
        <a:p>
          <a:pPr rtl="0"/>
          <a:r>
            <a:rPr lang="en-GB" sz="1400" dirty="0" smtClean="0">
              <a:latin typeface="Arial"/>
              <a:cs typeface="Arial"/>
            </a:rPr>
            <a:t>But can only insure extreme events that strongly exceed trend line</a:t>
          </a:r>
          <a:endParaRPr lang="en-GB" sz="1400" dirty="0">
            <a:latin typeface="Arial"/>
            <a:cs typeface="Arial"/>
          </a:endParaRPr>
        </a:p>
      </dgm:t>
    </dgm:pt>
    <dgm:pt modelId="{80F8E04A-A1A4-6644-B5A5-97BB6EB96C5F}" type="parTrans" cxnId="{09FBECA8-0416-174A-993C-29B82E8359FC}">
      <dgm:prSet/>
      <dgm:spPr/>
      <dgm:t>
        <a:bodyPr/>
        <a:lstStyle/>
        <a:p>
          <a:endParaRPr lang="nl-NL"/>
        </a:p>
      </dgm:t>
    </dgm:pt>
    <dgm:pt modelId="{A65B6011-69AC-9C46-9A11-24CD6359718E}" type="sibTrans" cxnId="{09FBECA8-0416-174A-993C-29B82E8359FC}">
      <dgm:prSet/>
      <dgm:spPr/>
      <dgm:t>
        <a:bodyPr/>
        <a:lstStyle/>
        <a:p>
          <a:endParaRPr lang="nl-NL"/>
        </a:p>
      </dgm:t>
    </dgm:pt>
    <dgm:pt modelId="{D3D28DD4-FE3B-4B14-AA1A-AEF7DFE0B3E6}" type="pres">
      <dgm:prSet presAssocID="{DA760D9F-6E7D-DC40-A081-AA7017B8E2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59F01-4D3F-4F2C-8435-DF7FD5C27B3B}" type="pres">
      <dgm:prSet presAssocID="{82811057-0BEA-0A4F-9F72-E6F4135B0C94}" presName="linNode" presStyleCnt="0"/>
      <dgm:spPr/>
      <dgm:t>
        <a:bodyPr/>
        <a:lstStyle/>
        <a:p>
          <a:endParaRPr lang="en-US"/>
        </a:p>
      </dgm:t>
    </dgm:pt>
    <dgm:pt modelId="{8EEB3816-45AD-4BE3-83D4-C448CBC03A39}" type="pres">
      <dgm:prSet presAssocID="{82811057-0BEA-0A4F-9F72-E6F4135B0C9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CC6CC-7F11-4193-8C16-B41CCC8AF5DC}" type="pres">
      <dgm:prSet presAssocID="{82811057-0BEA-0A4F-9F72-E6F4135B0C9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70A4B-B68A-4E35-A078-1211D083B808}" type="pres">
      <dgm:prSet presAssocID="{7A8DDF17-172F-CF42-AA41-E57CE469D339}" presName="sp" presStyleCnt="0"/>
      <dgm:spPr/>
      <dgm:t>
        <a:bodyPr/>
        <a:lstStyle/>
        <a:p>
          <a:endParaRPr lang="en-US"/>
        </a:p>
      </dgm:t>
    </dgm:pt>
    <dgm:pt modelId="{80F0110A-9E42-4F81-8DB4-E6C67B7DB465}" type="pres">
      <dgm:prSet presAssocID="{FC8CE0A0-8914-AB46-B462-78CA41EA3DCA}" presName="linNode" presStyleCnt="0"/>
      <dgm:spPr/>
      <dgm:t>
        <a:bodyPr/>
        <a:lstStyle/>
        <a:p>
          <a:endParaRPr lang="en-US"/>
        </a:p>
      </dgm:t>
    </dgm:pt>
    <dgm:pt modelId="{B9F64FE1-70C8-44CE-BC43-CB32CC17EAFD}" type="pres">
      <dgm:prSet presAssocID="{FC8CE0A0-8914-AB46-B462-78CA41EA3DC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D002A-A256-4186-82CA-5F6C1B7964C1}" type="pres">
      <dgm:prSet presAssocID="{FC8CE0A0-8914-AB46-B462-78CA41EA3DC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24129-2A1A-46A7-ABEF-99B5C95B5617}" type="pres">
      <dgm:prSet presAssocID="{F48B73B0-83B3-644A-9BF7-EC98E48C3596}" presName="sp" presStyleCnt="0"/>
      <dgm:spPr/>
      <dgm:t>
        <a:bodyPr/>
        <a:lstStyle/>
        <a:p>
          <a:endParaRPr lang="en-US"/>
        </a:p>
      </dgm:t>
    </dgm:pt>
    <dgm:pt modelId="{76054654-CC2D-4E46-8B4C-6DF2CDF319E4}" type="pres">
      <dgm:prSet presAssocID="{8F94406A-1A97-2848-B423-6106E589667E}" presName="linNode" presStyleCnt="0"/>
      <dgm:spPr/>
      <dgm:t>
        <a:bodyPr/>
        <a:lstStyle/>
        <a:p>
          <a:endParaRPr lang="en-US"/>
        </a:p>
      </dgm:t>
    </dgm:pt>
    <dgm:pt modelId="{56DAA053-B6A0-475E-A9E3-D7F27146CA13}" type="pres">
      <dgm:prSet presAssocID="{8F94406A-1A97-2848-B423-6106E58966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C4769-D4EC-44C1-9A56-FA956C8F3D25}" type="pres">
      <dgm:prSet presAssocID="{8F94406A-1A97-2848-B423-6106E58966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45E552-8D52-4CC1-9E88-A71D7E012EEB}" type="presOf" srcId="{FC8CE0A0-8914-AB46-B462-78CA41EA3DCA}" destId="{B9F64FE1-70C8-44CE-BC43-CB32CC17EAFD}" srcOrd="0" destOrd="0" presId="urn:microsoft.com/office/officeart/2005/8/layout/vList5"/>
    <dgm:cxn modelId="{F092EB6A-4FD9-4202-AD07-CCE5889AC79F}" type="presOf" srcId="{DA760D9F-6E7D-DC40-A081-AA7017B8E239}" destId="{D3D28DD4-FE3B-4B14-AA1A-AEF7DFE0B3E6}" srcOrd="0" destOrd="0" presId="urn:microsoft.com/office/officeart/2005/8/layout/vList5"/>
    <dgm:cxn modelId="{56E5E217-B393-1A43-8C8E-EB986AC69CAD}" srcId="{82811057-0BEA-0A4F-9F72-E6F4135B0C94}" destId="{690FD643-F6E8-9F4B-BB10-BCCBBEFA401C}" srcOrd="1" destOrd="0" parTransId="{394E5E37-F2BB-4D49-92DE-9FE40F121BAD}" sibTransId="{EA0525C9-159F-4E47-89AC-C8F34124085E}"/>
    <dgm:cxn modelId="{CF2CFB60-8DAD-9547-8DB0-3C158F231B04}" srcId="{DA760D9F-6E7D-DC40-A081-AA7017B8E239}" destId="{8F94406A-1A97-2848-B423-6106E589667E}" srcOrd="2" destOrd="0" parTransId="{FB8E94A5-9D73-DD4E-A899-7D528840E48F}" sibTransId="{93FAEA21-CA1C-E94D-A9D9-01F5E67F59D1}"/>
    <dgm:cxn modelId="{9D51A50A-8DCC-384F-8BCF-F30F416DD9E5}" srcId="{DA760D9F-6E7D-DC40-A081-AA7017B8E239}" destId="{FC8CE0A0-8914-AB46-B462-78CA41EA3DCA}" srcOrd="1" destOrd="0" parTransId="{DD5DC9DD-1F80-7346-BEBD-9319184F563D}" sibTransId="{F48B73B0-83B3-644A-9BF7-EC98E48C3596}"/>
    <dgm:cxn modelId="{D99F01EA-930B-3C49-B524-C811FE3B7644}" srcId="{82811057-0BEA-0A4F-9F72-E6F4135B0C94}" destId="{6C882C24-5A91-3A4B-9F3F-67EF2295B489}" srcOrd="0" destOrd="0" parTransId="{FB825466-2EF6-EE48-BAB1-3C0CB311B241}" sibTransId="{D82E85B1-93E6-B54E-B58F-B57E03E4366D}"/>
    <dgm:cxn modelId="{6813F837-A531-4BB2-9D68-1A409FB1C190}" type="presOf" srcId="{85D088D9-1A76-2740-9069-0914EC48240F}" destId="{FE6C4769-D4EC-44C1-9A56-FA956C8F3D25}" srcOrd="0" destOrd="0" presId="urn:microsoft.com/office/officeart/2005/8/layout/vList5"/>
    <dgm:cxn modelId="{AE375825-8544-4267-9542-BEAB0349A45D}" type="presOf" srcId="{948177B7-4384-5B49-A8A4-183AD516050E}" destId="{D85D002A-A256-4186-82CA-5F6C1B7964C1}" srcOrd="0" destOrd="0" presId="urn:microsoft.com/office/officeart/2005/8/layout/vList5"/>
    <dgm:cxn modelId="{A1DD8AF9-DC46-4C40-B026-EA4E5C708C6E}" type="presOf" srcId="{82811057-0BEA-0A4F-9F72-E6F4135B0C94}" destId="{8EEB3816-45AD-4BE3-83D4-C448CBC03A39}" srcOrd="0" destOrd="0" presId="urn:microsoft.com/office/officeart/2005/8/layout/vList5"/>
    <dgm:cxn modelId="{6C7AE447-76FA-4848-B3B3-B13BADBCF538}" srcId="{FC8CE0A0-8914-AB46-B462-78CA41EA3DCA}" destId="{948177B7-4384-5B49-A8A4-183AD516050E}" srcOrd="0" destOrd="0" parTransId="{16F50EDF-FEBB-9D41-8E34-0CA71E26F1FB}" sibTransId="{CA7FE889-6F3C-E14E-BA34-2088D9E48DAE}"/>
    <dgm:cxn modelId="{5DB71382-98D3-46C2-A56C-6237F8A9234E}" type="presOf" srcId="{26651559-CAF3-0D4F-A45C-3D076B1BD55F}" destId="{D85D002A-A256-4186-82CA-5F6C1B7964C1}" srcOrd="0" destOrd="1" presId="urn:microsoft.com/office/officeart/2005/8/layout/vList5"/>
    <dgm:cxn modelId="{1837723E-8DAD-4494-869A-96C9E3041016}" type="presOf" srcId="{8F94406A-1A97-2848-B423-6106E589667E}" destId="{56DAA053-B6A0-475E-A9E3-D7F27146CA13}" srcOrd="0" destOrd="0" presId="urn:microsoft.com/office/officeart/2005/8/layout/vList5"/>
    <dgm:cxn modelId="{2F5A2535-F5F8-4E80-B37E-3AA15AC4BA44}" type="presOf" srcId="{6C882C24-5A91-3A4B-9F3F-67EF2295B489}" destId="{C12CC6CC-7F11-4193-8C16-B41CCC8AF5DC}" srcOrd="0" destOrd="0" presId="urn:microsoft.com/office/officeart/2005/8/layout/vList5"/>
    <dgm:cxn modelId="{7512500D-E0F5-1046-9015-4B3449A30A86}" srcId="{DA760D9F-6E7D-DC40-A081-AA7017B8E239}" destId="{82811057-0BEA-0A4F-9F72-E6F4135B0C94}" srcOrd="0" destOrd="0" parTransId="{23B36733-2AC6-DB47-87B7-85A3B748CDF4}" sibTransId="{7A8DDF17-172F-CF42-AA41-E57CE469D339}"/>
    <dgm:cxn modelId="{09FBECA8-0416-174A-993C-29B82E8359FC}" srcId="{8F94406A-1A97-2848-B423-6106E589667E}" destId="{E2C6A05B-9048-7247-BDED-2B0C9DBB6EE1}" srcOrd="1" destOrd="0" parTransId="{80F8E04A-A1A4-6644-B5A5-97BB6EB96C5F}" sibTransId="{A65B6011-69AC-9C46-9A11-24CD6359718E}"/>
    <dgm:cxn modelId="{ABB002E7-BB58-4B13-8968-A5AFD15880A8}" type="presOf" srcId="{690FD643-F6E8-9F4B-BB10-BCCBBEFA401C}" destId="{C12CC6CC-7F11-4193-8C16-B41CCC8AF5DC}" srcOrd="0" destOrd="1" presId="urn:microsoft.com/office/officeart/2005/8/layout/vList5"/>
    <dgm:cxn modelId="{5A20DEF7-8204-8F40-84E9-F48CF12D3059}" srcId="{FC8CE0A0-8914-AB46-B462-78CA41EA3DCA}" destId="{26651559-CAF3-0D4F-A45C-3D076B1BD55F}" srcOrd="1" destOrd="0" parTransId="{5AF2DFB9-AC4F-984D-9E35-3F29A35C250D}" sibTransId="{8D36CE21-211E-DE41-A398-1146C1AC68D6}"/>
    <dgm:cxn modelId="{FD3B68B3-6513-4FC8-B90B-425CF298E4D5}" type="presOf" srcId="{E2C6A05B-9048-7247-BDED-2B0C9DBB6EE1}" destId="{FE6C4769-D4EC-44C1-9A56-FA956C8F3D25}" srcOrd="0" destOrd="1" presId="urn:microsoft.com/office/officeart/2005/8/layout/vList5"/>
    <dgm:cxn modelId="{0006C154-451F-BA4D-BFFF-1CC947EC8D21}" srcId="{8F94406A-1A97-2848-B423-6106E589667E}" destId="{85D088D9-1A76-2740-9069-0914EC48240F}" srcOrd="0" destOrd="0" parTransId="{0C68D7C7-AD1C-444B-A253-76F36EFCA5EF}" sibTransId="{3846A870-B929-994A-A093-3EF0C918E6FD}"/>
    <dgm:cxn modelId="{5DDB052B-03E1-4FF5-B76C-41D7B2E6001C}" type="presParOf" srcId="{D3D28DD4-FE3B-4B14-AA1A-AEF7DFE0B3E6}" destId="{D5359F01-4D3F-4F2C-8435-DF7FD5C27B3B}" srcOrd="0" destOrd="0" presId="urn:microsoft.com/office/officeart/2005/8/layout/vList5"/>
    <dgm:cxn modelId="{C8F03680-50C1-45DD-BFFF-16FBD9ACA9F4}" type="presParOf" srcId="{D5359F01-4D3F-4F2C-8435-DF7FD5C27B3B}" destId="{8EEB3816-45AD-4BE3-83D4-C448CBC03A39}" srcOrd="0" destOrd="0" presId="urn:microsoft.com/office/officeart/2005/8/layout/vList5"/>
    <dgm:cxn modelId="{4BA3A8F2-1AEB-433A-B4BB-4DAA6889A8B9}" type="presParOf" srcId="{D5359F01-4D3F-4F2C-8435-DF7FD5C27B3B}" destId="{C12CC6CC-7F11-4193-8C16-B41CCC8AF5DC}" srcOrd="1" destOrd="0" presId="urn:microsoft.com/office/officeart/2005/8/layout/vList5"/>
    <dgm:cxn modelId="{61FE548B-A4CE-4FA9-9B89-E7FB490B2E73}" type="presParOf" srcId="{D3D28DD4-FE3B-4B14-AA1A-AEF7DFE0B3E6}" destId="{31B70A4B-B68A-4E35-A078-1211D083B808}" srcOrd="1" destOrd="0" presId="urn:microsoft.com/office/officeart/2005/8/layout/vList5"/>
    <dgm:cxn modelId="{76FED7F3-48AF-46BC-AD5C-642355C9FC87}" type="presParOf" srcId="{D3D28DD4-FE3B-4B14-AA1A-AEF7DFE0B3E6}" destId="{80F0110A-9E42-4F81-8DB4-E6C67B7DB465}" srcOrd="2" destOrd="0" presId="urn:microsoft.com/office/officeart/2005/8/layout/vList5"/>
    <dgm:cxn modelId="{F635590B-C5E3-4BB8-B7E6-9843A6A126FD}" type="presParOf" srcId="{80F0110A-9E42-4F81-8DB4-E6C67B7DB465}" destId="{B9F64FE1-70C8-44CE-BC43-CB32CC17EAFD}" srcOrd="0" destOrd="0" presId="urn:microsoft.com/office/officeart/2005/8/layout/vList5"/>
    <dgm:cxn modelId="{E98B6ECF-E3FE-4F36-A7BD-DCE0652500C0}" type="presParOf" srcId="{80F0110A-9E42-4F81-8DB4-E6C67B7DB465}" destId="{D85D002A-A256-4186-82CA-5F6C1B7964C1}" srcOrd="1" destOrd="0" presId="urn:microsoft.com/office/officeart/2005/8/layout/vList5"/>
    <dgm:cxn modelId="{C0DE9ACC-1873-41E3-85B6-3F5D2E3152FA}" type="presParOf" srcId="{D3D28DD4-FE3B-4B14-AA1A-AEF7DFE0B3E6}" destId="{CFE24129-2A1A-46A7-ABEF-99B5C95B5617}" srcOrd="3" destOrd="0" presId="urn:microsoft.com/office/officeart/2005/8/layout/vList5"/>
    <dgm:cxn modelId="{826DC3BD-8389-40FF-A95C-0D2B7CA44EC5}" type="presParOf" srcId="{D3D28DD4-FE3B-4B14-AA1A-AEF7DFE0B3E6}" destId="{76054654-CC2D-4E46-8B4C-6DF2CDF319E4}" srcOrd="4" destOrd="0" presId="urn:microsoft.com/office/officeart/2005/8/layout/vList5"/>
    <dgm:cxn modelId="{0B8B1DBE-3071-4409-980E-3AA7DB466E90}" type="presParOf" srcId="{76054654-CC2D-4E46-8B4C-6DF2CDF319E4}" destId="{56DAA053-B6A0-475E-A9E3-D7F27146CA13}" srcOrd="0" destOrd="0" presId="urn:microsoft.com/office/officeart/2005/8/layout/vList5"/>
    <dgm:cxn modelId="{EE7D7109-D96F-4F7E-90D6-A731E8DABC40}" type="presParOf" srcId="{76054654-CC2D-4E46-8B4C-6DF2CDF319E4}" destId="{FE6C4769-D4EC-44C1-9A56-FA956C8F3D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0896AE-DC1C-E047-8785-D7F61D9F9803}" type="doc">
      <dgm:prSet loTypeId="urn:microsoft.com/office/officeart/2005/8/layout/hierarchy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692744F-4F79-2B40-B2A9-4359B1C9F0BD}">
      <dgm:prSet/>
      <dgm:spPr/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Micro-insurance: financial protection of low-income people and micro-enterprises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2003F-2FB7-674A-BD42-2C55B752F773}" type="parTrans" cxnId="{584B085B-9683-0F4D-A19E-27EF14C39F41}">
      <dgm:prSet/>
      <dgm:spPr/>
      <dgm:t>
        <a:bodyPr/>
        <a:lstStyle/>
        <a:p>
          <a:endParaRPr lang="nl-NL"/>
        </a:p>
      </dgm:t>
    </dgm:pt>
    <dgm:pt modelId="{D44E943C-86BC-FC4C-97B5-20B91898F379}" type="sibTrans" cxnId="{584B085B-9683-0F4D-A19E-27EF14C39F41}">
      <dgm:prSet/>
      <dgm:spPr/>
      <dgm:t>
        <a:bodyPr/>
        <a:lstStyle/>
        <a:p>
          <a:endParaRPr lang="nl-NL"/>
        </a:p>
      </dgm:t>
    </dgm:pt>
    <dgm:pt modelId="{0FCF22E7-FE79-E046-B1CA-97B559681BFD}">
      <dgm:prSet/>
      <dgm:spPr/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Health risks (illness, injury, death) and property risks (damage or loss)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37385-9A74-E543-B5FE-659AF34FC1AA}" type="parTrans" cxnId="{9DC73356-BB74-8F4D-B92E-5592F2440BE3}">
      <dgm:prSet/>
      <dgm:spPr/>
      <dgm:t>
        <a:bodyPr/>
        <a:lstStyle/>
        <a:p>
          <a:endParaRPr lang="nl-NL"/>
        </a:p>
      </dgm:t>
    </dgm:pt>
    <dgm:pt modelId="{540AC9A2-51EE-8641-A2AB-53BF9419D1C1}" type="sibTrans" cxnId="{9DC73356-BB74-8F4D-B92E-5592F2440BE3}">
      <dgm:prSet/>
      <dgm:spPr/>
      <dgm:t>
        <a:bodyPr/>
        <a:lstStyle/>
        <a:p>
          <a:endParaRPr lang="nl-NL"/>
        </a:p>
      </dgm:t>
    </dgm:pt>
    <dgm:pt modelId="{EA5311B0-53B0-1346-8FC7-0FCDAE55F2BD}">
      <dgm:prSet/>
      <dgm:spPr/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Wide variety of micro-insurance risks (e.g. crop insurance, health insurance)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C482F-6403-4548-A6A4-B46AB199280A}" type="parTrans" cxnId="{11C5605D-1CD9-3E41-B703-ADCC97862C10}">
      <dgm:prSet/>
      <dgm:spPr/>
      <dgm:t>
        <a:bodyPr/>
        <a:lstStyle/>
        <a:p>
          <a:endParaRPr lang="nl-NL"/>
        </a:p>
      </dgm:t>
    </dgm:pt>
    <dgm:pt modelId="{AC155121-94DD-3648-9D62-006214C54FAF}" type="sibTrans" cxnId="{11C5605D-1CD9-3E41-B703-ADCC97862C10}">
      <dgm:prSet/>
      <dgm:spPr/>
      <dgm:t>
        <a:bodyPr/>
        <a:lstStyle/>
        <a:p>
          <a:endParaRPr lang="nl-NL"/>
        </a:p>
      </dgm:t>
    </dgm:pt>
    <dgm:pt modelId="{4941DBBA-E53B-F049-BE95-EC5249D9219E}">
      <dgm:prSet/>
      <dgm:spPr/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Helps to deal with unexpected shocks avoiding the poverty trap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9A4E1-4BFE-C046-AA4B-290039F9A749}" type="parTrans" cxnId="{23A75415-452F-F94F-95BA-BD51FA5B57B7}">
      <dgm:prSet/>
      <dgm:spPr/>
      <dgm:t>
        <a:bodyPr/>
        <a:lstStyle/>
        <a:p>
          <a:endParaRPr lang="nl-NL"/>
        </a:p>
      </dgm:t>
    </dgm:pt>
    <dgm:pt modelId="{A903A67A-45CE-D14B-832E-5092AB0AA5DA}" type="sibTrans" cxnId="{23A75415-452F-F94F-95BA-BD51FA5B57B7}">
      <dgm:prSet/>
      <dgm:spPr/>
      <dgm:t>
        <a:bodyPr/>
        <a:lstStyle/>
        <a:p>
          <a:endParaRPr lang="nl-NL"/>
        </a:p>
      </dgm:t>
    </dgm:pt>
    <dgm:pt modelId="{5890A63B-9F96-634A-ACA3-5084764CBBC9}">
      <dgm:prSet/>
      <dgm:spPr/>
      <dgm:t>
        <a:bodyPr/>
        <a:lstStyle/>
        <a:p>
          <a:pPr rtl="0"/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Suppliers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6A628-6787-1742-8D33-8EF575263A70}" type="parTrans" cxnId="{497E9571-C4E9-8941-84DA-8CB0879A38E1}">
      <dgm:prSet/>
      <dgm:spPr/>
      <dgm:t>
        <a:bodyPr/>
        <a:lstStyle/>
        <a:p>
          <a:endParaRPr lang="nl-NL"/>
        </a:p>
      </dgm:t>
    </dgm:pt>
    <dgm:pt modelId="{B8703953-9045-0746-BF1F-0C17DC3442F7}" type="sibTrans" cxnId="{497E9571-C4E9-8941-84DA-8CB0879A38E1}">
      <dgm:prSet/>
      <dgm:spPr/>
      <dgm:t>
        <a:bodyPr/>
        <a:lstStyle/>
        <a:p>
          <a:endParaRPr lang="nl-NL"/>
        </a:p>
      </dgm:t>
    </dgm:pt>
    <dgm:pt modelId="{D5DA24EE-EEAF-C24A-8D3C-0377E1464D50}">
      <dgm:prSet/>
      <dgm:spPr/>
      <dgm:t>
        <a:bodyPr/>
        <a:lstStyle/>
        <a:p>
          <a:pPr rtl="0"/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Commercial insurers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9F0EC-D536-3B4C-B334-B6619808302B}" type="parTrans" cxnId="{007AB123-8A22-D44A-8FD2-B9BE9CD770F7}">
      <dgm:prSet/>
      <dgm:spPr/>
      <dgm:t>
        <a:bodyPr/>
        <a:lstStyle/>
        <a:p>
          <a:endParaRPr lang="nl-NL"/>
        </a:p>
      </dgm:t>
    </dgm:pt>
    <dgm:pt modelId="{EE2473DE-BB7C-1047-8E05-2EE0F515BBB3}" type="sibTrans" cxnId="{007AB123-8A22-D44A-8FD2-B9BE9CD770F7}">
      <dgm:prSet/>
      <dgm:spPr/>
      <dgm:t>
        <a:bodyPr/>
        <a:lstStyle/>
        <a:p>
          <a:endParaRPr lang="nl-NL"/>
        </a:p>
      </dgm:t>
    </dgm:pt>
    <dgm:pt modelId="{7BF69DD9-EC13-8B4C-AFEF-F60A98D496E9}">
      <dgm:prSet/>
      <dgm:spPr/>
      <dgm:t>
        <a:bodyPr/>
        <a:lstStyle/>
        <a:p>
          <a:pPr rtl="0"/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Community-based organisations and cooperatives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118E3-CCA1-2340-B6A2-8D5BF45819C9}" type="parTrans" cxnId="{C0841986-670B-6D48-B54B-702B8813713D}">
      <dgm:prSet/>
      <dgm:spPr/>
      <dgm:t>
        <a:bodyPr/>
        <a:lstStyle/>
        <a:p>
          <a:endParaRPr lang="nl-NL"/>
        </a:p>
      </dgm:t>
    </dgm:pt>
    <dgm:pt modelId="{A198C673-8D72-3744-A646-1E17EDCCA3BF}" type="sibTrans" cxnId="{C0841986-670B-6D48-B54B-702B8813713D}">
      <dgm:prSet/>
      <dgm:spPr/>
      <dgm:t>
        <a:bodyPr/>
        <a:lstStyle/>
        <a:p>
          <a:endParaRPr lang="nl-NL"/>
        </a:p>
      </dgm:t>
    </dgm:pt>
    <dgm:pt modelId="{3A0B1035-8F22-CD4B-AEA4-96CC7BFC4A4D}">
      <dgm:prSet/>
      <dgm:spPr/>
      <dgm:t>
        <a:bodyPr/>
        <a:lstStyle/>
        <a:p>
          <a:pPr rtl="0"/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Microfinance institutions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63DA1-E1BD-0C4D-A4D1-899FF787F8E6}" type="parTrans" cxnId="{51F27BD8-2009-C94B-9330-6BDB7308BDC3}">
      <dgm:prSet/>
      <dgm:spPr/>
      <dgm:t>
        <a:bodyPr/>
        <a:lstStyle/>
        <a:p>
          <a:endParaRPr lang="nl-NL"/>
        </a:p>
      </dgm:t>
    </dgm:pt>
    <dgm:pt modelId="{611EA7E9-EDB6-9144-8014-CF7B23E915B5}" type="sibTrans" cxnId="{51F27BD8-2009-C94B-9330-6BDB7308BDC3}">
      <dgm:prSet/>
      <dgm:spPr/>
      <dgm:t>
        <a:bodyPr/>
        <a:lstStyle/>
        <a:p>
          <a:endParaRPr lang="nl-NL"/>
        </a:p>
      </dgm:t>
    </dgm:pt>
    <dgm:pt modelId="{89433062-59F3-7A49-9650-2D4F1A7A3887}">
      <dgm:prSet/>
      <dgm:spPr/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Impact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BEE45-A105-6A49-9D7A-C095E249C5F2}" type="parTrans" cxnId="{B5338189-CFA3-574C-8363-7337E0A676F9}">
      <dgm:prSet/>
      <dgm:spPr/>
      <dgm:t>
        <a:bodyPr/>
        <a:lstStyle/>
        <a:p>
          <a:endParaRPr lang="nl-NL"/>
        </a:p>
      </dgm:t>
    </dgm:pt>
    <dgm:pt modelId="{6D4351B4-24BD-7742-BB6E-6E9495F69A99}" type="sibTrans" cxnId="{B5338189-CFA3-574C-8363-7337E0A676F9}">
      <dgm:prSet/>
      <dgm:spPr/>
      <dgm:t>
        <a:bodyPr/>
        <a:lstStyle/>
        <a:p>
          <a:endParaRPr lang="nl-NL"/>
        </a:p>
      </dgm:t>
    </dgm:pt>
    <dgm:pt modelId="{D68BBB3E-EF6D-774C-AA90-9990123C0FAC}">
      <dgm:prSet/>
      <dgm:spPr/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Economic: micro-insurance firms are difficult to sustain + make profitable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7396A-95A0-B84C-B83C-0552F727F31D}" type="parTrans" cxnId="{FFFE551D-473D-D142-BD96-73A5E6F10422}">
      <dgm:prSet/>
      <dgm:spPr/>
      <dgm:t>
        <a:bodyPr/>
        <a:lstStyle/>
        <a:p>
          <a:endParaRPr lang="nl-NL"/>
        </a:p>
      </dgm:t>
    </dgm:pt>
    <dgm:pt modelId="{7F9F909B-B929-4542-A948-6C48D328C3DE}" type="sibTrans" cxnId="{FFFE551D-473D-D142-BD96-73A5E6F10422}">
      <dgm:prSet/>
      <dgm:spPr/>
      <dgm:t>
        <a:bodyPr/>
        <a:lstStyle/>
        <a:p>
          <a:endParaRPr lang="nl-NL"/>
        </a:p>
      </dgm:t>
    </dgm:pt>
    <dgm:pt modelId="{707154D3-796C-144D-9BBD-FD942CE3078C}">
      <dgm:prSet/>
      <dgm:spPr/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Social: improved access to healthcare + reduced catastrophic expenditures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6F48A4-1327-6E41-B4DD-1F07B40A97C0}" type="parTrans" cxnId="{04B4BE36-EC8E-A640-ACEA-84235122760A}">
      <dgm:prSet/>
      <dgm:spPr/>
      <dgm:t>
        <a:bodyPr/>
        <a:lstStyle/>
        <a:p>
          <a:endParaRPr lang="nl-NL"/>
        </a:p>
      </dgm:t>
    </dgm:pt>
    <dgm:pt modelId="{B16CB2C9-091E-D648-B702-7C07A6867ED0}" type="sibTrans" cxnId="{04B4BE36-EC8E-A640-ACEA-84235122760A}">
      <dgm:prSet/>
      <dgm:spPr/>
      <dgm:t>
        <a:bodyPr/>
        <a:lstStyle/>
        <a:p>
          <a:endParaRPr lang="nl-NL"/>
        </a:p>
      </dgm:t>
    </dgm:pt>
    <dgm:pt modelId="{C123B375-8732-453A-9C76-2C069C48F48E}" type="pres">
      <dgm:prSet presAssocID="{460896AE-DC1C-E047-8785-D7F61D9F98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CD767F-5464-427C-B39C-82BB95B8A541}" type="pres">
      <dgm:prSet presAssocID="{0692744F-4F79-2B40-B2A9-4359B1C9F0BD}" presName="root" presStyleCnt="0"/>
      <dgm:spPr/>
    </dgm:pt>
    <dgm:pt modelId="{412C6FB6-477E-450C-AD2F-511259E52E26}" type="pres">
      <dgm:prSet presAssocID="{0692744F-4F79-2B40-B2A9-4359B1C9F0BD}" presName="rootComposite" presStyleCnt="0"/>
      <dgm:spPr/>
    </dgm:pt>
    <dgm:pt modelId="{81181B52-0820-401F-8B29-43F0D6BB1CD9}" type="pres">
      <dgm:prSet presAssocID="{0692744F-4F79-2B40-B2A9-4359B1C9F0BD}" presName="rootText" presStyleLbl="node1" presStyleIdx="0" presStyleCnt="3"/>
      <dgm:spPr/>
      <dgm:t>
        <a:bodyPr/>
        <a:lstStyle/>
        <a:p>
          <a:endParaRPr lang="en-US"/>
        </a:p>
      </dgm:t>
    </dgm:pt>
    <dgm:pt modelId="{5D182648-B12F-4FA9-9188-4E5BD835EBD8}" type="pres">
      <dgm:prSet presAssocID="{0692744F-4F79-2B40-B2A9-4359B1C9F0BD}" presName="rootConnector" presStyleLbl="node1" presStyleIdx="0" presStyleCnt="3"/>
      <dgm:spPr/>
      <dgm:t>
        <a:bodyPr/>
        <a:lstStyle/>
        <a:p>
          <a:endParaRPr lang="en-US"/>
        </a:p>
      </dgm:t>
    </dgm:pt>
    <dgm:pt modelId="{61DD8FF3-2686-4688-9221-22E856065B39}" type="pres">
      <dgm:prSet presAssocID="{0692744F-4F79-2B40-B2A9-4359B1C9F0BD}" presName="childShape" presStyleCnt="0"/>
      <dgm:spPr/>
    </dgm:pt>
    <dgm:pt modelId="{C2D5DB0B-C365-4966-9612-68D6949F89E8}" type="pres">
      <dgm:prSet presAssocID="{7E937385-9A74-E543-B5FE-659AF34FC1AA}" presName="Name13" presStyleLbl="parChTrans1D2" presStyleIdx="0" presStyleCnt="8"/>
      <dgm:spPr/>
      <dgm:t>
        <a:bodyPr/>
        <a:lstStyle/>
        <a:p>
          <a:endParaRPr lang="en-US"/>
        </a:p>
      </dgm:t>
    </dgm:pt>
    <dgm:pt modelId="{3BCA636C-9A33-4226-BCDA-89EFC8381613}" type="pres">
      <dgm:prSet presAssocID="{0FCF22E7-FE79-E046-B1CA-97B559681BFD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9609A-60A7-4EEB-BBE5-282AD72A5335}" type="pres">
      <dgm:prSet presAssocID="{FA5C482F-6403-4548-A6A4-B46AB199280A}" presName="Name13" presStyleLbl="parChTrans1D2" presStyleIdx="1" presStyleCnt="8"/>
      <dgm:spPr/>
      <dgm:t>
        <a:bodyPr/>
        <a:lstStyle/>
        <a:p>
          <a:endParaRPr lang="en-US"/>
        </a:p>
      </dgm:t>
    </dgm:pt>
    <dgm:pt modelId="{28ADECBA-1777-42F4-BF7A-AF406743BC2E}" type="pres">
      <dgm:prSet presAssocID="{EA5311B0-53B0-1346-8FC7-0FCDAE55F2BD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A6F0A-14F2-43E9-B870-E479F3CFC55F}" type="pres">
      <dgm:prSet presAssocID="{1009A4E1-4BFE-C046-AA4B-290039F9A749}" presName="Name13" presStyleLbl="parChTrans1D2" presStyleIdx="2" presStyleCnt="8"/>
      <dgm:spPr/>
      <dgm:t>
        <a:bodyPr/>
        <a:lstStyle/>
        <a:p>
          <a:endParaRPr lang="en-US"/>
        </a:p>
      </dgm:t>
    </dgm:pt>
    <dgm:pt modelId="{95EAC397-99EE-4763-AA66-786979C6B1BF}" type="pres">
      <dgm:prSet presAssocID="{4941DBBA-E53B-F049-BE95-EC5249D9219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FF4D2-A5F9-4E76-B05D-C1CBC4E6699F}" type="pres">
      <dgm:prSet presAssocID="{5890A63B-9F96-634A-ACA3-5084764CBBC9}" presName="root" presStyleCnt="0"/>
      <dgm:spPr/>
    </dgm:pt>
    <dgm:pt modelId="{8770331F-E477-48A7-B736-4BC446EB8B1F}" type="pres">
      <dgm:prSet presAssocID="{5890A63B-9F96-634A-ACA3-5084764CBBC9}" presName="rootComposite" presStyleCnt="0"/>
      <dgm:spPr/>
    </dgm:pt>
    <dgm:pt modelId="{D4AA38DF-BF2E-4D9A-902C-14479850DD52}" type="pres">
      <dgm:prSet presAssocID="{5890A63B-9F96-634A-ACA3-5084764CBBC9}" presName="rootText" presStyleLbl="node1" presStyleIdx="1" presStyleCnt="3"/>
      <dgm:spPr/>
      <dgm:t>
        <a:bodyPr/>
        <a:lstStyle/>
        <a:p>
          <a:endParaRPr lang="en-US"/>
        </a:p>
      </dgm:t>
    </dgm:pt>
    <dgm:pt modelId="{7B35E389-DA46-4066-AC68-EAB9355FC459}" type="pres">
      <dgm:prSet presAssocID="{5890A63B-9F96-634A-ACA3-5084764CBBC9}" presName="rootConnector" presStyleLbl="node1" presStyleIdx="1" presStyleCnt="3"/>
      <dgm:spPr/>
      <dgm:t>
        <a:bodyPr/>
        <a:lstStyle/>
        <a:p>
          <a:endParaRPr lang="en-US"/>
        </a:p>
      </dgm:t>
    </dgm:pt>
    <dgm:pt modelId="{2A8C5188-79EF-4260-ACEC-09368BE6C6B9}" type="pres">
      <dgm:prSet presAssocID="{5890A63B-9F96-634A-ACA3-5084764CBBC9}" presName="childShape" presStyleCnt="0"/>
      <dgm:spPr/>
    </dgm:pt>
    <dgm:pt modelId="{26BA9578-E332-4F76-B80E-A3C58FBDC20A}" type="pres">
      <dgm:prSet presAssocID="{5D49F0EC-D536-3B4C-B334-B6619808302B}" presName="Name13" presStyleLbl="parChTrans1D2" presStyleIdx="3" presStyleCnt="8"/>
      <dgm:spPr/>
      <dgm:t>
        <a:bodyPr/>
        <a:lstStyle/>
        <a:p>
          <a:endParaRPr lang="en-US"/>
        </a:p>
      </dgm:t>
    </dgm:pt>
    <dgm:pt modelId="{0B02AC16-28B8-42D7-903C-446A70D96E70}" type="pres">
      <dgm:prSet presAssocID="{D5DA24EE-EEAF-C24A-8D3C-0377E1464D50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3C03-B4C9-4CFA-9112-678C75A46FE7}" type="pres">
      <dgm:prSet presAssocID="{B90118E3-CCA1-2340-B6A2-8D5BF45819C9}" presName="Name13" presStyleLbl="parChTrans1D2" presStyleIdx="4" presStyleCnt="8"/>
      <dgm:spPr/>
      <dgm:t>
        <a:bodyPr/>
        <a:lstStyle/>
        <a:p>
          <a:endParaRPr lang="en-US"/>
        </a:p>
      </dgm:t>
    </dgm:pt>
    <dgm:pt modelId="{74F88F21-27E4-4933-A9A7-375C54BBDF54}" type="pres">
      <dgm:prSet presAssocID="{7BF69DD9-EC13-8B4C-AFEF-F60A98D496E9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FEEA5-42FF-4423-8B47-F2811A4FFB73}" type="pres">
      <dgm:prSet presAssocID="{52363DA1-E1BD-0C4D-A4D1-899FF787F8E6}" presName="Name13" presStyleLbl="parChTrans1D2" presStyleIdx="5" presStyleCnt="8"/>
      <dgm:spPr/>
      <dgm:t>
        <a:bodyPr/>
        <a:lstStyle/>
        <a:p>
          <a:endParaRPr lang="en-US"/>
        </a:p>
      </dgm:t>
    </dgm:pt>
    <dgm:pt modelId="{21D23D90-5E91-41FA-8847-9C919E5065A8}" type="pres">
      <dgm:prSet presAssocID="{3A0B1035-8F22-CD4B-AEA4-96CC7BFC4A4D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29950-843F-4E5F-93D8-25D94EA780FF}" type="pres">
      <dgm:prSet presAssocID="{89433062-59F3-7A49-9650-2D4F1A7A3887}" presName="root" presStyleCnt="0"/>
      <dgm:spPr/>
    </dgm:pt>
    <dgm:pt modelId="{BC816DC8-5C89-4A91-83E4-A52D584EB54F}" type="pres">
      <dgm:prSet presAssocID="{89433062-59F3-7A49-9650-2D4F1A7A3887}" presName="rootComposite" presStyleCnt="0"/>
      <dgm:spPr/>
    </dgm:pt>
    <dgm:pt modelId="{DB4AA9C8-F7E9-42A4-9C30-66DE7D16D9C5}" type="pres">
      <dgm:prSet presAssocID="{89433062-59F3-7A49-9650-2D4F1A7A3887}" presName="rootText" presStyleLbl="node1" presStyleIdx="2" presStyleCnt="3"/>
      <dgm:spPr/>
      <dgm:t>
        <a:bodyPr/>
        <a:lstStyle/>
        <a:p>
          <a:endParaRPr lang="en-US"/>
        </a:p>
      </dgm:t>
    </dgm:pt>
    <dgm:pt modelId="{84B62B0C-39E5-4450-AB7E-A5B9D4818FF3}" type="pres">
      <dgm:prSet presAssocID="{89433062-59F3-7A49-9650-2D4F1A7A3887}" presName="rootConnector" presStyleLbl="node1" presStyleIdx="2" presStyleCnt="3"/>
      <dgm:spPr/>
      <dgm:t>
        <a:bodyPr/>
        <a:lstStyle/>
        <a:p>
          <a:endParaRPr lang="en-US"/>
        </a:p>
      </dgm:t>
    </dgm:pt>
    <dgm:pt modelId="{F7A0F82A-C936-4348-91BE-69DAC9F0FBAC}" type="pres">
      <dgm:prSet presAssocID="{89433062-59F3-7A49-9650-2D4F1A7A3887}" presName="childShape" presStyleCnt="0"/>
      <dgm:spPr/>
    </dgm:pt>
    <dgm:pt modelId="{DD586288-5F09-45FE-8F0A-BBDDA196433B}" type="pres">
      <dgm:prSet presAssocID="{CA87396A-95A0-B84C-B83C-0552F727F31D}" presName="Name13" presStyleLbl="parChTrans1D2" presStyleIdx="6" presStyleCnt="8"/>
      <dgm:spPr/>
      <dgm:t>
        <a:bodyPr/>
        <a:lstStyle/>
        <a:p>
          <a:endParaRPr lang="en-US"/>
        </a:p>
      </dgm:t>
    </dgm:pt>
    <dgm:pt modelId="{C2A1352B-0A7A-41FE-8446-A338D2014A98}" type="pres">
      <dgm:prSet presAssocID="{D68BBB3E-EF6D-774C-AA90-9990123C0FAC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454B0-927B-4C37-B45D-9E08B6E3EDD2}" type="pres">
      <dgm:prSet presAssocID="{E76F48A4-1327-6E41-B4DD-1F07B40A97C0}" presName="Name13" presStyleLbl="parChTrans1D2" presStyleIdx="7" presStyleCnt="8"/>
      <dgm:spPr/>
      <dgm:t>
        <a:bodyPr/>
        <a:lstStyle/>
        <a:p>
          <a:endParaRPr lang="en-US"/>
        </a:p>
      </dgm:t>
    </dgm:pt>
    <dgm:pt modelId="{8740B116-64FA-49B9-A709-CDA863D0FBA6}" type="pres">
      <dgm:prSet presAssocID="{707154D3-796C-144D-9BBD-FD942CE3078C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8F5F4-C55C-4AA6-95E0-059A7F6C9CE3}" type="presOf" srcId="{D68BBB3E-EF6D-774C-AA90-9990123C0FAC}" destId="{C2A1352B-0A7A-41FE-8446-A338D2014A98}" srcOrd="0" destOrd="0" presId="urn:microsoft.com/office/officeart/2005/8/layout/hierarchy3"/>
    <dgm:cxn modelId="{B5338189-CFA3-574C-8363-7337E0A676F9}" srcId="{460896AE-DC1C-E047-8785-D7F61D9F9803}" destId="{89433062-59F3-7A49-9650-2D4F1A7A3887}" srcOrd="2" destOrd="0" parTransId="{DFABEE45-A105-6A49-9D7A-C095E249C5F2}" sibTransId="{6D4351B4-24BD-7742-BB6E-6E9495F69A99}"/>
    <dgm:cxn modelId="{B37B8F4F-E4D3-43E4-B4DC-766B9962472A}" type="presOf" srcId="{3A0B1035-8F22-CD4B-AEA4-96CC7BFC4A4D}" destId="{21D23D90-5E91-41FA-8847-9C919E5065A8}" srcOrd="0" destOrd="0" presId="urn:microsoft.com/office/officeart/2005/8/layout/hierarchy3"/>
    <dgm:cxn modelId="{9CAA3C9B-8064-42C8-9C30-91EAEA425445}" type="presOf" srcId="{0692744F-4F79-2B40-B2A9-4359B1C9F0BD}" destId="{81181B52-0820-401F-8B29-43F0D6BB1CD9}" srcOrd="0" destOrd="0" presId="urn:microsoft.com/office/officeart/2005/8/layout/hierarchy3"/>
    <dgm:cxn modelId="{0CDB3664-53D9-4ED8-A81C-A920748960E7}" type="presOf" srcId="{1009A4E1-4BFE-C046-AA4B-290039F9A749}" destId="{B82A6F0A-14F2-43E9-B870-E479F3CFC55F}" srcOrd="0" destOrd="0" presId="urn:microsoft.com/office/officeart/2005/8/layout/hierarchy3"/>
    <dgm:cxn modelId="{584B085B-9683-0F4D-A19E-27EF14C39F41}" srcId="{460896AE-DC1C-E047-8785-D7F61D9F9803}" destId="{0692744F-4F79-2B40-B2A9-4359B1C9F0BD}" srcOrd="0" destOrd="0" parTransId="{8562003F-2FB7-674A-BD42-2C55B752F773}" sibTransId="{D44E943C-86BC-FC4C-97B5-20B91898F379}"/>
    <dgm:cxn modelId="{929A164F-5FB4-4216-8D70-001067D1FF57}" type="presOf" srcId="{D5DA24EE-EEAF-C24A-8D3C-0377E1464D50}" destId="{0B02AC16-28B8-42D7-903C-446A70D96E70}" srcOrd="0" destOrd="0" presId="urn:microsoft.com/office/officeart/2005/8/layout/hierarchy3"/>
    <dgm:cxn modelId="{96671BD4-EE32-4968-A6B8-D89B0EC65FC6}" type="presOf" srcId="{E76F48A4-1327-6E41-B4DD-1F07B40A97C0}" destId="{052454B0-927B-4C37-B45D-9E08B6E3EDD2}" srcOrd="0" destOrd="0" presId="urn:microsoft.com/office/officeart/2005/8/layout/hierarchy3"/>
    <dgm:cxn modelId="{2000E8B7-E442-4F7F-B755-7BEB5BFC5FEF}" type="presOf" srcId="{707154D3-796C-144D-9BBD-FD942CE3078C}" destId="{8740B116-64FA-49B9-A709-CDA863D0FBA6}" srcOrd="0" destOrd="0" presId="urn:microsoft.com/office/officeart/2005/8/layout/hierarchy3"/>
    <dgm:cxn modelId="{2F0CBCF6-6495-497D-8B2A-B66B4C4C376B}" type="presOf" srcId="{CA87396A-95A0-B84C-B83C-0552F727F31D}" destId="{DD586288-5F09-45FE-8F0A-BBDDA196433B}" srcOrd="0" destOrd="0" presId="urn:microsoft.com/office/officeart/2005/8/layout/hierarchy3"/>
    <dgm:cxn modelId="{8AF697BF-49C9-44BE-AEE3-16336CE61A9D}" type="presOf" srcId="{89433062-59F3-7A49-9650-2D4F1A7A3887}" destId="{DB4AA9C8-F7E9-42A4-9C30-66DE7D16D9C5}" srcOrd="0" destOrd="0" presId="urn:microsoft.com/office/officeart/2005/8/layout/hierarchy3"/>
    <dgm:cxn modelId="{9032E9F4-7576-491A-97F2-4A60548F9FDC}" type="presOf" srcId="{7E937385-9A74-E543-B5FE-659AF34FC1AA}" destId="{C2D5DB0B-C365-4966-9612-68D6949F89E8}" srcOrd="0" destOrd="0" presId="urn:microsoft.com/office/officeart/2005/8/layout/hierarchy3"/>
    <dgm:cxn modelId="{C3EAD3EF-9950-44B9-A0D2-5E2C5DE2B6EC}" type="presOf" srcId="{0FCF22E7-FE79-E046-B1CA-97B559681BFD}" destId="{3BCA636C-9A33-4226-BCDA-89EFC8381613}" srcOrd="0" destOrd="0" presId="urn:microsoft.com/office/officeart/2005/8/layout/hierarchy3"/>
    <dgm:cxn modelId="{3E94FB67-8918-4B91-9B7B-7D7BC4A69510}" type="presOf" srcId="{0692744F-4F79-2B40-B2A9-4359B1C9F0BD}" destId="{5D182648-B12F-4FA9-9188-4E5BD835EBD8}" srcOrd="1" destOrd="0" presId="urn:microsoft.com/office/officeart/2005/8/layout/hierarchy3"/>
    <dgm:cxn modelId="{2CEB58E5-4CE3-41C9-A1A5-998BD8D5FF31}" type="presOf" srcId="{B90118E3-CCA1-2340-B6A2-8D5BF45819C9}" destId="{E7673C03-B4C9-4CFA-9112-678C75A46FE7}" srcOrd="0" destOrd="0" presId="urn:microsoft.com/office/officeart/2005/8/layout/hierarchy3"/>
    <dgm:cxn modelId="{724EA04D-A62E-45A9-9D9C-4CF694079BFB}" type="presOf" srcId="{7BF69DD9-EC13-8B4C-AFEF-F60A98D496E9}" destId="{74F88F21-27E4-4933-A9A7-375C54BBDF54}" srcOrd="0" destOrd="0" presId="urn:microsoft.com/office/officeart/2005/8/layout/hierarchy3"/>
    <dgm:cxn modelId="{C0841986-670B-6D48-B54B-702B8813713D}" srcId="{5890A63B-9F96-634A-ACA3-5084764CBBC9}" destId="{7BF69DD9-EC13-8B4C-AFEF-F60A98D496E9}" srcOrd="1" destOrd="0" parTransId="{B90118E3-CCA1-2340-B6A2-8D5BF45819C9}" sibTransId="{A198C673-8D72-3744-A646-1E17EDCCA3BF}"/>
    <dgm:cxn modelId="{E750A06D-7624-4BB7-BB42-584CEB494E90}" type="presOf" srcId="{EA5311B0-53B0-1346-8FC7-0FCDAE55F2BD}" destId="{28ADECBA-1777-42F4-BF7A-AF406743BC2E}" srcOrd="0" destOrd="0" presId="urn:microsoft.com/office/officeart/2005/8/layout/hierarchy3"/>
    <dgm:cxn modelId="{C6A54286-84DB-46B0-8840-F56D410CB3C0}" type="presOf" srcId="{FA5C482F-6403-4548-A6A4-B46AB199280A}" destId="{6C99609A-60A7-4EEB-BBE5-282AD72A5335}" srcOrd="0" destOrd="0" presId="urn:microsoft.com/office/officeart/2005/8/layout/hierarchy3"/>
    <dgm:cxn modelId="{787437A6-BAF2-4A60-9763-B1A10A804517}" type="presOf" srcId="{52363DA1-E1BD-0C4D-A4D1-899FF787F8E6}" destId="{AC2FEEA5-42FF-4423-8B47-F2811A4FFB73}" srcOrd="0" destOrd="0" presId="urn:microsoft.com/office/officeart/2005/8/layout/hierarchy3"/>
    <dgm:cxn modelId="{9B369BC7-FCCD-401A-BE0E-866CFAF01970}" type="presOf" srcId="{4941DBBA-E53B-F049-BE95-EC5249D9219E}" destId="{95EAC397-99EE-4763-AA66-786979C6B1BF}" srcOrd="0" destOrd="0" presId="urn:microsoft.com/office/officeart/2005/8/layout/hierarchy3"/>
    <dgm:cxn modelId="{4709A822-432F-4B56-B868-B19CFEE8CF4D}" type="presOf" srcId="{5890A63B-9F96-634A-ACA3-5084764CBBC9}" destId="{D4AA38DF-BF2E-4D9A-902C-14479850DD52}" srcOrd="0" destOrd="0" presId="urn:microsoft.com/office/officeart/2005/8/layout/hierarchy3"/>
    <dgm:cxn modelId="{11C5605D-1CD9-3E41-B703-ADCC97862C10}" srcId="{0692744F-4F79-2B40-B2A9-4359B1C9F0BD}" destId="{EA5311B0-53B0-1346-8FC7-0FCDAE55F2BD}" srcOrd="1" destOrd="0" parTransId="{FA5C482F-6403-4548-A6A4-B46AB199280A}" sibTransId="{AC155121-94DD-3648-9D62-006214C54FAF}"/>
    <dgm:cxn modelId="{04B4BE36-EC8E-A640-ACEA-84235122760A}" srcId="{89433062-59F3-7A49-9650-2D4F1A7A3887}" destId="{707154D3-796C-144D-9BBD-FD942CE3078C}" srcOrd="1" destOrd="0" parTransId="{E76F48A4-1327-6E41-B4DD-1F07B40A97C0}" sibTransId="{B16CB2C9-091E-D648-B702-7C07A6867ED0}"/>
    <dgm:cxn modelId="{9DC73356-BB74-8F4D-B92E-5592F2440BE3}" srcId="{0692744F-4F79-2B40-B2A9-4359B1C9F0BD}" destId="{0FCF22E7-FE79-E046-B1CA-97B559681BFD}" srcOrd="0" destOrd="0" parTransId="{7E937385-9A74-E543-B5FE-659AF34FC1AA}" sibTransId="{540AC9A2-51EE-8641-A2AB-53BF9419D1C1}"/>
    <dgm:cxn modelId="{497E9571-C4E9-8941-84DA-8CB0879A38E1}" srcId="{460896AE-DC1C-E047-8785-D7F61D9F9803}" destId="{5890A63B-9F96-634A-ACA3-5084764CBBC9}" srcOrd="1" destOrd="0" parTransId="{89B6A628-6787-1742-8D33-8EF575263A70}" sibTransId="{B8703953-9045-0746-BF1F-0C17DC3442F7}"/>
    <dgm:cxn modelId="{23A75415-452F-F94F-95BA-BD51FA5B57B7}" srcId="{0692744F-4F79-2B40-B2A9-4359B1C9F0BD}" destId="{4941DBBA-E53B-F049-BE95-EC5249D9219E}" srcOrd="2" destOrd="0" parTransId="{1009A4E1-4BFE-C046-AA4B-290039F9A749}" sibTransId="{A903A67A-45CE-D14B-832E-5092AB0AA5DA}"/>
    <dgm:cxn modelId="{14CD25F4-E3B9-449D-86AF-C768200FBC4F}" type="presOf" srcId="{89433062-59F3-7A49-9650-2D4F1A7A3887}" destId="{84B62B0C-39E5-4450-AB7E-A5B9D4818FF3}" srcOrd="1" destOrd="0" presId="urn:microsoft.com/office/officeart/2005/8/layout/hierarchy3"/>
    <dgm:cxn modelId="{007AB123-8A22-D44A-8FD2-B9BE9CD770F7}" srcId="{5890A63B-9F96-634A-ACA3-5084764CBBC9}" destId="{D5DA24EE-EEAF-C24A-8D3C-0377E1464D50}" srcOrd="0" destOrd="0" parTransId="{5D49F0EC-D536-3B4C-B334-B6619808302B}" sibTransId="{EE2473DE-BB7C-1047-8E05-2EE0F515BBB3}"/>
    <dgm:cxn modelId="{2B8FC1C6-3F7F-4944-858E-EF484E1D7F5D}" type="presOf" srcId="{5890A63B-9F96-634A-ACA3-5084764CBBC9}" destId="{7B35E389-DA46-4066-AC68-EAB9355FC459}" srcOrd="1" destOrd="0" presId="urn:microsoft.com/office/officeart/2005/8/layout/hierarchy3"/>
    <dgm:cxn modelId="{E00446A7-D33F-42DC-B3FA-F1180FFE9C73}" type="presOf" srcId="{460896AE-DC1C-E047-8785-D7F61D9F9803}" destId="{C123B375-8732-453A-9C76-2C069C48F48E}" srcOrd="0" destOrd="0" presId="urn:microsoft.com/office/officeart/2005/8/layout/hierarchy3"/>
    <dgm:cxn modelId="{51F27BD8-2009-C94B-9330-6BDB7308BDC3}" srcId="{5890A63B-9F96-634A-ACA3-5084764CBBC9}" destId="{3A0B1035-8F22-CD4B-AEA4-96CC7BFC4A4D}" srcOrd="2" destOrd="0" parTransId="{52363DA1-E1BD-0C4D-A4D1-899FF787F8E6}" sibTransId="{611EA7E9-EDB6-9144-8014-CF7B23E915B5}"/>
    <dgm:cxn modelId="{FFFE551D-473D-D142-BD96-73A5E6F10422}" srcId="{89433062-59F3-7A49-9650-2D4F1A7A3887}" destId="{D68BBB3E-EF6D-774C-AA90-9990123C0FAC}" srcOrd="0" destOrd="0" parTransId="{CA87396A-95A0-B84C-B83C-0552F727F31D}" sibTransId="{7F9F909B-B929-4542-A948-6C48D328C3DE}"/>
    <dgm:cxn modelId="{7AD5E02E-7E11-4CD0-AA6F-29877F7092CD}" type="presOf" srcId="{5D49F0EC-D536-3B4C-B334-B6619808302B}" destId="{26BA9578-E332-4F76-B80E-A3C58FBDC20A}" srcOrd="0" destOrd="0" presId="urn:microsoft.com/office/officeart/2005/8/layout/hierarchy3"/>
    <dgm:cxn modelId="{4273780D-4A33-4203-B5C8-76DB275EB983}" type="presParOf" srcId="{C123B375-8732-453A-9C76-2C069C48F48E}" destId="{DACD767F-5464-427C-B39C-82BB95B8A541}" srcOrd="0" destOrd="0" presId="urn:microsoft.com/office/officeart/2005/8/layout/hierarchy3"/>
    <dgm:cxn modelId="{E78551F1-4753-46FB-BD17-4CAC579B4CF9}" type="presParOf" srcId="{DACD767F-5464-427C-B39C-82BB95B8A541}" destId="{412C6FB6-477E-450C-AD2F-511259E52E26}" srcOrd="0" destOrd="0" presId="urn:microsoft.com/office/officeart/2005/8/layout/hierarchy3"/>
    <dgm:cxn modelId="{3BB00E77-A643-44E2-B0BF-823592AA50F4}" type="presParOf" srcId="{412C6FB6-477E-450C-AD2F-511259E52E26}" destId="{81181B52-0820-401F-8B29-43F0D6BB1CD9}" srcOrd="0" destOrd="0" presId="urn:microsoft.com/office/officeart/2005/8/layout/hierarchy3"/>
    <dgm:cxn modelId="{D6E7C3B3-AB0D-4AFE-A617-5FDA6892E426}" type="presParOf" srcId="{412C6FB6-477E-450C-AD2F-511259E52E26}" destId="{5D182648-B12F-4FA9-9188-4E5BD835EBD8}" srcOrd="1" destOrd="0" presId="urn:microsoft.com/office/officeart/2005/8/layout/hierarchy3"/>
    <dgm:cxn modelId="{7266B261-A14C-4E8F-8CC4-6877B298126D}" type="presParOf" srcId="{DACD767F-5464-427C-B39C-82BB95B8A541}" destId="{61DD8FF3-2686-4688-9221-22E856065B39}" srcOrd="1" destOrd="0" presId="urn:microsoft.com/office/officeart/2005/8/layout/hierarchy3"/>
    <dgm:cxn modelId="{1B6654B0-F07D-4B96-9BA2-3BD4DD2A8C8F}" type="presParOf" srcId="{61DD8FF3-2686-4688-9221-22E856065B39}" destId="{C2D5DB0B-C365-4966-9612-68D6949F89E8}" srcOrd="0" destOrd="0" presId="urn:microsoft.com/office/officeart/2005/8/layout/hierarchy3"/>
    <dgm:cxn modelId="{E8709B0B-086C-47D9-9721-8A58176376A3}" type="presParOf" srcId="{61DD8FF3-2686-4688-9221-22E856065B39}" destId="{3BCA636C-9A33-4226-BCDA-89EFC8381613}" srcOrd="1" destOrd="0" presId="urn:microsoft.com/office/officeart/2005/8/layout/hierarchy3"/>
    <dgm:cxn modelId="{CC820992-37E3-47BB-A420-58862E57AD42}" type="presParOf" srcId="{61DD8FF3-2686-4688-9221-22E856065B39}" destId="{6C99609A-60A7-4EEB-BBE5-282AD72A5335}" srcOrd="2" destOrd="0" presId="urn:microsoft.com/office/officeart/2005/8/layout/hierarchy3"/>
    <dgm:cxn modelId="{96E8B24F-C38C-49B8-A29D-5F94721310A2}" type="presParOf" srcId="{61DD8FF3-2686-4688-9221-22E856065B39}" destId="{28ADECBA-1777-42F4-BF7A-AF406743BC2E}" srcOrd="3" destOrd="0" presId="urn:microsoft.com/office/officeart/2005/8/layout/hierarchy3"/>
    <dgm:cxn modelId="{1AA3263C-51AC-4E8A-A169-B695B88DFB5C}" type="presParOf" srcId="{61DD8FF3-2686-4688-9221-22E856065B39}" destId="{B82A6F0A-14F2-43E9-B870-E479F3CFC55F}" srcOrd="4" destOrd="0" presId="urn:microsoft.com/office/officeart/2005/8/layout/hierarchy3"/>
    <dgm:cxn modelId="{7CAB0AFB-B1D1-4EFC-8B82-AE7D2A09F8CB}" type="presParOf" srcId="{61DD8FF3-2686-4688-9221-22E856065B39}" destId="{95EAC397-99EE-4763-AA66-786979C6B1BF}" srcOrd="5" destOrd="0" presId="urn:microsoft.com/office/officeart/2005/8/layout/hierarchy3"/>
    <dgm:cxn modelId="{42CB73E3-B435-4EFD-9EFD-C07869459A22}" type="presParOf" srcId="{C123B375-8732-453A-9C76-2C069C48F48E}" destId="{561FF4D2-A5F9-4E76-B05D-C1CBC4E6699F}" srcOrd="1" destOrd="0" presId="urn:microsoft.com/office/officeart/2005/8/layout/hierarchy3"/>
    <dgm:cxn modelId="{B12E6629-4633-4091-A2C9-B0CC9944DAF6}" type="presParOf" srcId="{561FF4D2-A5F9-4E76-B05D-C1CBC4E6699F}" destId="{8770331F-E477-48A7-B736-4BC446EB8B1F}" srcOrd="0" destOrd="0" presId="urn:microsoft.com/office/officeart/2005/8/layout/hierarchy3"/>
    <dgm:cxn modelId="{2520C9A9-8D8E-44FC-A4BE-C80E55D94F6E}" type="presParOf" srcId="{8770331F-E477-48A7-B736-4BC446EB8B1F}" destId="{D4AA38DF-BF2E-4D9A-902C-14479850DD52}" srcOrd="0" destOrd="0" presId="urn:microsoft.com/office/officeart/2005/8/layout/hierarchy3"/>
    <dgm:cxn modelId="{35D44224-0EC6-490B-825E-2A8510D3DD2A}" type="presParOf" srcId="{8770331F-E477-48A7-B736-4BC446EB8B1F}" destId="{7B35E389-DA46-4066-AC68-EAB9355FC459}" srcOrd="1" destOrd="0" presId="urn:microsoft.com/office/officeart/2005/8/layout/hierarchy3"/>
    <dgm:cxn modelId="{2983231E-BBF7-4F20-861B-3998471AFE32}" type="presParOf" srcId="{561FF4D2-A5F9-4E76-B05D-C1CBC4E6699F}" destId="{2A8C5188-79EF-4260-ACEC-09368BE6C6B9}" srcOrd="1" destOrd="0" presId="urn:microsoft.com/office/officeart/2005/8/layout/hierarchy3"/>
    <dgm:cxn modelId="{AC7E0EBB-B1B6-4B72-9ECC-074927C98D05}" type="presParOf" srcId="{2A8C5188-79EF-4260-ACEC-09368BE6C6B9}" destId="{26BA9578-E332-4F76-B80E-A3C58FBDC20A}" srcOrd="0" destOrd="0" presId="urn:microsoft.com/office/officeart/2005/8/layout/hierarchy3"/>
    <dgm:cxn modelId="{103BFE26-068B-4D5F-985F-62B233DC7C43}" type="presParOf" srcId="{2A8C5188-79EF-4260-ACEC-09368BE6C6B9}" destId="{0B02AC16-28B8-42D7-903C-446A70D96E70}" srcOrd="1" destOrd="0" presId="urn:microsoft.com/office/officeart/2005/8/layout/hierarchy3"/>
    <dgm:cxn modelId="{8EA85C68-C805-4F5A-9216-1A5460D00268}" type="presParOf" srcId="{2A8C5188-79EF-4260-ACEC-09368BE6C6B9}" destId="{E7673C03-B4C9-4CFA-9112-678C75A46FE7}" srcOrd="2" destOrd="0" presId="urn:microsoft.com/office/officeart/2005/8/layout/hierarchy3"/>
    <dgm:cxn modelId="{4E80129B-F7EB-4C76-95C2-B8577E7C6E94}" type="presParOf" srcId="{2A8C5188-79EF-4260-ACEC-09368BE6C6B9}" destId="{74F88F21-27E4-4933-A9A7-375C54BBDF54}" srcOrd="3" destOrd="0" presId="urn:microsoft.com/office/officeart/2005/8/layout/hierarchy3"/>
    <dgm:cxn modelId="{69061F5E-0976-49DB-BF32-32E032E822F1}" type="presParOf" srcId="{2A8C5188-79EF-4260-ACEC-09368BE6C6B9}" destId="{AC2FEEA5-42FF-4423-8B47-F2811A4FFB73}" srcOrd="4" destOrd="0" presId="urn:microsoft.com/office/officeart/2005/8/layout/hierarchy3"/>
    <dgm:cxn modelId="{094A2E0A-BEF5-4339-9A70-A3DD020A9BAC}" type="presParOf" srcId="{2A8C5188-79EF-4260-ACEC-09368BE6C6B9}" destId="{21D23D90-5E91-41FA-8847-9C919E5065A8}" srcOrd="5" destOrd="0" presId="urn:microsoft.com/office/officeart/2005/8/layout/hierarchy3"/>
    <dgm:cxn modelId="{4C127EAD-1263-4048-99D3-868BFDD08869}" type="presParOf" srcId="{C123B375-8732-453A-9C76-2C069C48F48E}" destId="{56F29950-843F-4E5F-93D8-25D94EA780FF}" srcOrd="2" destOrd="0" presId="urn:microsoft.com/office/officeart/2005/8/layout/hierarchy3"/>
    <dgm:cxn modelId="{0A1FF7F6-AA6C-4957-9607-C3DD6AD3026C}" type="presParOf" srcId="{56F29950-843F-4E5F-93D8-25D94EA780FF}" destId="{BC816DC8-5C89-4A91-83E4-A52D584EB54F}" srcOrd="0" destOrd="0" presId="urn:microsoft.com/office/officeart/2005/8/layout/hierarchy3"/>
    <dgm:cxn modelId="{78743B8A-C222-49B0-B5BB-F67B79C3A7FB}" type="presParOf" srcId="{BC816DC8-5C89-4A91-83E4-A52D584EB54F}" destId="{DB4AA9C8-F7E9-42A4-9C30-66DE7D16D9C5}" srcOrd="0" destOrd="0" presId="urn:microsoft.com/office/officeart/2005/8/layout/hierarchy3"/>
    <dgm:cxn modelId="{AD477E53-0193-4AED-A964-D1B22225CD9A}" type="presParOf" srcId="{BC816DC8-5C89-4A91-83E4-A52D584EB54F}" destId="{84B62B0C-39E5-4450-AB7E-A5B9D4818FF3}" srcOrd="1" destOrd="0" presId="urn:microsoft.com/office/officeart/2005/8/layout/hierarchy3"/>
    <dgm:cxn modelId="{F51029E7-1673-4D91-B049-0A0D763EC002}" type="presParOf" srcId="{56F29950-843F-4E5F-93D8-25D94EA780FF}" destId="{F7A0F82A-C936-4348-91BE-69DAC9F0FBAC}" srcOrd="1" destOrd="0" presId="urn:microsoft.com/office/officeart/2005/8/layout/hierarchy3"/>
    <dgm:cxn modelId="{F54EF1F8-4007-485B-92B5-EECEB8C16DC6}" type="presParOf" srcId="{F7A0F82A-C936-4348-91BE-69DAC9F0FBAC}" destId="{DD586288-5F09-45FE-8F0A-BBDDA196433B}" srcOrd="0" destOrd="0" presId="urn:microsoft.com/office/officeart/2005/8/layout/hierarchy3"/>
    <dgm:cxn modelId="{DAFBF4AB-E294-463E-ACCE-AD5758946660}" type="presParOf" srcId="{F7A0F82A-C936-4348-91BE-69DAC9F0FBAC}" destId="{C2A1352B-0A7A-41FE-8446-A338D2014A98}" srcOrd="1" destOrd="0" presId="urn:microsoft.com/office/officeart/2005/8/layout/hierarchy3"/>
    <dgm:cxn modelId="{A952116B-1771-41AC-BE0D-A14486EE4EB5}" type="presParOf" srcId="{F7A0F82A-C936-4348-91BE-69DAC9F0FBAC}" destId="{052454B0-927B-4C37-B45D-9E08B6E3EDD2}" srcOrd="2" destOrd="0" presId="urn:microsoft.com/office/officeart/2005/8/layout/hierarchy3"/>
    <dgm:cxn modelId="{FF150DD9-837B-49D9-BE8C-058F1A2B6445}" type="presParOf" srcId="{F7A0F82A-C936-4348-91BE-69DAC9F0FBAC}" destId="{8740B116-64FA-49B9-A709-CDA863D0FBA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59F05-62E6-324D-A348-9BAE4558625F}">
      <dsp:nvSpPr>
        <dsp:cNvPr id="0" name=""/>
        <dsp:cNvSpPr/>
      </dsp:nvSpPr>
      <dsp:spPr>
        <a:xfrm>
          <a:off x="2704" y="1006"/>
          <a:ext cx="7521144" cy="1774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744"/>
            </a:spcAft>
          </a:pPr>
          <a:r>
            <a:rPr lang="en-US" sz="2400" kern="1200" dirty="0" smtClean="0">
              <a:latin typeface="Arial"/>
              <a:cs typeface="Arial"/>
            </a:rPr>
            <a:t>Individual insurers cannot bear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large losses on their own</a:t>
          </a:r>
          <a:endParaRPr lang="en-US" sz="2400" kern="1200" dirty="0">
            <a:latin typeface="Arial"/>
            <a:cs typeface="Arial"/>
          </a:endParaRPr>
        </a:p>
      </dsp:txBody>
      <dsp:txXfrm>
        <a:off x="54677" y="52979"/>
        <a:ext cx="7417198" cy="1670529"/>
      </dsp:txXfrm>
    </dsp:sp>
    <dsp:sp modelId="{F1FE399C-DC1F-664A-B796-FB1069983FCA}">
      <dsp:nvSpPr>
        <dsp:cNvPr id="0" name=""/>
        <dsp:cNvSpPr/>
      </dsp:nvSpPr>
      <dsp:spPr>
        <a:xfrm>
          <a:off x="2704" y="1974906"/>
          <a:ext cx="2374098" cy="1774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/>
              <a:cs typeface="Arial"/>
            </a:rPr>
            <a:t>Reinsurance</a:t>
          </a:r>
          <a:r>
            <a:rPr lang="en-US" sz="1800" kern="1200" dirty="0" smtClean="0">
              <a:latin typeface="Arial"/>
              <a:cs typeface="Arial"/>
            </a:rPr>
            <a:t>: slicing in layers and divide among more insurers</a:t>
          </a:r>
          <a:endParaRPr lang="en-US" sz="1800" kern="1200" dirty="0">
            <a:latin typeface="Arial"/>
            <a:cs typeface="Arial"/>
          </a:endParaRPr>
        </a:p>
      </dsp:txBody>
      <dsp:txXfrm>
        <a:off x="54677" y="2026879"/>
        <a:ext cx="2270152" cy="1670529"/>
      </dsp:txXfrm>
    </dsp:sp>
    <dsp:sp modelId="{9400328C-5D00-EF40-9659-9D86D768013E}">
      <dsp:nvSpPr>
        <dsp:cNvPr id="0" name=""/>
        <dsp:cNvSpPr/>
      </dsp:nvSpPr>
      <dsp:spPr>
        <a:xfrm>
          <a:off x="2576227" y="1974906"/>
          <a:ext cx="2374098" cy="1774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/>
              <a:cs typeface="Arial"/>
            </a:rPr>
            <a:t>Government </a:t>
          </a:r>
          <a:r>
            <a:rPr lang="en-US" sz="1800" b="1" kern="1200" dirty="0" err="1" smtClean="0">
              <a:latin typeface="Arial"/>
              <a:cs typeface="Arial"/>
            </a:rPr>
            <a:t>programme</a:t>
          </a:r>
          <a:r>
            <a:rPr lang="en-US" sz="1800" kern="1200" dirty="0" smtClean="0">
              <a:latin typeface="Arial"/>
              <a:cs typeface="Arial"/>
            </a:rPr>
            <a:t>: for example, flood risk</a:t>
          </a:r>
          <a:endParaRPr lang="en-US" sz="1800" kern="1200" dirty="0">
            <a:latin typeface="Arial"/>
            <a:cs typeface="Arial"/>
          </a:endParaRPr>
        </a:p>
      </dsp:txBody>
      <dsp:txXfrm>
        <a:off x="2628200" y="2026879"/>
        <a:ext cx="2270152" cy="1670529"/>
      </dsp:txXfrm>
    </dsp:sp>
    <dsp:sp modelId="{2E82C2DE-D135-0E46-A5B3-E5B97EC839EE}">
      <dsp:nvSpPr>
        <dsp:cNvPr id="0" name=""/>
        <dsp:cNvSpPr/>
      </dsp:nvSpPr>
      <dsp:spPr>
        <a:xfrm>
          <a:off x="5149750" y="1974906"/>
          <a:ext cx="2374098" cy="1774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/>
              <a:cs typeface="Arial"/>
            </a:rPr>
            <a:t>Cat bond</a:t>
          </a:r>
          <a:r>
            <a:rPr lang="en-US" sz="1800" kern="1200" dirty="0" smtClean="0">
              <a:latin typeface="Arial"/>
              <a:cs typeface="Arial"/>
            </a:rPr>
            <a:t>: corporate bond that allows issuer to skip payments if accident happens in return for higher return</a:t>
          </a:r>
          <a:endParaRPr lang="en-US" sz="1800" kern="1200" dirty="0">
            <a:latin typeface="Arial"/>
            <a:cs typeface="Arial"/>
          </a:endParaRPr>
        </a:p>
      </dsp:txBody>
      <dsp:txXfrm>
        <a:off x="5201723" y="2026879"/>
        <a:ext cx="2270152" cy="1670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B1AF1-8D13-B94F-BC7C-6C28F8136B5D}">
      <dsp:nvSpPr>
        <dsp:cNvPr id="0" name=""/>
        <dsp:cNvSpPr/>
      </dsp:nvSpPr>
      <dsp:spPr>
        <a:xfrm>
          <a:off x="0" y="744783"/>
          <a:ext cx="85689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9882A-029E-F744-B366-C166F76D69C0}">
      <dsp:nvSpPr>
        <dsp:cNvPr id="0" name=""/>
        <dsp:cNvSpPr/>
      </dsp:nvSpPr>
      <dsp:spPr>
        <a:xfrm>
          <a:off x="428447" y="5661"/>
          <a:ext cx="5998266" cy="1019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Advancing its understanding of climate change risks, quantifying and integrating it into its risk management and underwriting frameworks</a:t>
          </a:r>
          <a:endParaRPr lang="en-GB" sz="1600" kern="1200" dirty="0">
            <a:latin typeface="Arial"/>
            <a:cs typeface="Arial"/>
          </a:endParaRPr>
        </a:p>
      </dsp:txBody>
      <dsp:txXfrm>
        <a:off x="478218" y="55432"/>
        <a:ext cx="5898724" cy="920020"/>
      </dsp:txXfrm>
    </dsp:sp>
    <dsp:sp modelId="{80E48936-FA0C-8E47-AAEA-5F4C3322CB23}">
      <dsp:nvSpPr>
        <dsp:cNvPr id="0" name=""/>
        <dsp:cNvSpPr/>
      </dsp:nvSpPr>
      <dsp:spPr>
        <a:xfrm>
          <a:off x="0" y="1873215"/>
          <a:ext cx="85689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E9FFA-4026-D94E-9651-3F7C1757181B}">
      <dsp:nvSpPr>
        <dsp:cNvPr id="0" name=""/>
        <dsp:cNvSpPr/>
      </dsp:nvSpPr>
      <dsp:spPr>
        <a:xfrm>
          <a:off x="428447" y="1326183"/>
          <a:ext cx="5998266" cy="827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Developing products and services to mitigate or adapt to climate risk</a:t>
          </a:r>
          <a:endParaRPr lang="en-GB" sz="1600" kern="1200" dirty="0">
            <a:latin typeface="Arial"/>
            <a:cs typeface="Arial"/>
          </a:endParaRPr>
        </a:p>
      </dsp:txBody>
      <dsp:txXfrm>
        <a:off x="468841" y="1366577"/>
        <a:ext cx="5917478" cy="746683"/>
      </dsp:txXfrm>
    </dsp:sp>
    <dsp:sp modelId="{9D617C9F-ED3A-D542-825B-0733FE59FD32}">
      <dsp:nvSpPr>
        <dsp:cNvPr id="0" name=""/>
        <dsp:cNvSpPr/>
      </dsp:nvSpPr>
      <dsp:spPr>
        <a:xfrm>
          <a:off x="0" y="3139634"/>
          <a:ext cx="85689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AED1B-630E-A94C-B71C-754526DDF90B}">
      <dsp:nvSpPr>
        <dsp:cNvPr id="0" name=""/>
        <dsp:cNvSpPr/>
      </dsp:nvSpPr>
      <dsp:spPr>
        <a:xfrm>
          <a:off x="428447" y="2454615"/>
          <a:ext cx="5998266" cy="965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Raising awareness about climate change risks through public dialogue, and advocating a worldwide policy framework for climate change</a:t>
          </a:r>
          <a:endParaRPr lang="en-GB" sz="1600" kern="1200" dirty="0">
            <a:latin typeface="Arial"/>
            <a:cs typeface="Arial"/>
          </a:endParaRPr>
        </a:p>
      </dsp:txBody>
      <dsp:txXfrm>
        <a:off x="475577" y="2501745"/>
        <a:ext cx="5904006" cy="871199"/>
      </dsp:txXfrm>
    </dsp:sp>
    <dsp:sp modelId="{874DF780-1C9E-FC4A-99A1-EA7CFEC7CEE7}">
      <dsp:nvSpPr>
        <dsp:cNvPr id="0" name=""/>
        <dsp:cNvSpPr/>
      </dsp:nvSpPr>
      <dsp:spPr>
        <a:xfrm>
          <a:off x="0" y="4268066"/>
          <a:ext cx="85689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6B62F-9FCF-2E45-BDB9-31104842A2A7}">
      <dsp:nvSpPr>
        <dsp:cNvPr id="0" name=""/>
        <dsp:cNvSpPr/>
      </dsp:nvSpPr>
      <dsp:spPr>
        <a:xfrm>
          <a:off x="428447" y="3721034"/>
          <a:ext cx="5998266" cy="827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Tackling its own carbon footprint and ensuring transparent, annual emissions reporting</a:t>
          </a:r>
          <a:endParaRPr lang="en-GB" sz="1600" kern="1200" dirty="0">
            <a:latin typeface="Arial"/>
            <a:cs typeface="Arial"/>
          </a:endParaRPr>
        </a:p>
      </dsp:txBody>
      <dsp:txXfrm>
        <a:off x="468841" y="3761428"/>
        <a:ext cx="5917478" cy="746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724D0-04E2-B44B-A2D1-E93094E65D0D}">
      <dsp:nvSpPr>
        <dsp:cNvPr id="0" name=""/>
        <dsp:cNvSpPr/>
      </dsp:nvSpPr>
      <dsp:spPr>
        <a:xfrm>
          <a:off x="0" y="0"/>
          <a:ext cx="6598093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1. The </a:t>
          </a:r>
          <a:r>
            <a:rPr lang="en-GB" sz="1600" b="1" kern="1200" dirty="0" smtClean="0">
              <a:latin typeface="Arial"/>
              <a:cs typeface="Arial"/>
            </a:rPr>
            <a:t>hazard component </a:t>
          </a:r>
          <a:r>
            <a:rPr lang="en-GB" sz="1600" kern="1200" dirty="0" smtClean="0">
              <a:latin typeface="Arial"/>
              <a:cs typeface="Arial"/>
            </a:rPr>
            <a:t>estimates the extent and intensity of the natural catastrophe</a:t>
          </a:r>
          <a:endParaRPr lang="en-GB" sz="1600" kern="1200" dirty="0">
            <a:latin typeface="Arial"/>
            <a:cs typeface="Arial"/>
          </a:endParaRPr>
        </a:p>
      </dsp:txBody>
      <dsp:txXfrm>
        <a:off x="25055" y="25055"/>
        <a:ext cx="5574902" cy="805345"/>
      </dsp:txXfrm>
    </dsp:sp>
    <dsp:sp modelId="{45F814C0-32C5-314D-AEDA-9AAF244E6E5B}">
      <dsp:nvSpPr>
        <dsp:cNvPr id="0" name=""/>
        <dsp:cNvSpPr/>
      </dsp:nvSpPr>
      <dsp:spPr>
        <a:xfrm>
          <a:off x="492714" y="974268"/>
          <a:ext cx="6598093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2. The </a:t>
          </a:r>
          <a:r>
            <a:rPr lang="en-GB" sz="1600" b="1" kern="1200" dirty="0" smtClean="0">
              <a:latin typeface="Arial"/>
              <a:cs typeface="Arial"/>
            </a:rPr>
            <a:t>vulnerability component </a:t>
          </a:r>
          <a:r>
            <a:rPr lang="en-GB" sz="1600" kern="1200" dirty="0" smtClean="0">
              <a:latin typeface="Arial"/>
              <a:cs typeface="Arial"/>
            </a:rPr>
            <a:t>assesses the relative damage to the assets (like property and infrastructure) </a:t>
          </a:r>
          <a:endParaRPr lang="en-GB" sz="1600" kern="1200" dirty="0">
            <a:latin typeface="Arial"/>
            <a:cs typeface="Arial"/>
          </a:endParaRPr>
        </a:p>
      </dsp:txBody>
      <dsp:txXfrm>
        <a:off x="517769" y="999323"/>
        <a:ext cx="5499222" cy="805345"/>
      </dsp:txXfrm>
    </dsp:sp>
    <dsp:sp modelId="{1C33FAD0-C50F-204C-8316-C7FAEEA68312}">
      <dsp:nvSpPr>
        <dsp:cNvPr id="0" name=""/>
        <dsp:cNvSpPr/>
      </dsp:nvSpPr>
      <dsp:spPr>
        <a:xfrm>
          <a:off x="985429" y="1948536"/>
          <a:ext cx="6598093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3. The </a:t>
          </a:r>
          <a:r>
            <a:rPr lang="en-GB" sz="1600" b="1" kern="1200" dirty="0" smtClean="0">
              <a:latin typeface="Arial"/>
              <a:cs typeface="Arial"/>
            </a:rPr>
            <a:t>exposure component</a:t>
          </a:r>
          <a:r>
            <a:rPr lang="en-GB" sz="1600" kern="1200" dirty="0" smtClean="0">
              <a:latin typeface="Arial"/>
              <a:cs typeface="Arial"/>
            </a:rPr>
            <a:t> is split between building values, contents values and business interruption values</a:t>
          </a:r>
          <a:endParaRPr lang="en-GB" sz="1600" kern="1200" dirty="0">
            <a:latin typeface="Arial"/>
            <a:cs typeface="Arial"/>
          </a:endParaRPr>
        </a:p>
      </dsp:txBody>
      <dsp:txXfrm>
        <a:off x="1010484" y="1973591"/>
        <a:ext cx="5499222" cy="805345"/>
      </dsp:txXfrm>
    </dsp:sp>
    <dsp:sp modelId="{929E1726-68EA-474C-A190-69809B022DC4}">
      <dsp:nvSpPr>
        <dsp:cNvPr id="0" name=""/>
        <dsp:cNvSpPr/>
      </dsp:nvSpPr>
      <dsp:spPr>
        <a:xfrm>
          <a:off x="1478144" y="2922804"/>
          <a:ext cx="6598093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4. The </a:t>
          </a:r>
          <a:r>
            <a:rPr lang="en-GB" sz="1600" b="1" kern="1200" dirty="0" smtClean="0">
              <a:latin typeface="Arial"/>
              <a:cs typeface="Arial"/>
            </a:rPr>
            <a:t>financial loss component </a:t>
          </a:r>
          <a:r>
            <a:rPr lang="en-GB" sz="1600" kern="1200" dirty="0" smtClean="0">
              <a:latin typeface="Arial"/>
              <a:cs typeface="Arial"/>
            </a:rPr>
            <a:t>translates the physical damage into total monetary loss before the application of insurance</a:t>
          </a:r>
          <a:endParaRPr lang="en-GB" sz="1600" kern="1200" dirty="0">
            <a:latin typeface="Arial"/>
            <a:cs typeface="Arial"/>
          </a:endParaRPr>
        </a:p>
      </dsp:txBody>
      <dsp:txXfrm>
        <a:off x="1503199" y="2947859"/>
        <a:ext cx="5499222" cy="805345"/>
      </dsp:txXfrm>
    </dsp:sp>
    <dsp:sp modelId="{DEECC9E5-3BA1-CD42-9A8E-14B4A677961D}">
      <dsp:nvSpPr>
        <dsp:cNvPr id="0" name=""/>
        <dsp:cNvSpPr/>
      </dsp:nvSpPr>
      <dsp:spPr>
        <a:xfrm>
          <a:off x="1970858" y="3897072"/>
          <a:ext cx="6598093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5. The </a:t>
          </a:r>
          <a:r>
            <a:rPr lang="en-GB" sz="1600" b="1" kern="1200" dirty="0" smtClean="0">
              <a:latin typeface="Arial"/>
              <a:cs typeface="Arial"/>
            </a:rPr>
            <a:t>platform component </a:t>
          </a:r>
          <a:r>
            <a:rPr lang="en-GB" sz="1600" kern="1200" dirty="0" smtClean="0">
              <a:latin typeface="Arial"/>
              <a:cs typeface="Arial"/>
            </a:rPr>
            <a:t>integrates the four model components</a:t>
          </a:r>
          <a:endParaRPr lang="en-GB" sz="1600" kern="1200" dirty="0">
            <a:latin typeface="Arial"/>
            <a:cs typeface="Arial"/>
          </a:endParaRPr>
        </a:p>
      </dsp:txBody>
      <dsp:txXfrm>
        <a:off x="1995913" y="3922127"/>
        <a:ext cx="5499222" cy="805345"/>
      </dsp:txXfrm>
    </dsp:sp>
    <dsp:sp modelId="{0F6D6B70-D249-6149-83A9-8EB9671CDFE1}">
      <dsp:nvSpPr>
        <dsp:cNvPr id="0" name=""/>
        <dsp:cNvSpPr/>
      </dsp:nvSpPr>
      <dsp:spPr>
        <a:xfrm>
          <a:off x="6042047" y="624957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6167157" y="624957"/>
        <a:ext cx="305825" cy="418424"/>
      </dsp:txXfrm>
    </dsp:sp>
    <dsp:sp modelId="{E43BAE99-2562-4F42-B0BD-C423A537F0B7}">
      <dsp:nvSpPr>
        <dsp:cNvPr id="0" name=""/>
        <dsp:cNvSpPr/>
      </dsp:nvSpPr>
      <dsp:spPr>
        <a:xfrm>
          <a:off x="6534762" y="159922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6659872" y="1599225"/>
        <a:ext cx="305825" cy="418424"/>
      </dsp:txXfrm>
    </dsp:sp>
    <dsp:sp modelId="{A76654C3-186A-A24C-924E-0A89E1132D39}">
      <dsp:nvSpPr>
        <dsp:cNvPr id="0" name=""/>
        <dsp:cNvSpPr/>
      </dsp:nvSpPr>
      <dsp:spPr>
        <a:xfrm>
          <a:off x="7027476" y="2559236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7152586" y="2559236"/>
        <a:ext cx="305825" cy="418424"/>
      </dsp:txXfrm>
    </dsp:sp>
    <dsp:sp modelId="{BE483271-DCA3-2447-9BA4-8569562B3372}">
      <dsp:nvSpPr>
        <dsp:cNvPr id="0" name=""/>
        <dsp:cNvSpPr/>
      </dsp:nvSpPr>
      <dsp:spPr>
        <a:xfrm>
          <a:off x="7520191" y="3543009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7645301" y="3543009"/>
        <a:ext cx="305825" cy="418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6F23F-67CF-4291-A96F-60B3C7F6436C}">
      <dsp:nvSpPr>
        <dsp:cNvPr id="0" name=""/>
        <dsp:cNvSpPr/>
      </dsp:nvSpPr>
      <dsp:spPr>
        <a:xfrm>
          <a:off x="-5370708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88C60-BD52-4DA7-9BDE-65B047FB652C}">
      <dsp:nvSpPr>
        <dsp:cNvPr id="0" name=""/>
        <dsp:cNvSpPr/>
      </dsp:nvSpPr>
      <dsp:spPr>
        <a:xfrm>
          <a:off x="333389" y="216049"/>
          <a:ext cx="8172115" cy="4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kern="1200" dirty="0" smtClean="0">
              <a:latin typeface="Arial"/>
              <a:cs typeface="Arial"/>
            </a:rPr>
            <a:t>Temperature change (heat waves)</a:t>
          </a:r>
          <a:endParaRPr lang="en-GB" sz="2200" b="0" kern="1200" dirty="0">
            <a:latin typeface="Arial"/>
            <a:cs typeface="Arial"/>
          </a:endParaRPr>
        </a:p>
      </dsp:txBody>
      <dsp:txXfrm>
        <a:off x="333389" y="216049"/>
        <a:ext cx="8172115" cy="431909"/>
      </dsp:txXfrm>
    </dsp:sp>
    <dsp:sp modelId="{1CFDF633-2618-488D-B986-FEB8FDC3D4C1}">
      <dsp:nvSpPr>
        <dsp:cNvPr id="0" name=""/>
        <dsp:cNvSpPr/>
      </dsp:nvSpPr>
      <dsp:spPr>
        <a:xfrm>
          <a:off x="63446" y="162061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3AC0A-7A94-4695-89F0-3E116143D1FF}">
      <dsp:nvSpPr>
        <dsp:cNvPr id="0" name=""/>
        <dsp:cNvSpPr/>
      </dsp:nvSpPr>
      <dsp:spPr>
        <a:xfrm>
          <a:off x="724522" y="864294"/>
          <a:ext cx="7780982" cy="4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kern="1200" dirty="0" smtClean="0">
              <a:latin typeface="Arial"/>
              <a:cs typeface="Arial"/>
            </a:rPr>
            <a:t>Sea-level rise</a:t>
          </a:r>
          <a:endParaRPr lang="en-GB" sz="2200" b="0" kern="1200" dirty="0">
            <a:latin typeface="Arial"/>
            <a:cs typeface="Arial"/>
          </a:endParaRPr>
        </a:p>
      </dsp:txBody>
      <dsp:txXfrm>
        <a:off x="724522" y="864294"/>
        <a:ext cx="7780982" cy="431909"/>
      </dsp:txXfrm>
    </dsp:sp>
    <dsp:sp modelId="{F97F33C8-4CD1-4E17-983E-78FDC2C34D0B}">
      <dsp:nvSpPr>
        <dsp:cNvPr id="0" name=""/>
        <dsp:cNvSpPr/>
      </dsp:nvSpPr>
      <dsp:spPr>
        <a:xfrm>
          <a:off x="454579" y="810306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9B215-1E80-4C75-870B-B62800255984}">
      <dsp:nvSpPr>
        <dsp:cNvPr id="0" name=""/>
        <dsp:cNvSpPr/>
      </dsp:nvSpPr>
      <dsp:spPr>
        <a:xfrm>
          <a:off x="938861" y="1512064"/>
          <a:ext cx="7566643" cy="4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kern="1200" dirty="0" smtClean="0">
              <a:latin typeface="Arial"/>
              <a:cs typeface="Arial"/>
            </a:rPr>
            <a:t>Droughts</a:t>
          </a:r>
          <a:endParaRPr lang="en-GB" sz="2200" b="0" kern="1200" dirty="0">
            <a:latin typeface="Arial"/>
            <a:cs typeface="Arial"/>
          </a:endParaRPr>
        </a:p>
      </dsp:txBody>
      <dsp:txXfrm>
        <a:off x="938861" y="1512064"/>
        <a:ext cx="7566643" cy="431909"/>
      </dsp:txXfrm>
    </dsp:sp>
    <dsp:sp modelId="{72864E72-C401-4A49-850A-F0B24CC568C5}">
      <dsp:nvSpPr>
        <dsp:cNvPr id="0" name=""/>
        <dsp:cNvSpPr/>
      </dsp:nvSpPr>
      <dsp:spPr>
        <a:xfrm>
          <a:off x="668918" y="1458075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65867-3B38-41DD-853F-26ABC8D1D0F8}">
      <dsp:nvSpPr>
        <dsp:cNvPr id="0" name=""/>
        <dsp:cNvSpPr/>
      </dsp:nvSpPr>
      <dsp:spPr>
        <a:xfrm>
          <a:off x="1007298" y="2160309"/>
          <a:ext cx="7498207" cy="4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kern="1200" dirty="0" smtClean="0">
              <a:latin typeface="Arial"/>
              <a:cs typeface="Arial"/>
            </a:rPr>
            <a:t>Hurricanes (tropical cyclones)</a:t>
          </a:r>
          <a:endParaRPr lang="en-GB" sz="2200" b="0" kern="1200" dirty="0">
            <a:latin typeface="Arial"/>
            <a:cs typeface="Arial"/>
          </a:endParaRPr>
        </a:p>
      </dsp:txBody>
      <dsp:txXfrm>
        <a:off x="1007298" y="2160309"/>
        <a:ext cx="7498207" cy="431909"/>
      </dsp:txXfrm>
    </dsp:sp>
    <dsp:sp modelId="{2203F1A5-6510-4726-A56E-E5CD1A125B21}">
      <dsp:nvSpPr>
        <dsp:cNvPr id="0" name=""/>
        <dsp:cNvSpPr/>
      </dsp:nvSpPr>
      <dsp:spPr>
        <a:xfrm>
          <a:off x="737354" y="2106320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53A54-FA6A-4EB4-8A8E-A4D35A2E9AC4}">
      <dsp:nvSpPr>
        <dsp:cNvPr id="0" name=""/>
        <dsp:cNvSpPr/>
      </dsp:nvSpPr>
      <dsp:spPr>
        <a:xfrm>
          <a:off x="938861" y="2808553"/>
          <a:ext cx="7566643" cy="4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kern="1200" smtClean="0">
              <a:latin typeface="Arial"/>
              <a:cs typeface="Arial"/>
            </a:rPr>
            <a:t>Heavy rainfall</a:t>
          </a:r>
          <a:endParaRPr lang="en-GB" sz="2200" b="0" kern="1200">
            <a:latin typeface="Arial"/>
            <a:cs typeface="Arial"/>
          </a:endParaRPr>
        </a:p>
      </dsp:txBody>
      <dsp:txXfrm>
        <a:off x="938861" y="2808553"/>
        <a:ext cx="7566643" cy="431909"/>
      </dsp:txXfrm>
    </dsp:sp>
    <dsp:sp modelId="{3AF43807-1FB1-4B68-98B8-45D101B7C6C6}">
      <dsp:nvSpPr>
        <dsp:cNvPr id="0" name=""/>
        <dsp:cNvSpPr/>
      </dsp:nvSpPr>
      <dsp:spPr>
        <a:xfrm>
          <a:off x="668918" y="2754565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1E8D8-D4E4-44B4-8DDF-D1A530E6CFD6}">
      <dsp:nvSpPr>
        <dsp:cNvPr id="0" name=""/>
        <dsp:cNvSpPr/>
      </dsp:nvSpPr>
      <dsp:spPr>
        <a:xfrm>
          <a:off x="724522" y="3456323"/>
          <a:ext cx="7780982" cy="4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kern="1200" dirty="0" smtClean="0">
              <a:latin typeface="Arial"/>
              <a:cs typeface="Arial"/>
            </a:rPr>
            <a:t>Flooding</a:t>
          </a:r>
          <a:endParaRPr lang="en-GB" sz="2200" b="0" kern="1200" dirty="0">
            <a:latin typeface="Arial"/>
            <a:cs typeface="Arial"/>
          </a:endParaRPr>
        </a:p>
      </dsp:txBody>
      <dsp:txXfrm>
        <a:off x="724522" y="3456323"/>
        <a:ext cx="7780982" cy="431909"/>
      </dsp:txXfrm>
    </dsp:sp>
    <dsp:sp modelId="{D3B3B140-3AF0-433A-B9CA-37C048B266CC}">
      <dsp:nvSpPr>
        <dsp:cNvPr id="0" name=""/>
        <dsp:cNvSpPr/>
      </dsp:nvSpPr>
      <dsp:spPr>
        <a:xfrm>
          <a:off x="454579" y="3402334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C3DF1-5661-4D94-94E2-9693D12A6667}">
      <dsp:nvSpPr>
        <dsp:cNvPr id="0" name=""/>
        <dsp:cNvSpPr/>
      </dsp:nvSpPr>
      <dsp:spPr>
        <a:xfrm>
          <a:off x="333389" y="4104568"/>
          <a:ext cx="8172115" cy="4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kern="1200" dirty="0" smtClean="0">
              <a:latin typeface="Arial"/>
              <a:cs typeface="Arial"/>
            </a:rPr>
            <a:t>Landslides</a:t>
          </a:r>
          <a:endParaRPr lang="en-GB" sz="2200" b="0" kern="1200" dirty="0">
            <a:latin typeface="Arial"/>
            <a:cs typeface="Arial"/>
          </a:endParaRPr>
        </a:p>
      </dsp:txBody>
      <dsp:txXfrm>
        <a:off x="333389" y="4104568"/>
        <a:ext cx="8172115" cy="431909"/>
      </dsp:txXfrm>
    </dsp:sp>
    <dsp:sp modelId="{99284E3E-1C19-44DB-8C1E-4643F8BCCD3D}">
      <dsp:nvSpPr>
        <dsp:cNvPr id="0" name=""/>
        <dsp:cNvSpPr/>
      </dsp:nvSpPr>
      <dsp:spPr>
        <a:xfrm>
          <a:off x="63446" y="4050579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CC6CC-7F11-4193-8C16-B41CCC8AF5DC}">
      <dsp:nvSpPr>
        <dsp:cNvPr id="0" name=""/>
        <dsp:cNvSpPr/>
      </dsp:nvSpPr>
      <dsp:spPr>
        <a:xfrm rot="5400000">
          <a:off x="5113771" y="-1963018"/>
          <a:ext cx="1132438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/>
              <a:cs typeface="Arial"/>
            </a:rPr>
            <a:t>Reducing carbon emissions very important to reduce climate change</a:t>
          </a:r>
          <a:endParaRPr lang="en-GB" sz="1400" kern="1200" dirty="0">
            <a:latin typeface="Arial"/>
            <a:cs typeface="Arial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/>
              <a:cs typeface="Arial"/>
            </a:rPr>
            <a:t>But even if global temperature stabilised, sea-level will rise as the deep ocean warms slowly</a:t>
          </a:r>
          <a:endParaRPr lang="en-GB" sz="1400" kern="1200" dirty="0">
            <a:latin typeface="Arial"/>
            <a:cs typeface="Arial"/>
          </a:endParaRPr>
        </a:p>
      </dsp:txBody>
      <dsp:txXfrm rot="-5400000">
        <a:off x="3007054" y="198980"/>
        <a:ext cx="5290592" cy="1021876"/>
      </dsp:txXfrm>
    </dsp:sp>
    <dsp:sp modelId="{8EEB3816-45AD-4BE3-83D4-C448CBC03A39}">
      <dsp:nvSpPr>
        <dsp:cNvPr id="0" name=""/>
        <dsp:cNvSpPr/>
      </dsp:nvSpPr>
      <dsp:spPr>
        <a:xfrm>
          <a:off x="0" y="2144"/>
          <a:ext cx="3007054" cy="141554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Mitigating strategies</a:t>
          </a:r>
          <a:endParaRPr lang="en-GB" sz="1800" kern="1200" dirty="0">
            <a:latin typeface="Arial"/>
            <a:cs typeface="Arial"/>
          </a:endParaRPr>
        </a:p>
      </dsp:txBody>
      <dsp:txXfrm>
        <a:off x="69101" y="71245"/>
        <a:ext cx="2868852" cy="1277345"/>
      </dsp:txXfrm>
    </dsp:sp>
    <dsp:sp modelId="{D85D002A-A256-4186-82CA-5F6C1B7964C1}">
      <dsp:nvSpPr>
        <dsp:cNvPr id="0" name=""/>
        <dsp:cNvSpPr/>
      </dsp:nvSpPr>
      <dsp:spPr>
        <a:xfrm rot="5400000">
          <a:off x="5113771" y="-476692"/>
          <a:ext cx="1132438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/>
              <a:cs typeface="Arial"/>
            </a:rPr>
            <a:t>Insurance provides financial risk transfer, but not against physical impact</a:t>
          </a:r>
          <a:endParaRPr lang="en-GB" sz="1400" kern="1200" dirty="0">
            <a:latin typeface="Arial"/>
            <a:cs typeface="Arial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/>
              <a:cs typeface="Arial"/>
            </a:rPr>
            <a:t>Also disaster risk reduction measures: early warning, education, etc.</a:t>
          </a:r>
          <a:endParaRPr lang="en-GB" sz="1400" kern="1200" dirty="0">
            <a:latin typeface="Arial"/>
            <a:cs typeface="Arial"/>
          </a:endParaRPr>
        </a:p>
      </dsp:txBody>
      <dsp:txXfrm rot="-5400000">
        <a:off x="3007054" y="1685306"/>
        <a:ext cx="5290592" cy="1021876"/>
      </dsp:txXfrm>
    </dsp:sp>
    <dsp:sp modelId="{B9F64FE1-70C8-44CE-BC43-CB32CC17EAFD}">
      <dsp:nvSpPr>
        <dsp:cNvPr id="0" name=""/>
        <dsp:cNvSpPr/>
      </dsp:nvSpPr>
      <dsp:spPr>
        <a:xfrm>
          <a:off x="0" y="1488470"/>
          <a:ext cx="3007054" cy="1415547"/>
        </a:xfrm>
        <a:prstGeom prst="roundRect">
          <a:avLst/>
        </a:prstGeom>
        <a:solidFill>
          <a:schemeClr val="accent1">
            <a:shade val="80000"/>
            <a:hueOff val="354777"/>
            <a:satOff val="-19922"/>
            <a:lumOff val="17181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Adaptation to minimise disruptions</a:t>
          </a:r>
          <a:endParaRPr lang="en-GB" sz="1800" kern="1200" dirty="0">
            <a:latin typeface="Arial"/>
            <a:cs typeface="Arial"/>
          </a:endParaRPr>
        </a:p>
      </dsp:txBody>
      <dsp:txXfrm>
        <a:off x="69101" y="1557571"/>
        <a:ext cx="2868852" cy="1277345"/>
      </dsp:txXfrm>
    </dsp:sp>
    <dsp:sp modelId="{FE6C4769-D4EC-44C1-9A56-FA956C8F3D25}">
      <dsp:nvSpPr>
        <dsp:cNvPr id="0" name=""/>
        <dsp:cNvSpPr/>
      </dsp:nvSpPr>
      <dsp:spPr>
        <a:xfrm rot="5400000">
          <a:off x="5113771" y="1009632"/>
          <a:ext cx="1132438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/>
              <a:cs typeface="Arial"/>
            </a:rPr>
            <a:t>Global climate risk pool to help these countries at macro level</a:t>
          </a:r>
          <a:endParaRPr lang="en-GB" sz="1400" kern="1200" dirty="0">
            <a:latin typeface="Arial"/>
            <a:cs typeface="Arial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/>
              <a:cs typeface="Arial"/>
            </a:rPr>
            <a:t>But can only insure extreme events that strongly exceed trend line</a:t>
          </a:r>
          <a:endParaRPr lang="en-GB" sz="1400" kern="1200" dirty="0">
            <a:latin typeface="Arial"/>
            <a:cs typeface="Arial"/>
          </a:endParaRPr>
        </a:p>
      </dsp:txBody>
      <dsp:txXfrm rot="-5400000">
        <a:off x="3007054" y="3171631"/>
        <a:ext cx="5290592" cy="1021876"/>
      </dsp:txXfrm>
    </dsp:sp>
    <dsp:sp modelId="{56DAA053-B6A0-475E-A9E3-D7F27146CA13}">
      <dsp:nvSpPr>
        <dsp:cNvPr id="0" name=""/>
        <dsp:cNvSpPr/>
      </dsp:nvSpPr>
      <dsp:spPr>
        <a:xfrm>
          <a:off x="0" y="2974795"/>
          <a:ext cx="3007054" cy="1415547"/>
        </a:xfrm>
        <a:prstGeom prst="roundRect">
          <a:avLst/>
        </a:prstGeom>
        <a:solidFill>
          <a:schemeClr val="accent1">
            <a:shade val="80000"/>
            <a:hueOff val="709555"/>
            <a:satOff val="-39844"/>
            <a:lumOff val="34361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Low and middle-income countries more affected by adverse weather events</a:t>
          </a:r>
          <a:endParaRPr lang="en-GB" sz="1800" kern="1200" dirty="0">
            <a:latin typeface="Arial"/>
            <a:cs typeface="Arial"/>
          </a:endParaRPr>
        </a:p>
      </dsp:txBody>
      <dsp:txXfrm>
        <a:off x="69101" y="3043896"/>
        <a:ext cx="2868852" cy="1277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81B52-0820-401F-8B29-43F0D6BB1CD9}">
      <dsp:nvSpPr>
        <dsp:cNvPr id="0" name=""/>
        <dsp:cNvSpPr/>
      </dsp:nvSpPr>
      <dsp:spPr>
        <a:xfrm>
          <a:off x="998354" y="1564"/>
          <a:ext cx="1908789" cy="954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Micro-insurance: financial protection of low-income people and micro-enterprises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6307" y="29517"/>
        <a:ext cx="1852883" cy="898488"/>
      </dsp:txXfrm>
    </dsp:sp>
    <dsp:sp modelId="{C2D5DB0B-C365-4966-9612-68D6949F89E8}">
      <dsp:nvSpPr>
        <dsp:cNvPr id="0" name=""/>
        <dsp:cNvSpPr/>
      </dsp:nvSpPr>
      <dsp:spPr>
        <a:xfrm>
          <a:off x="1189233" y="955959"/>
          <a:ext cx="190878" cy="71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96"/>
              </a:lnTo>
              <a:lnTo>
                <a:pt x="190878" y="71579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A636C-9A33-4226-BCDA-89EFC8381613}">
      <dsp:nvSpPr>
        <dsp:cNvPr id="0" name=""/>
        <dsp:cNvSpPr/>
      </dsp:nvSpPr>
      <dsp:spPr>
        <a:xfrm>
          <a:off x="1380112" y="1194557"/>
          <a:ext cx="1527031" cy="954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risks (illness, injury, death) and property risks (damage or loss)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8065" y="1222510"/>
        <a:ext cx="1471125" cy="898488"/>
      </dsp:txXfrm>
    </dsp:sp>
    <dsp:sp modelId="{6C99609A-60A7-4EEB-BBE5-282AD72A5335}">
      <dsp:nvSpPr>
        <dsp:cNvPr id="0" name=""/>
        <dsp:cNvSpPr/>
      </dsp:nvSpPr>
      <dsp:spPr>
        <a:xfrm>
          <a:off x="1189233" y="955959"/>
          <a:ext cx="190878" cy="1908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789"/>
              </a:lnTo>
              <a:lnTo>
                <a:pt x="190878" y="19087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DECBA-1777-42F4-BF7A-AF406743BC2E}">
      <dsp:nvSpPr>
        <dsp:cNvPr id="0" name=""/>
        <dsp:cNvSpPr/>
      </dsp:nvSpPr>
      <dsp:spPr>
        <a:xfrm>
          <a:off x="1380112" y="2387551"/>
          <a:ext cx="1527031" cy="954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Wide variety of micro-insurance risks (e.g. crop insurance, health insurance)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8065" y="2415504"/>
        <a:ext cx="1471125" cy="898488"/>
      </dsp:txXfrm>
    </dsp:sp>
    <dsp:sp modelId="{B82A6F0A-14F2-43E9-B870-E479F3CFC55F}">
      <dsp:nvSpPr>
        <dsp:cNvPr id="0" name=""/>
        <dsp:cNvSpPr/>
      </dsp:nvSpPr>
      <dsp:spPr>
        <a:xfrm>
          <a:off x="1189233" y="955959"/>
          <a:ext cx="190878" cy="310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783"/>
              </a:lnTo>
              <a:lnTo>
                <a:pt x="190878" y="310178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AC397-99EE-4763-AA66-786979C6B1BF}">
      <dsp:nvSpPr>
        <dsp:cNvPr id="0" name=""/>
        <dsp:cNvSpPr/>
      </dsp:nvSpPr>
      <dsp:spPr>
        <a:xfrm>
          <a:off x="1380112" y="3580544"/>
          <a:ext cx="1527031" cy="954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Helps to deal with unexpected shocks avoiding the poverty trap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8065" y="3608497"/>
        <a:ext cx="1471125" cy="898488"/>
      </dsp:txXfrm>
    </dsp:sp>
    <dsp:sp modelId="{D4AA38DF-BF2E-4D9A-902C-14479850DD52}">
      <dsp:nvSpPr>
        <dsp:cNvPr id="0" name=""/>
        <dsp:cNvSpPr/>
      </dsp:nvSpPr>
      <dsp:spPr>
        <a:xfrm>
          <a:off x="3384341" y="1564"/>
          <a:ext cx="1908789" cy="954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latin typeface="Arial" panose="020B0604020202020204" pitchFamily="34" charset="0"/>
              <a:cs typeface="Arial" panose="020B0604020202020204" pitchFamily="34" charset="0"/>
            </a:rPr>
            <a:t>Suppliers</a:t>
          </a:r>
          <a:endParaRPr lang="en-GB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2294" y="29517"/>
        <a:ext cx="1852883" cy="898488"/>
      </dsp:txXfrm>
    </dsp:sp>
    <dsp:sp modelId="{26BA9578-E332-4F76-B80E-A3C58FBDC20A}">
      <dsp:nvSpPr>
        <dsp:cNvPr id="0" name=""/>
        <dsp:cNvSpPr/>
      </dsp:nvSpPr>
      <dsp:spPr>
        <a:xfrm>
          <a:off x="3575220" y="955959"/>
          <a:ext cx="190878" cy="71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96"/>
              </a:lnTo>
              <a:lnTo>
                <a:pt x="190878" y="71579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2AC16-28B8-42D7-903C-446A70D96E70}">
      <dsp:nvSpPr>
        <dsp:cNvPr id="0" name=""/>
        <dsp:cNvSpPr/>
      </dsp:nvSpPr>
      <dsp:spPr>
        <a:xfrm>
          <a:off x="3766099" y="1194557"/>
          <a:ext cx="1527031" cy="954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latin typeface="Arial" panose="020B0604020202020204" pitchFamily="34" charset="0"/>
              <a:cs typeface="Arial" panose="020B0604020202020204" pitchFamily="34" charset="0"/>
            </a:rPr>
            <a:t>Commercial insurers</a:t>
          </a: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4052" y="1222510"/>
        <a:ext cx="1471125" cy="898488"/>
      </dsp:txXfrm>
    </dsp:sp>
    <dsp:sp modelId="{E7673C03-B4C9-4CFA-9112-678C75A46FE7}">
      <dsp:nvSpPr>
        <dsp:cNvPr id="0" name=""/>
        <dsp:cNvSpPr/>
      </dsp:nvSpPr>
      <dsp:spPr>
        <a:xfrm>
          <a:off x="3575220" y="955959"/>
          <a:ext cx="190878" cy="1908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789"/>
              </a:lnTo>
              <a:lnTo>
                <a:pt x="190878" y="19087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88F21-27E4-4933-A9A7-375C54BBDF54}">
      <dsp:nvSpPr>
        <dsp:cNvPr id="0" name=""/>
        <dsp:cNvSpPr/>
      </dsp:nvSpPr>
      <dsp:spPr>
        <a:xfrm>
          <a:off x="3766099" y="2387551"/>
          <a:ext cx="1527031" cy="954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latin typeface="Arial" panose="020B0604020202020204" pitchFamily="34" charset="0"/>
              <a:cs typeface="Arial" panose="020B0604020202020204" pitchFamily="34" charset="0"/>
            </a:rPr>
            <a:t>Community-based organisations and cooperatives</a:t>
          </a: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4052" y="2415504"/>
        <a:ext cx="1471125" cy="898488"/>
      </dsp:txXfrm>
    </dsp:sp>
    <dsp:sp modelId="{AC2FEEA5-42FF-4423-8B47-F2811A4FFB73}">
      <dsp:nvSpPr>
        <dsp:cNvPr id="0" name=""/>
        <dsp:cNvSpPr/>
      </dsp:nvSpPr>
      <dsp:spPr>
        <a:xfrm>
          <a:off x="3575220" y="955959"/>
          <a:ext cx="190878" cy="310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783"/>
              </a:lnTo>
              <a:lnTo>
                <a:pt x="190878" y="310178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23D90-5E91-41FA-8847-9C919E5065A8}">
      <dsp:nvSpPr>
        <dsp:cNvPr id="0" name=""/>
        <dsp:cNvSpPr/>
      </dsp:nvSpPr>
      <dsp:spPr>
        <a:xfrm>
          <a:off x="3766099" y="3580544"/>
          <a:ext cx="1527031" cy="954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latin typeface="Arial" panose="020B0604020202020204" pitchFamily="34" charset="0"/>
              <a:cs typeface="Arial" panose="020B0604020202020204" pitchFamily="34" charset="0"/>
            </a:rPr>
            <a:t>Microfinance institutions</a:t>
          </a: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4052" y="3608497"/>
        <a:ext cx="1471125" cy="898488"/>
      </dsp:txXfrm>
    </dsp:sp>
    <dsp:sp modelId="{DB4AA9C8-F7E9-42A4-9C30-66DE7D16D9C5}">
      <dsp:nvSpPr>
        <dsp:cNvPr id="0" name=""/>
        <dsp:cNvSpPr/>
      </dsp:nvSpPr>
      <dsp:spPr>
        <a:xfrm>
          <a:off x="5770328" y="1564"/>
          <a:ext cx="1908789" cy="954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Impact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8281" y="29517"/>
        <a:ext cx="1852883" cy="898488"/>
      </dsp:txXfrm>
    </dsp:sp>
    <dsp:sp modelId="{DD586288-5F09-45FE-8F0A-BBDDA196433B}">
      <dsp:nvSpPr>
        <dsp:cNvPr id="0" name=""/>
        <dsp:cNvSpPr/>
      </dsp:nvSpPr>
      <dsp:spPr>
        <a:xfrm>
          <a:off x="5961207" y="955959"/>
          <a:ext cx="190878" cy="71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96"/>
              </a:lnTo>
              <a:lnTo>
                <a:pt x="190878" y="71579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1352B-0A7A-41FE-8446-A338D2014A98}">
      <dsp:nvSpPr>
        <dsp:cNvPr id="0" name=""/>
        <dsp:cNvSpPr/>
      </dsp:nvSpPr>
      <dsp:spPr>
        <a:xfrm>
          <a:off x="6152086" y="1194557"/>
          <a:ext cx="1527031" cy="954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Economic: micro-insurance firms are difficult to sustain + make profitable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0039" y="1222510"/>
        <a:ext cx="1471125" cy="898488"/>
      </dsp:txXfrm>
    </dsp:sp>
    <dsp:sp modelId="{052454B0-927B-4C37-B45D-9E08B6E3EDD2}">
      <dsp:nvSpPr>
        <dsp:cNvPr id="0" name=""/>
        <dsp:cNvSpPr/>
      </dsp:nvSpPr>
      <dsp:spPr>
        <a:xfrm>
          <a:off x="5961207" y="955959"/>
          <a:ext cx="190878" cy="1908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789"/>
              </a:lnTo>
              <a:lnTo>
                <a:pt x="190878" y="19087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0B116-64FA-49B9-A709-CDA863D0FBA6}">
      <dsp:nvSpPr>
        <dsp:cNvPr id="0" name=""/>
        <dsp:cNvSpPr/>
      </dsp:nvSpPr>
      <dsp:spPr>
        <a:xfrm>
          <a:off x="6152086" y="2387551"/>
          <a:ext cx="1527031" cy="954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Social: improved access to healthcare + reduced catastrophic expenditures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0039" y="2415504"/>
        <a:ext cx="1471125" cy="898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08438F0-EB86-4D40-B674-ECCFD8BD7225}" type="datetime1">
              <a:rPr lang="nl-NL" smtClean="0"/>
              <a:t>1/25/19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FE2D088-6107-0743-BF06-9671C7B0D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719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2C383CD-F02D-5348-927D-A229935AAE7B}" type="datetime1">
              <a:rPr lang="nl-NL" smtClean="0"/>
              <a:t>1/25/19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079D150-0B2A-4AC8-8870-E3FEB601F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737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2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tools are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/>
              <a:t>connection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44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52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tools are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/>
              <a:t>connection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tools are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/>
              <a:t>connection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4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tools are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/>
              <a:t>connection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4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  <a:latin typeface="Lucida Sans Unicode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>
                <a:latin typeface="Lucida Sans Unicode"/>
              </a:rPr>
              <a:t>2014/2015</a:t>
            </a:r>
            <a:endParaRPr lang="nl-NL">
              <a:latin typeface="Lucida Sans Unicode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srgbClr val="0F6FC6">
                  <a:tint val="20000"/>
                </a:srgbClr>
              </a:solidFill>
              <a:latin typeface="Lucida Sans Unicode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23F497-A682-4918-9D82-7A51A04E7538}" type="slidenum">
              <a:rPr lang="nl-NL" smtClean="0">
                <a:latin typeface="Lucida Sans Unicode"/>
              </a:rPr>
              <a:pPr/>
              <a:t>‹nr.›</a:t>
            </a:fld>
            <a:endParaRPr lang="nl-NL"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5943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2014/2015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black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273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Lucida Sans Unicode"/>
              </a:rPr>
              <a:t>2014/2015</a:t>
            </a:r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white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85978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Lucida Sans Unicode"/>
              </a:rPr>
              <a:t>2014/2015</a:t>
            </a:r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white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88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2014/2015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black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041360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Lucida Sans Unicode"/>
              </a:rPr>
              <a:t>2014/2015</a:t>
            </a:r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white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62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2014/2015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black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4749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2014/2015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black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3222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  <a:latin typeface="Lucida Sans Unicode"/>
              </a:rPr>
              <a:t>2014/2015</a:t>
            </a:r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>
                <a:solidFill>
                  <a:prstClr val="white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95242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2014/2015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black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06918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2014/2015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>
                <a:solidFill>
                  <a:prstClr val="black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7560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  <a:latin typeface="Lucida Sans Unicode"/>
              </a:rPr>
              <a:t>2014/2015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  <a:latin typeface="Lucida Sans Unicode"/>
              </a:rPr>
              <a:t>Financial Markets and Institutions © De Haan, Oosterloo and Schoenmaker</a:t>
            </a:r>
            <a:endParaRPr lang="nl-NL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>
                <a:solidFill>
                  <a:prstClr val="black"/>
                </a:solidFill>
                <a:latin typeface="Lucida Sans Unicode"/>
              </a:rPr>
              <a:pPr/>
              <a:t>‹nr.›</a:t>
            </a:fld>
            <a:endParaRPr lang="nl-NL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2319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-document1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15616" y="1988840"/>
            <a:ext cx="7128792" cy="1512168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PRINCIPLES OF</a:t>
            </a: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SUSTAINABLE FINANCE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1907704" y="3717032"/>
            <a:ext cx="5472608" cy="936104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Chapter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11: Insurance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–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anaging long-term risk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AXA’s materiality matrix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Afbeelding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40871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04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8270327"/>
              </p:ext>
            </p:extLst>
          </p:nvPr>
        </p:nvGraphicFramePr>
        <p:xfrm>
          <a:off x="345810" y="1251649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Swiss </a:t>
            </a:r>
            <a:r>
              <a:rPr lang="en-US" b="1" dirty="0" err="1" smtClean="0">
                <a:solidFill>
                  <a:srgbClr val="254061"/>
                </a:solidFill>
                <a:latin typeface="Arial"/>
                <a:cs typeface="Arial"/>
              </a:rPr>
              <a:t>Re’s</a:t>
            </a: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 climate change policy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16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Sustainability scores of Allianz (by </a:t>
            </a:r>
            <a:r>
              <a:rPr lang="en-US" b="1" dirty="0" err="1" smtClean="0">
                <a:solidFill>
                  <a:srgbClr val="254061"/>
                </a:solidFill>
                <a:latin typeface="Arial"/>
                <a:cs typeface="Arial"/>
              </a:rPr>
              <a:t>RobecoSAM</a:t>
            </a: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)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70485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94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41440" cy="172819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Managing long-term</a:t>
            </a:r>
            <a:b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catastrophe risk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13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217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3651356"/>
              </p:ext>
            </p:extLst>
          </p:nvPr>
        </p:nvGraphicFramePr>
        <p:xfrm>
          <a:off x="356951" y="1117970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14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Catastrophe model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00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6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" r="10" b="-168"/>
          <a:stretch/>
        </p:blipFill>
        <p:spPr>
          <a:xfrm>
            <a:off x="611560" y="188640"/>
            <a:ext cx="7992888" cy="6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0875537"/>
              </p:ext>
            </p:extLst>
          </p:nvPr>
        </p:nvGraphicFramePr>
        <p:xfrm>
          <a:off x="345810" y="1184007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Climate change intensifies natural hazards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73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Projections by the IPCC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6" name="Afbeelding 5" descr="http://www.ipcc.ch/report/graphics/images/Assessment%20Reports/AR5%20-%20Synthesis%20Report/SPM/SPM.06-01.png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49572"/>
          <a:stretch/>
        </p:blipFill>
        <p:spPr bwMode="auto">
          <a:xfrm>
            <a:off x="179512" y="2060848"/>
            <a:ext cx="4303013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http://www.ipcc.ch/report/graphics/images/Assessment%20Reports/AR5%20-%20Synthesis%20Report/SPM/SPM.06-01.png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2" r="14697"/>
          <a:stretch/>
        </p:blipFill>
        <p:spPr bwMode="auto">
          <a:xfrm>
            <a:off x="4644008" y="2060848"/>
            <a:ext cx="4320480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915816" y="5432796"/>
            <a:ext cx="4104456" cy="6991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line: most stringent carbon emission reduction scenario (‘only’ +2</a:t>
            </a:r>
            <a:r>
              <a:rPr lang="en-US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Celsius)</a:t>
            </a:r>
          </a:p>
        </p:txBody>
      </p:sp>
      <p:sp>
        <p:nvSpPr>
          <p:cNvPr id="11" name="Tekstvak 9"/>
          <p:cNvSpPr txBox="1"/>
          <p:nvPr/>
        </p:nvSpPr>
        <p:spPr>
          <a:xfrm>
            <a:off x="3325367" y="1196752"/>
            <a:ext cx="2830809" cy="6991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Upper line: the highest carbon emission scenario</a:t>
            </a:r>
            <a:endParaRPr lang="nl-N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11" idx="2"/>
          </p:cNvCxnSpPr>
          <p:nvPr/>
        </p:nvCxnSpPr>
        <p:spPr>
          <a:xfrm flipH="1">
            <a:off x="3779912" y="1895918"/>
            <a:ext cx="960860" cy="1173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4740772" y="1895918"/>
            <a:ext cx="3503636" cy="129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</p:cNvCxnSpPr>
          <p:nvPr/>
        </p:nvCxnSpPr>
        <p:spPr>
          <a:xfrm flipH="1" flipV="1">
            <a:off x="3779912" y="3861048"/>
            <a:ext cx="1188132" cy="1571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0"/>
          </p:cNvCxnSpPr>
          <p:nvPr/>
        </p:nvCxnSpPr>
        <p:spPr>
          <a:xfrm flipV="1">
            <a:off x="4968044" y="4013448"/>
            <a:ext cx="2772308" cy="1419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60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Sea-level rise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76875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27584" y="1403484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 of frequency of present 100-year events with rising sea levels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8004322"/>
              </p:ext>
            </p:extLst>
          </p:nvPr>
        </p:nvGraphicFramePr>
        <p:xfrm>
          <a:off x="323528" y="141277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6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Mitigation and adaptation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51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3744416" cy="4391025"/>
          </a:xfrm>
        </p:spPr>
        <p:txBody>
          <a:bodyPr>
            <a:noAutofit/>
          </a:bodyPr>
          <a:lstStyle/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I:  What is sustainability and why does it matter?</a:t>
            </a:r>
            <a:r>
              <a:rPr lang="en-GB" sz="1600" b="1" dirty="0">
                <a:latin typeface="Arial"/>
                <a:cs typeface="Arial"/>
              </a:rPr>
              <a:t> </a:t>
            </a:r>
            <a:endParaRPr lang="en-GB" sz="16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GB" sz="1600" dirty="0">
                <a:latin typeface="Arial"/>
                <a:cs typeface="Arial"/>
              </a:rPr>
              <a:t>Sustainability and the transition challenge</a:t>
            </a: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II:  Sustainability’s challenges to corporates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Externalities - internalisation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Governance and behaviour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Coalitions for sustainable finance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Strategy and intangibles – changing business models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Integrated reporting - metrics and data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4499992" y="1268760"/>
            <a:ext cx="432048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III:  Financing sustainability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Investing for </a:t>
            </a:r>
            <a:r>
              <a:rPr lang="en-GB" sz="1600" dirty="0" smtClean="0">
                <a:latin typeface="Arial"/>
                <a:cs typeface="Arial"/>
              </a:rPr>
              <a:t>long-term value creation</a:t>
            </a:r>
            <a:endParaRPr lang="en-GB" sz="16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Equity – investing with an ownership stake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Bonds – investing without voting power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Banks – new forms of lending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b="1" dirty="0">
                <a:latin typeface="Arial"/>
                <a:cs typeface="Arial"/>
              </a:rPr>
              <a:t>Insurance – managing </a:t>
            </a:r>
            <a:r>
              <a:rPr lang="en-GB" sz="1600" b="1" dirty="0" smtClean="0">
                <a:latin typeface="Arial"/>
                <a:cs typeface="Arial"/>
              </a:rPr>
              <a:t>long-term </a:t>
            </a:r>
            <a:r>
              <a:rPr lang="en-GB" sz="1600" b="1" dirty="0">
                <a:latin typeface="Arial"/>
                <a:cs typeface="Arial"/>
              </a:rPr>
              <a:t>risk</a:t>
            </a: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IV:  Epilogue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12"/>
            </a:pPr>
            <a:r>
              <a:rPr lang="en-GB" sz="1600" dirty="0">
                <a:latin typeface="Arial"/>
                <a:cs typeface="Arial"/>
              </a:rPr>
              <a:t>Transition management and integrated thinking</a:t>
            </a:r>
          </a:p>
        </p:txBody>
      </p:sp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683568" y="548680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Overview of the book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7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6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Climate risk pool for annual storm-surge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264695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55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1891637"/>
              </p:ext>
            </p:extLst>
          </p:nvPr>
        </p:nvGraphicFramePr>
        <p:xfrm>
          <a:off x="323528" y="1340768"/>
          <a:ext cx="86774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Micro-insurance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03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Conclusions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22371C23-A800-402C-9A9E-4D8C3BDB7135}"/>
              </a:ext>
            </a:extLst>
          </p:cNvPr>
          <p:cNvSpPr txBox="1"/>
          <p:nvPr/>
        </p:nvSpPr>
        <p:spPr>
          <a:xfrm>
            <a:off x="1043608" y="1772816"/>
            <a:ext cx="7776865" cy="390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dirty="0" smtClean="0">
                <a:latin typeface="Arial"/>
                <a:cs typeface="Arial"/>
              </a:rPr>
              <a:t>Insurers play key role in managing catastrophe risk</a:t>
            </a:r>
          </a:p>
          <a:p>
            <a:pPr marL="852678" lvl="1" indent="-28575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dirty="0" smtClean="0">
                <a:latin typeface="Arial"/>
                <a:cs typeface="Arial"/>
              </a:rPr>
              <a:t>Mitigation to reduce emissions</a:t>
            </a:r>
          </a:p>
          <a:p>
            <a:pPr marL="852678" lvl="1" indent="-28575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dirty="0" smtClean="0">
                <a:latin typeface="Arial"/>
                <a:cs typeface="Arial"/>
              </a:rPr>
              <a:t>Adaption to deal with natural hazards</a:t>
            </a:r>
          </a:p>
          <a:p>
            <a:pPr marL="852678" lvl="1" indent="-28575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dirty="0" smtClean="0">
                <a:latin typeface="Arial"/>
                <a:cs typeface="Arial"/>
              </a:rPr>
              <a:t>And managing liability risks</a:t>
            </a:r>
            <a:endParaRPr lang="en-GB" dirty="0">
              <a:latin typeface="Arial"/>
              <a:cs typeface="Arial"/>
            </a:endParaRP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endParaRPr lang="en-GB" dirty="0">
              <a:latin typeface="Arial"/>
              <a:cs typeface="Arial"/>
            </a:endParaRP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dirty="0" smtClean="0">
                <a:latin typeface="Arial"/>
                <a:cs typeface="Arial"/>
              </a:rPr>
              <a:t>Long-term impact of climate change is uncertain</a:t>
            </a:r>
            <a:endParaRPr lang="en-GB" dirty="0">
              <a:latin typeface="Arial"/>
              <a:cs typeface="Arial"/>
            </a:endParaRPr>
          </a:p>
          <a:p>
            <a:pPr marL="909828" lvl="1" indent="-34290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dirty="0" smtClean="0">
                <a:latin typeface="Arial"/>
                <a:cs typeface="Arial"/>
              </a:rPr>
              <a:t>Catastrophe models to capture LT trends of natural hazards</a:t>
            </a:r>
          </a:p>
          <a:p>
            <a:pPr marL="909828" lvl="1" indent="-34290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dirty="0" smtClean="0">
                <a:latin typeface="Arial"/>
                <a:cs typeface="Arial"/>
              </a:rPr>
              <a:t>Projected sea-level rise increases, for example, flooding of coastal areas</a:t>
            </a:r>
          </a:p>
          <a:p>
            <a:pPr marL="909828" lvl="1" indent="-34290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endParaRPr lang="en-GB" dirty="0" smtClean="0">
              <a:latin typeface="Arial"/>
              <a:cs typeface="Arial"/>
            </a:endParaRP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dirty="0" smtClean="0">
                <a:latin typeface="Arial"/>
                <a:cs typeface="Arial"/>
              </a:rPr>
              <a:t>Micro-insurance can protect low-income individuals against shocks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6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187624" y="1916832"/>
            <a:ext cx="6768752" cy="2592288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en-GB" sz="2000" dirty="0">
                <a:latin typeface="Arial"/>
                <a:cs typeface="Arial"/>
              </a:rPr>
              <a:t>explain the nature of insurance business</a:t>
            </a: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/>
                <a:cs typeface="Arial"/>
              </a:rPr>
              <a:t>identify the physical risk of catastrophes</a:t>
            </a: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/>
                <a:cs typeface="Arial"/>
              </a:rPr>
              <a:t>appreciate the liability risk for environmental hazards</a:t>
            </a: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/>
                <a:cs typeface="Arial"/>
              </a:rPr>
              <a:t>understand the basics of catastrophe modelling</a:t>
            </a: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/>
                <a:cs typeface="Arial"/>
              </a:rPr>
              <a:t>explain the function of </a:t>
            </a:r>
            <a:r>
              <a:rPr lang="en-GB" sz="2000" dirty="0" smtClean="0">
                <a:latin typeface="Arial"/>
                <a:cs typeface="Arial"/>
              </a:rPr>
              <a:t>micro-insurance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Learning objectives – chapter </a:t>
            </a: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11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00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41440" cy="172819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Insurance and catastrophe risk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4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29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 descr="Fig 9.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19600" y="1772816"/>
            <a:ext cx="6924808" cy="3903113"/>
          </a:xfrm>
          <a:prstGeom prst="rect">
            <a:avLst/>
          </a:prstGeom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2483768" y="1988840"/>
            <a:ext cx="5114925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Heavy-tailed distribution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683568" y="548680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Large claims: catastrophes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47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611560" y="404664"/>
            <a:ext cx="7992888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F6FC6">
                    <a:lumMod val="50000"/>
                  </a:srgbClr>
                </a:solidFill>
                <a:latin typeface="Arial"/>
                <a:cs typeface="Arial"/>
              </a:rPr>
              <a:t>Catastrophes: the most costly insurance losses</a:t>
            </a:r>
            <a:endParaRPr lang="en-GB" sz="2500" dirty="0"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27497"/>
              </p:ext>
            </p:extLst>
          </p:nvPr>
        </p:nvGraphicFramePr>
        <p:xfrm>
          <a:off x="238125" y="1266825"/>
          <a:ext cx="8734425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Document" r:id="rId4" imgW="6214342" imgH="3780510" progId="Word.Document.12">
                  <p:embed/>
                </p:oleObj>
              </mc:Choice>
              <mc:Fallback>
                <p:oleObj name="Document" r:id="rId4" imgW="6214342" imgH="3780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125" y="1266825"/>
                        <a:ext cx="8734425" cy="532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90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539552" y="188640"/>
            <a:ext cx="8064896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F6FC6">
                    <a:lumMod val="50000"/>
                  </a:srgbClr>
                </a:solidFill>
                <a:latin typeface="Arial"/>
                <a:cs typeface="Arial"/>
              </a:rPr>
              <a:t>Insured catastrophe losses are rising</a:t>
            </a:r>
            <a:endParaRPr lang="en-GB" sz="2500" dirty="0"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24" y="1033515"/>
            <a:ext cx="7655892" cy="49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5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312331"/>
              </p:ext>
            </p:extLst>
          </p:nvPr>
        </p:nvGraphicFramePr>
        <p:xfrm>
          <a:off x="827584" y="1772816"/>
          <a:ext cx="7526554" cy="375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9" name="Tijdelijke aanduiding voor inhoud 7"/>
          <p:cNvSpPr txBox="1">
            <a:spLocks/>
          </p:cNvSpPr>
          <p:nvPr/>
        </p:nvSpPr>
        <p:spPr>
          <a:xfrm>
            <a:off x="683568" y="332656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How to share risk of catastrophe?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38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41440" cy="172819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Why does sustainability matter to insurance?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9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35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3204</TotalTime>
  <Words>944</Words>
  <Application>Microsoft Macintosh PowerPoint</Application>
  <PresentationFormat>Diavoorstelling (4:3)</PresentationFormat>
  <Paragraphs>178</Paragraphs>
  <Slides>22</Slides>
  <Notes>15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Concourse</vt:lpstr>
      <vt:lpstr>1_Concourse</vt:lpstr>
      <vt:lpstr>Document</vt:lpstr>
      <vt:lpstr>PowerPoint-presentatie</vt:lpstr>
      <vt:lpstr>PowerPoint-presentatie</vt:lpstr>
      <vt:lpstr>PowerPoint-presentatie</vt:lpstr>
      <vt:lpstr>Insurance and catastrophe risk</vt:lpstr>
      <vt:lpstr>PowerPoint-presentatie</vt:lpstr>
      <vt:lpstr>PowerPoint-presentatie</vt:lpstr>
      <vt:lpstr>PowerPoint-presentatie</vt:lpstr>
      <vt:lpstr>PowerPoint-presentatie</vt:lpstr>
      <vt:lpstr>Why does sustainability matter to insurance?</vt:lpstr>
      <vt:lpstr>PowerPoint-presentatie</vt:lpstr>
      <vt:lpstr>PowerPoint-presentatie</vt:lpstr>
      <vt:lpstr>PowerPoint-presentatie</vt:lpstr>
      <vt:lpstr>Managing long-term catastrophe risk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Finance, Banking and Insurance  2012/2013</dc:title>
  <dc:creator>LvE</dc:creator>
  <cp:lastModifiedBy>Dirk Schoenmaker</cp:lastModifiedBy>
  <cp:revision>275</cp:revision>
  <cp:lastPrinted>2018-01-23T08:19:40Z</cp:lastPrinted>
  <dcterms:created xsi:type="dcterms:W3CDTF">2012-08-21T18:04:52Z</dcterms:created>
  <dcterms:modified xsi:type="dcterms:W3CDTF">2019-01-25T21:49:08Z</dcterms:modified>
</cp:coreProperties>
</file>