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80" r:id="rId3"/>
    <p:sldId id="304" r:id="rId4"/>
    <p:sldId id="305" r:id="rId5"/>
    <p:sldId id="281" r:id="rId6"/>
    <p:sldId id="282" r:id="rId7"/>
    <p:sldId id="285" r:id="rId8"/>
    <p:sldId id="286" r:id="rId9"/>
    <p:sldId id="287" r:id="rId10"/>
    <p:sldId id="288" r:id="rId11"/>
    <p:sldId id="306" r:id="rId12"/>
    <p:sldId id="307" r:id="rId13"/>
    <p:sldId id="292" r:id="rId14"/>
    <p:sldId id="271" r:id="rId15"/>
    <p:sldId id="272" r:id="rId16"/>
    <p:sldId id="308" r:id="rId17"/>
    <p:sldId id="278" r:id="rId18"/>
    <p:sldId id="293" r:id="rId19"/>
    <p:sldId id="289" r:id="rId20"/>
    <p:sldId id="277" r:id="rId21"/>
    <p:sldId id="290" r:id="rId22"/>
    <p:sldId id="283" r:id="rId23"/>
    <p:sldId id="291" r:id="rId24"/>
    <p:sldId id="276" r:id="rId25"/>
    <p:sldId id="301" r:id="rId26"/>
    <p:sldId id="295" r:id="rId27"/>
  </p:sldIdLst>
  <p:sldSz cx="13004800" cy="9753600"/>
  <p:notesSz cx="6858000" cy="9144000"/>
  <p:defaultTextStyle>
    <a:lvl1pPr algn="ctr">
      <a:defRPr sz="5800">
        <a:latin typeface="Trebuchet MS"/>
        <a:ea typeface="Trebuchet MS"/>
        <a:cs typeface="Trebuchet MS"/>
        <a:sym typeface="Trebuchet MS"/>
      </a:defRPr>
    </a:lvl1pPr>
    <a:lvl2pPr indent="457200" algn="ctr">
      <a:defRPr sz="5800">
        <a:latin typeface="Trebuchet MS"/>
        <a:ea typeface="Trebuchet MS"/>
        <a:cs typeface="Trebuchet MS"/>
        <a:sym typeface="Trebuchet MS"/>
      </a:defRPr>
    </a:lvl2pPr>
    <a:lvl3pPr indent="914400" algn="ctr">
      <a:defRPr sz="5800">
        <a:latin typeface="Trebuchet MS"/>
        <a:ea typeface="Trebuchet MS"/>
        <a:cs typeface="Trebuchet MS"/>
        <a:sym typeface="Trebuchet MS"/>
      </a:defRPr>
    </a:lvl3pPr>
    <a:lvl4pPr indent="1371600" algn="ctr">
      <a:defRPr sz="5800">
        <a:latin typeface="Trebuchet MS"/>
        <a:ea typeface="Trebuchet MS"/>
        <a:cs typeface="Trebuchet MS"/>
        <a:sym typeface="Trebuchet MS"/>
      </a:defRPr>
    </a:lvl4pPr>
    <a:lvl5pPr indent="1828800" algn="ctr">
      <a:defRPr sz="5800">
        <a:latin typeface="Trebuchet MS"/>
        <a:ea typeface="Trebuchet MS"/>
        <a:cs typeface="Trebuchet MS"/>
        <a:sym typeface="Trebuchet MS"/>
      </a:defRPr>
    </a:lvl5pPr>
    <a:lvl6pPr indent="2286000" algn="ctr">
      <a:defRPr sz="5800">
        <a:latin typeface="Trebuchet MS"/>
        <a:ea typeface="Trebuchet MS"/>
        <a:cs typeface="Trebuchet MS"/>
        <a:sym typeface="Trebuchet MS"/>
      </a:defRPr>
    </a:lvl6pPr>
    <a:lvl7pPr indent="2743200" algn="ctr">
      <a:defRPr sz="5800">
        <a:latin typeface="Trebuchet MS"/>
        <a:ea typeface="Trebuchet MS"/>
        <a:cs typeface="Trebuchet MS"/>
        <a:sym typeface="Trebuchet MS"/>
      </a:defRPr>
    </a:lvl7pPr>
    <a:lvl8pPr indent="3200400" algn="ctr">
      <a:defRPr sz="5800">
        <a:latin typeface="Trebuchet MS"/>
        <a:ea typeface="Trebuchet MS"/>
        <a:cs typeface="Trebuchet MS"/>
        <a:sym typeface="Trebuchet MS"/>
      </a:defRPr>
    </a:lvl8pPr>
    <a:lvl9pPr indent="3657600" algn="ctr">
      <a:defRPr sz="5800">
        <a:latin typeface="Trebuchet MS"/>
        <a:ea typeface="Trebuchet MS"/>
        <a:cs typeface="Trebuchet MS"/>
        <a:sym typeface="Trebuchet M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n" i="on">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n" i="on">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n" i="on">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n" i="on">
        <a:font>
          <a:latin typeface="Trebuchet MS"/>
          <a:ea typeface="Trebuchet MS"/>
          <a:cs typeface="Trebuchet MS"/>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
          <a:latin typeface="Trebuchet MS"/>
          <a:ea typeface="Trebuchet MS"/>
          <a:cs typeface="Trebuchet M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Trebuchet MS"/>
          <a:ea typeface="Trebuchet MS"/>
          <a:cs typeface="Trebuchet MS"/>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Trebuchet MS"/>
          <a:ea typeface="Trebuchet MS"/>
          <a:cs typeface="Trebuchet M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Trebuchet MS"/>
          <a:ea typeface="Trebuchet MS"/>
          <a:cs typeface="Trebuchet MS"/>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
          <a:latin typeface="Trebuchet MS"/>
          <a:ea typeface="Trebuchet MS"/>
          <a:cs typeface="Trebuchet M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Trebuchet MS"/>
          <a:ea typeface="Trebuchet MS"/>
          <a:cs typeface="Trebuchet MS"/>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Trebuchet MS"/>
          <a:ea typeface="Trebuchet MS"/>
          <a:cs typeface="Trebuchet M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CF821DB8-F4EB-4A41-A1BA-3FCAFE7338EE}" styleName="">
    <a:tblBg/>
    <a:wholeTbl>
      <a:tcTxStyle b="on" i="on">
        <a:font>
          <a:latin typeface="Trebuchet MS"/>
          <a:ea typeface="Trebuchet MS"/>
          <a:cs typeface="Trebuchet MS"/>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CCD9"/>
          </a:solidFill>
        </a:fill>
      </a:tcStyle>
    </a:wholeTbl>
    <a:band2H>
      <a:tcTxStyle/>
      <a:tcStyle>
        <a:tcBdr/>
        <a:fill>
          <a:solidFill>
            <a:srgbClr val="E7E7ED"/>
          </a:solidFill>
        </a:fill>
      </a:tcStyle>
    </a:band2H>
    <a:firstCol>
      <a:tcTxStyle b="on" i="on">
        <a:font>
          <a:latin typeface="Trebuchet MS"/>
          <a:ea typeface="Trebuchet MS"/>
          <a:cs typeface="Trebuchet M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2D8A"/>
          </a:solidFill>
        </a:fill>
      </a:tcStyle>
    </a:firstCol>
    <a:lastRow>
      <a:tcTxStyle b="on" i="on">
        <a:font>
          <a:latin typeface="Trebuchet MS"/>
          <a:ea typeface="Trebuchet MS"/>
          <a:cs typeface="Trebuchet MS"/>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2D8A"/>
          </a:solidFill>
        </a:fill>
      </a:tcStyle>
    </a:lastRow>
    <a:firstRow>
      <a:tcTxStyle b="on" i="on">
        <a:font>
          <a:latin typeface="Trebuchet MS"/>
          <a:ea typeface="Trebuchet MS"/>
          <a:cs typeface="Trebuchet M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2D8A"/>
          </a:solidFill>
        </a:fill>
      </a:tcStyle>
    </a:firstRow>
  </a:tblStyle>
  <a:tblStyle styleId="{33BA23B1-9221-436E-865A-0063620EA4FD}" styleName="">
    <a:tblBg/>
    <a:wholeTbl>
      <a:tcTxStyle b="on" i="on">
        <a:font>
          <a:latin typeface="Trebuchet MS"/>
          <a:ea typeface="Trebuchet MS"/>
          <a:cs typeface="Trebuchet M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Trebuchet MS"/>
          <a:ea typeface="Trebuchet MS"/>
          <a:cs typeface="Trebuchet M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firstCol>
    <a:lastRow>
      <a:tcTxStyle b="on" i="on">
        <a:font>
          <a:latin typeface="Trebuchet MS"/>
          <a:ea typeface="Trebuchet MS"/>
          <a:cs typeface="Trebuchet MS"/>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Trebuchet MS"/>
          <a:ea typeface="Trebuchet MS"/>
          <a:cs typeface="Trebuchet MS"/>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firstRow>
  </a:tblStyle>
  <a:tblStyle styleId="{2708684C-4D16-4618-839F-0558EEFCDFE6}" styleName="">
    <a:tblBg/>
    <a:wholeTbl>
      <a:tcTxStyle b="on" i="on">
        <a:font>
          <a:latin typeface="Trebuchet MS"/>
          <a:ea typeface="Trebuchet MS"/>
          <a:cs typeface="Trebuchet MS"/>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Trebuchet MS"/>
          <a:ea typeface="Trebuchet MS"/>
          <a:cs typeface="Trebuchet M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Trebuchet MS"/>
          <a:ea typeface="Trebuchet MS"/>
          <a:cs typeface="Trebuchet MS"/>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Trebuchet MS"/>
          <a:ea typeface="Trebuchet MS"/>
          <a:cs typeface="Trebuchet M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howGuides="1">
      <p:cViewPr>
        <p:scale>
          <a:sx n="66" d="100"/>
          <a:sy n="66" d="100"/>
        </p:scale>
        <p:origin x="-162" y="372"/>
      </p:cViewPr>
      <p:guideLst>
        <p:guide orient="horz" pos="3072"/>
        <p:guide pos="4096"/>
      </p:guideLst>
    </p:cSldViewPr>
  </p:slideViewPr>
  <p:notesTextViewPr>
    <p:cViewPr>
      <p:scale>
        <a:sx n="1" d="1"/>
        <a:sy n="1" d="1"/>
      </p:scale>
      <p:origin x="0" y="0"/>
    </p:cViewPr>
  </p:notesTextViewPr>
  <p:sorterViewPr>
    <p:cViewPr>
      <p:scale>
        <a:sx n="66" d="100"/>
        <a:sy n="66" d="100"/>
      </p:scale>
      <p:origin x="0" y="247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252" name="Shape 252"/>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681940667"/>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Shape 1019"/>
          <p:cNvSpPr>
            <a:spLocks noGrp="1" noRot="1" noChangeAspect="1"/>
          </p:cNvSpPr>
          <p:nvPr>
            <p:ph type="sldImg"/>
          </p:nvPr>
        </p:nvSpPr>
        <p:spPr>
          <a:prstGeom prst="rect">
            <a:avLst/>
          </a:prstGeom>
        </p:spPr>
        <p:txBody>
          <a:bodyPr/>
          <a:lstStyle/>
          <a:p>
            <a:pPr lvl="0"/>
            <a:endParaRPr/>
          </a:p>
        </p:txBody>
      </p:sp>
      <p:sp>
        <p:nvSpPr>
          <p:cNvPr id="1020" name="Shape 1020"/>
          <p:cNvSpPr>
            <a:spLocks noGrp="1"/>
          </p:cNvSpPr>
          <p:nvPr>
            <p:ph type="body" sz="quarter" idx="1"/>
          </p:nvPr>
        </p:nvSpPr>
        <p:spPr>
          <a:prstGeom prst="rect">
            <a:avLst/>
          </a:prstGeom>
        </p:spPr>
        <p:txBody>
          <a:bodyPr/>
          <a:lstStyle/>
          <a:p>
            <a:pPr lvl="0" defTabSz="914400">
              <a:lnSpc>
                <a:spcPct val="100000"/>
              </a:lnSpc>
              <a:defRPr sz="1800"/>
            </a:pPr>
            <a:r>
              <a:rPr sz="1100">
                <a:latin typeface="Arial"/>
                <a:ea typeface="Arial"/>
                <a:cs typeface="Arial"/>
                <a:sym typeface="Arial"/>
              </a:rPr>
              <a:t>I work at a cooperation. </a:t>
            </a:r>
            <a:endParaRPr sz="1200">
              <a:latin typeface="Gill Sans"/>
              <a:ea typeface="Gill Sans"/>
              <a:cs typeface="Gill Sans"/>
              <a:sym typeface="Gill Sans"/>
            </a:endParaRPr>
          </a:p>
          <a:p>
            <a:pPr lvl="0" defTabSz="914400">
              <a:lnSpc>
                <a:spcPct val="100000"/>
              </a:lnSpc>
              <a:defRPr sz="1800"/>
            </a:pPr>
            <a:r>
              <a:rPr sz="1100">
                <a:latin typeface="Arial"/>
                <a:ea typeface="Arial"/>
                <a:cs typeface="Arial"/>
                <a:sym typeface="Arial"/>
              </a:rPr>
              <a:t>We have been around for over 100 years. </a:t>
            </a:r>
            <a:endParaRPr sz="1200">
              <a:latin typeface="Gill Sans"/>
              <a:ea typeface="Gill Sans"/>
              <a:cs typeface="Gill Sans"/>
              <a:sym typeface="Gill Sans"/>
            </a:endParaRPr>
          </a:p>
          <a:p>
            <a:pPr lvl="0" defTabSz="914400">
              <a:lnSpc>
                <a:spcPct val="100000"/>
              </a:lnSpc>
              <a:defRPr sz="1800"/>
            </a:pPr>
            <a:r>
              <a:rPr sz="1100">
                <a:latin typeface="Arial"/>
                <a:ea typeface="Arial"/>
                <a:cs typeface="Arial"/>
                <a:sym typeface="Arial"/>
              </a:rPr>
              <a:t>We are perceived as very mature, a solid part of society, at least of Dutch society. </a:t>
            </a:r>
            <a:endParaRPr sz="1200">
              <a:latin typeface="Gill Sans"/>
              <a:ea typeface="Gill Sans"/>
              <a:cs typeface="Gill Sans"/>
              <a:sym typeface="Gill Sans"/>
            </a:endParaRPr>
          </a:p>
          <a:p>
            <a:pPr lvl="0" defTabSz="914400">
              <a:lnSpc>
                <a:spcPct val="100000"/>
              </a:lnSpc>
              <a:defRPr sz="1800"/>
            </a:pPr>
            <a:r>
              <a:rPr sz="1100">
                <a:latin typeface="Arial"/>
                <a:ea typeface="Arial"/>
                <a:cs typeface="Arial"/>
                <a:sym typeface="Arial"/>
              </a:rPr>
              <a:t>We pride ourselves on knowing our markets, our customers, the future of our customers, and we have the right resources in place to make this future happen. </a:t>
            </a:r>
            <a:endParaRPr sz="1200">
              <a:latin typeface="Gill Sans"/>
              <a:ea typeface="Gill Sans"/>
              <a:cs typeface="Gill Sans"/>
              <a:sym typeface="Gill Sans"/>
            </a:endParaRPr>
          </a:p>
          <a:p>
            <a:pPr lvl="0" defTabSz="914400">
              <a:lnSpc>
                <a:spcPct val="100000"/>
              </a:lnSpc>
              <a:defRPr sz="1800"/>
            </a:pPr>
            <a:r>
              <a:rPr sz="1100">
                <a:latin typeface="Arial"/>
                <a:ea typeface="Arial"/>
                <a:cs typeface="Arial"/>
                <a:sym typeface="Arial"/>
              </a:rPr>
              <a:t> </a:t>
            </a:r>
            <a:endParaRPr sz="1200">
              <a:latin typeface="Gill Sans"/>
              <a:ea typeface="Gill Sans"/>
              <a:cs typeface="Gill Sans"/>
              <a:sym typeface="Gill Sans"/>
            </a:endParaRPr>
          </a:p>
          <a:p>
            <a:pPr lvl="0" defTabSz="914400">
              <a:lnSpc>
                <a:spcPct val="100000"/>
              </a:lnSpc>
              <a:defRPr sz="1800"/>
            </a:pPr>
            <a:r>
              <a:rPr sz="1100">
                <a:latin typeface="Arial"/>
                <a:ea typeface="Arial"/>
                <a:cs typeface="Arial"/>
                <a:sym typeface="Arial"/>
              </a:rPr>
              <a:t>It sounds like we can be confident that we can continue down this path as long as we can maintain it, right? Wrong. There is a saying that goes: “Innovation is anything, but business as usual.”</a:t>
            </a:r>
            <a:endParaRPr sz="1200">
              <a:latin typeface="Gill Sans"/>
              <a:ea typeface="Gill Sans"/>
              <a:cs typeface="Gill Sans"/>
              <a:sym typeface="Gill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Shape 1026"/>
          <p:cNvSpPr>
            <a:spLocks noGrp="1" noRot="1" noChangeAspect="1"/>
          </p:cNvSpPr>
          <p:nvPr>
            <p:ph type="sldImg"/>
          </p:nvPr>
        </p:nvSpPr>
        <p:spPr>
          <a:prstGeom prst="rect">
            <a:avLst/>
          </a:prstGeom>
        </p:spPr>
        <p:txBody>
          <a:bodyPr/>
          <a:lstStyle/>
          <a:p>
            <a:pPr lvl="0"/>
            <a:endParaRPr/>
          </a:p>
        </p:txBody>
      </p:sp>
      <p:sp>
        <p:nvSpPr>
          <p:cNvPr id="1027" name="Shape 1027"/>
          <p:cNvSpPr>
            <a:spLocks noGrp="1"/>
          </p:cNvSpPr>
          <p:nvPr>
            <p:ph type="body" sz="quarter" idx="1"/>
          </p:nvPr>
        </p:nvSpPr>
        <p:spPr>
          <a:prstGeom prst="rect">
            <a:avLst/>
          </a:prstGeom>
        </p:spPr>
        <p:txBody>
          <a:bodyPr/>
          <a:lstStyle>
            <a:lvl1pPr defTabSz="914400">
              <a:lnSpc>
                <a:spcPct val="100000"/>
              </a:lnSpc>
              <a:defRPr sz="1100">
                <a:latin typeface="Arial"/>
                <a:ea typeface="Arial"/>
                <a:cs typeface="Arial"/>
                <a:sym typeface="Arial"/>
              </a:defRPr>
            </a:lvl1pPr>
          </a:lstStyle>
          <a:p>
            <a:pPr lvl="0">
              <a:defRPr sz="1800"/>
            </a:pPr>
            <a:r>
              <a:rPr sz="1100"/>
              <a:t>Just as with humans, experience and age are no guarantee for future success. The world changes, and the learning curves of big companies like DSM are based on old assumptions. </a:t>
            </a:r>
            <a:endParaRPr sz="1200">
              <a:latin typeface="Gill Sans"/>
              <a:ea typeface="Gill Sans"/>
              <a:cs typeface="Gill Sans"/>
              <a:sym typeface="Gill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Shape 581"/>
          <p:cNvSpPr>
            <a:spLocks noGrp="1" noRot="1" noChangeAspect="1"/>
          </p:cNvSpPr>
          <p:nvPr>
            <p:ph type="sldImg"/>
          </p:nvPr>
        </p:nvSpPr>
        <p:spPr>
          <a:prstGeom prst="rect">
            <a:avLst/>
          </a:prstGeom>
        </p:spPr>
        <p:txBody>
          <a:bodyPr/>
          <a:lstStyle/>
          <a:p>
            <a:pPr lvl="0"/>
            <a:endParaRPr/>
          </a:p>
        </p:txBody>
      </p:sp>
      <p:sp>
        <p:nvSpPr>
          <p:cNvPr id="582" name="Shape 582"/>
          <p:cNvSpPr>
            <a:spLocks noGrp="1"/>
          </p:cNvSpPr>
          <p:nvPr>
            <p:ph type="body" sz="quarter" idx="1"/>
          </p:nvPr>
        </p:nvSpPr>
        <p:spPr>
          <a:prstGeom prst="rect">
            <a:avLst/>
          </a:prstGeom>
        </p:spPr>
        <p:txBody>
          <a:bodyPr/>
          <a:lstStyle/>
          <a:p>
            <a:pPr lvl="0" defTabSz="914400">
              <a:lnSpc>
                <a:spcPct val="100000"/>
              </a:lnSpc>
              <a:spcBef>
                <a:spcPts val="400"/>
              </a:spcBef>
              <a:defRPr sz="1800"/>
            </a:pPr>
            <a:r>
              <a:rPr sz="1200">
                <a:latin typeface="Arial"/>
                <a:ea typeface="Arial"/>
                <a:cs typeface="Arial"/>
                <a:sym typeface="Arial"/>
              </a:rPr>
              <a:t>The fossil age has been characterized by unprecedented economic, technological, scientific and societal advances. However in 250 years from now the world could be described as “addicted to non-renewable resources out of the ground”. So what options do we have when we run out of (affordable) fossil resources?</a:t>
            </a:r>
          </a:p>
          <a:p>
            <a:pPr lvl="0" defTabSz="914400">
              <a:lnSpc>
                <a:spcPct val="100000"/>
              </a:lnSpc>
              <a:spcBef>
                <a:spcPts val="400"/>
              </a:spcBef>
              <a:defRPr sz="1800"/>
            </a:pPr>
            <a:r>
              <a:rPr sz="1200">
                <a:latin typeface="Arial"/>
                <a:ea typeface="Arial"/>
                <a:cs typeface="Arial"/>
                <a:sym typeface="Arial"/>
              </a:rPr>
              <a:t>In fact only one: we will need to go back (back to the future) to living off the land again: starting to rediscover the use of renewable resources that nature provides: the land, the sun, the wind and the sea (water). We will move from a fossil-based economy to a renewables-based economy.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 name="Shape 697"/>
          <p:cNvSpPr>
            <a:spLocks noGrp="1" noRot="1" noChangeAspect="1"/>
          </p:cNvSpPr>
          <p:nvPr>
            <p:ph type="sldImg"/>
          </p:nvPr>
        </p:nvSpPr>
        <p:spPr>
          <a:prstGeom prst="rect">
            <a:avLst/>
          </a:prstGeom>
        </p:spPr>
        <p:txBody>
          <a:bodyPr/>
          <a:lstStyle/>
          <a:p>
            <a:pPr lvl="0"/>
            <a:endParaRPr/>
          </a:p>
        </p:txBody>
      </p:sp>
      <p:sp>
        <p:nvSpPr>
          <p:cNvPr id="698" name="Shape 698"/>
          <p:cNvSpPr>
            <a:spLocks noGrp="1"/>
          </p:cNvSpPr>
          <p:nvPr>
            <p:ph type="body" sz="quarter" idx="1"/>
          </p:nvPr>
        </p:nvSpPr>
        <p:spPr>
          <a:prstGeom prst="rect">
            <a:avLst/>
          </a:prstGeom>
        </p:spPr>
        <p:txBody>
          <a:bodyPr/>
          <a:lstStyle/>
          <a:p>
            <a:pPr lvl="0" defTabSz="914400">
              <a:lnSpc>
                <a:spcPct val="100000"/>
              </a:lnSpc>
              <a:defRPr sz="1800"/>
            </a:pPr>
            <a:r>
              <a:rPr sz="1200" dirty="0">
                <a:latin typeface="Gill Sans"/>
                <a:ea typeface="Gill Sans"/>
                <a:cs typeface="Gill Sans"/>
                <a:sym typeface="Gill Sans"/>
              </a:rPr>
              <a:t>3 questions for Rob van Leen / Gerard:</a:t>
            </a:r>
          </a:p>
          <a:p>
            <a:pPr lvl="0" defTabSz="914400">
              <a:lnSpc>
                <a:spcPct val="100000"/>
              </a:lnSpc>
              <a:defRPr sz="1800"/>
            </a:pPr>
            <a:endParaRPr sz="1200" dirty="0">
              <a:latin typeface="Gill Sans"/>
              <a:ea typeface="Gill Sans"/>
              <a:cs typeface="Gill Sans"/>
              <a:sym typeface="Gill Sans"/>
            </a:endParaRPr>
          </a:p>
          <a:p>
            <a:pPr marL="216271" lvl="0" indent="-216271" defTabSz="914400">
              <a:lnSpc>
                <a:spcPct val="100000"/>
              </a:lnSpc>
              <a:buSzPct val="100000"/>
              <a:buAutoNum type="arabicPeriod"/>
              <a:defRPr sz="1800"/>
            </a:pPr>
            <a:r>
              <a:rPr sz="1200" dirty="0">
                <a:latin typeface="Gill Sans"/>
                <a:ea typeface="Gill Sans"/>
                <a:cs typeface="Gill Sans"/>
                <a:sym typeface="Gill Sans"/>
              </a:rPr>
              <a:t>Please give us a list with larger examples contributing to the almost 2bn sales from innovation:</a:t>
            </a:r>
          </a:p>
          <a:p>
            <a:pPr lvl="0" defTabSz="914400">
              <a:lnSpc>
                <a:spcPct val="100000"/>
              </a:lnSpc>
              <a:defRPr sz="1800"/>
            </a:pPr>
            <a:r>
              <a:rPr sz="1200" dirty="0">
                <a:latin typeface="Gill Sans"/>
                <a:ea typeface="Gill Sans"/>
                <a:cs typeface="Gill Sans"/>
                <a:sym typeface="Gill Sans"/>
              </a:rPr>
              <a:t>	examples / photo’s of projects &gt; euro 25m</a:t>
            </a:r>
          </a:p>
          <a:p>
            <a:pPr lvl="0" defTabSz="914400">
              <a:lnSpc>
                <a:spcPct val="100000"/>
              </a:lnSpc>
              <a:defRPr sz="1800"/>
            </a:pPr>
            <a:endParaRPr sz="1200" dirty="0">
              <a:latin typeface="Gill Sans"/>
              <a:ea typeface="Gill Sans"/>
              <a:cs typeface="Gill Sans"/>
              <a:sym typeface="Gill Sans"/>
            </a:endParaRPr>
          </a:p>
          <a:p>
            <a:pPr marL="216271" lvl="0" indent="-216271" defTabSz="914400">
              <a:lnSpc>
                <a:spcPct val="100000"/>
              </a:lnSpc>
              <a:buSzPct val="100000"/>
              <a:buAutoNum type="arabicPeriod" startAt="2"/>
              <a:defRPr sz="1800"/>
            </a:pPr>
            <a:r>
              <a:rPr sz="1200" dirty="0">
                <a:latin typeface="Gill Sans"/>
                <a:ea typeface="Gill Sans"/>
                <a:cs typeface="Gill Sans"/>
                <a:sym typeface="Gill Sans"/>
              </a:rPr>
              <a:t>For these large innovations, Feike requires:</a:t>
            </a:r>
          </a:p>
          <a:p>
            <a:pPr marL="1027289" lvl="2" indent="-162204" defTabSz="914400">
              <a:lnSpc>
                <a:spcPct val="100000"/>
              </a:lnSpc>
              <a:buSzPct val="100000"/>
              <a:buFont typeface="Arial"/>
              <a:buChar char="•"/>
              <a:defRPr sz="1800"/>
            </a:pPr>
            <a:r>
              <a:rPr sz="1200" dirty="0">
                <a:latin typeface="Gill Sans"/>
                <a:ea typeface="Gill Sans"/>
                <a:cs typeface="Gill Sans"/>
                <a:sym typeface="Gill Sans"/>
              </a:rPr>
              <a:t>short description</a:t>
            </a:r>
          </a:p>
          <a:p>
            <a:pPr marL="1027289" lvl="2" indent="-162204" defTabSz="914400">
              <a:lnSpc>
                <a:spcPct val="100000"/>
              </a:lnSpc>
              <a:buSzPct val="100000"/>
              <a:buFont typeface="Arial"/>
              <a:buChar char="•"/>
              <a:defRPr sz="1800"/>
            </a:pPr>
            <a:r>
              <a:rPr sz="1200" dirty="0">
                <a:latin typeface="Gill Sans"/>
                <a:ea typeface="Gill Sans"/>
                <a:cs typeface="Gill Sans"/>
                <a:sym typeface="Gill Sans"/>
              </a:rPr>
              <a:t>Market size</a:t>
            </a:r>
          </a:p>
          <a:p>
            <a:pPr marL="1027289" lvl="2" indent="-162204" defTabSz="914400">
              <a:lnSpc>
                <a:spcPct val="100000"/>
              </a:lnSpc>
              <a:buSzPct val="100000"/>
              <a:buFont typeface="Arial"/>
              <a:buChar char="•"/>
              <a:defRPr sz="1800"/>
            </a:pPr>
            <a:r>
              <a:rPr sz="1200" dirty="0">
                <a:latin typeface="Gill Sans"/>
                <a:ea typeface="Gill Sans"/>
                <a:cs typeface="Gill Sans"/>
                <a:sym typeface="Gill Sans"/>
              </a:rPr>
              <a:t>DSM’s potential </a:t>
            </a:r>
          </a:p>
          <a:p>
            <a:pPr marL="1027289" lvl="2" indent="-162204" defTabSz="914400">
              <a:lnSpc>
                <a:spcPct val="100000"/>
              </a:lnSpc>
              <a:buSzPct val="100000"/>
              <a:buFont typeface="Arial"/>
              <a:buChar char="•"/>
              <a:defRPr sz="1800"/>
            </a:pPr>
            <a:r>
              <a:rPr sz="1200" dirty="0">
                <a:latin typeface="Gill Sans"/>
                <a:ea typeface="Gill Sans"/>
                <a:cs typeface="Gill Sans"/>
                <a:sym typeface="Gill Sans"/>
              </a:rPr>
              <a:t>Margin potential</a:t>
            </a:r>
          </a:p>
          <a:p>
            <a:pPr marL="1027289" lvl="2" indent="-162204" defTabSz="914400">
              <a:lnSpc>
                <a:spcPct val="100000"/>
              </a:lnSpc>
              <a:buSzPct val="100000"/>
              <a:buFont typeface="Arial"/>
              <a:buChar char="•"/>
              <a:defRPr sz="1800"/>
            </a:pPr>
            <a:endParaRPr sz="1200" dirty="0">
              <a:latin typeface="Gill Sans"/>
              <a:ea typeface="Gill Sans"/>
              <a:cs typeface="Gill Sans"/>
              <a:sym typeface="Gill Sans"/>
            </a:endParaRPr>
          </a:p>
          <a:p>
            <a:pPr marL="216271" lvl="0" indent="-216271" defTabSz="914400">
              <a:lnSpc>
                <a:spcPct val="100000"/>
              </a:lnSpc>
              <a:buSzPct val="100000"/>
              <a:buAutoNum type="arabicPeriod" startAt="3"/>
              <a:defRPr sz="1800"/>
            </a:pPr>
            <a:r>
              <a:rPr sz="1200" dirty="0">
                <a:latin typeface="Gill Sans"/>
                <a:ea typeface="Gill Sans"/>
                <a:cs typeface="Gill Sans"/>
                <a:sym typeface="Gill Sans"/>
              </a:rPr>
              <a:t>Check with Rob / Gerard : the 20% target by 2015: is that still achievable?</a:t>
            </a:r>
          </a:p>
          <a:p>
            <a:pPr lvl="0" defTabSz="914400">
              <a:lnSpc>
                <a:spcPct val="100000"/>
              </a:lnSpc>
              <a:defRPr sz="1800"/>
            </a:pPr>
            <a:r>
              <a:rPr sz="1200" dirty="0">
                <a:latin typeface="Gill Sans"/>
                <a:ea typeface="Gill Sans"/>
                <a:cs typeface="Gill Sans"/>
                <a:sym typeface="Gill Sans"/>
              </a:rPr>
              <a:t>	,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Shape 1033"/>
          <p:cNvSpPr>
            <a:spLocks noGrp="1" noRot="1" noChangeAspect="1"/>
          </p:cNvSpPr>
          <p:nvPr>
            <p:ph type="sldImg"/>
          </p:nvPr>
        </p:nvSpPr>
        <p:spPr>
          <a:prstGeom prst="rect">
            <a:avLst/>
          </a:prstGeom>
        </p:spPr>
        <p:txBody>
          <a:bodyPr/>
          <a:lstStyle/>
          <a:p>
            <a:pPr lvl="0"/>
            <a:endParaRPr/>
          </a:p>
        </p:txBody>
      </p:sp>
      <p:sp>
        <p:nvSpPr>
          <p:cNvPr id="1034" name="Shape 1034"/>
          <p:cNvSpPr>
            <a:spLocks noGrp="1"/>
          </p:cNvSpPr>
          <p:nvPr>
            <p:ph type="body" sz="quarter" idx="1"/>
          </p:nvPr>
        </p:nvSpPr>
        <p:spPr>
          <a:prstGeom prst="rect">
            <a:avLst/>
          </a:prstGeom>
        </p:spPr>
        <p:txBody>
          <a:bodyPr/>
          <a:lstStyle>
            <a:lvl1pPr defTabSz="914400">
              <a:lnSpc>
                <a:spcPct val="100000"/>
              </a:lnSpc>
              <a:defRPr sz="1100">
                <a:latin typeface="Arial"/>
                <a:ea typeface="Arial"/>
                <a:cs typeface="Arial"/>
                <a:sym typeface="Arial"/>
              </a:defRPr>
            </a:lvl1pPr>
          </a:lstStyle>
          <a:p>
            <a:pPr lvl="0">
              <a:defRPr sz="1800"/>
            </a:pPr>
            <a:r>
              <a:rPr sz="1100"/>
              <a:t>Innovation has to make sure that we are developing products for REAL societal issues. If the purpose of innovation is not to find solutions for real societal challenges, we might end up with products that no one really is waiting for.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eldia">
    <p:spTree>
      <p:nvGrpSpPr>
        <p:cNvPr id="1" name=""/>
        <p:cNvGrpSpPr/>
        <p:nvPr/>
      </p:nvGrpSpPr>
      <p:grpSpPr>
        <a:xfrm>
          <a:off x="0" y="0"/>
          <a:ext cx="0" cy="0"/>
          <a:chOff x="0" y="0"/>
          <a:chExt cx="0" cy="0"/>
        </a:xfrm>
      </p:grpSpPr>
      <p:sp>
        <p:nvSpPr>
          <p:cNvPr id="6" name="Shape 6"/>
          <p:cNvSpPr>
            <a:spLocks noGrp="1"/>
          </p:cNvSpPr>
          <p:nvPr>
            <p:ph type="title"/>
          </p:nvPr>
        </p:nvSpPr>
        <p:spPr>
          <a:xfrm>
            <a:off x="974725" y="592138"/>
            <a:ext cx="11055350" cy="4529137"/>
          </a:xfrm>
          <a:prstGeom prst="rect">
            <a:avLst/>
          </a:prstGeom>
        </p:spPr>
        <p:txBody>
          <a:bodyPr lIns="0" tIns="0" rIns="0" bIns="0" anchor="b"/>
          <a:lstStyle>
            <a:lvl1pPr algn="l">
              <a:lnSpc>
                <a:spcPct val="95000"/>
              </a:lnSpc>
              <a:defRPr sz="3800" b="1">
                <a:solidFill>
                  <a:srgbClr val="0070BA"/>
                </a:solidFill>
                <a:latin typeface="Trebuchet MS"/>
                <a:ea typeface="Trebuchet MS"/>
                <a:cs typeface="Trebuchet MS"/>
                <a:sym typeface="Trebuchet MS"/>
              </a:defRPr>
            </a:lvl1pPr>
          </a:lstStyle>
          <a:p>
            <a:pPr lvl="0">
              <a:defRPr sz="1800" b="0">
                <a:solidFill>
                  <a:srgbClr val="000000"/>
                </a:solidFill>
              </a:defRPr>
            </a:pPr>
            <a:r>
              <a:rPr sz="3800" b="1">
                <a:solidFill>
                  <a:srgbClr val="0070BA"/>
                </a:solidFill>
              </a:rPr>
              <a:t>Titelstijl van model bewerken</a:t>
            </a:r>
          </a:p>
        </p:txBody>
      </p:sp>
      <p:sp>
        <p:nvSpPr>
          <p:cNvPr id="7" name="Shape 7"/>
          <p:cNvSpPr>
            <a:spLocks noGrp="1"/>
          </p:cNvSpPr>
          <p:nvPr>
            <p:ph type="body" idx="1"/>
          </p:nvPr>
        </p:nvSpPr>
        <p:spPr>
          <a:xfrm>
            <a:off x="1951038" y="5527675"/>
            <a:ext cx="9102726" cy="4225925"/>
          </a:xfrm>
          <a:prstGeom prst="rect">
            <a:avLst/>
          </a:prstGeom>
        </p:spPr>
        <p:txBody>
          <a:bodyPr lIns="0" tIns="0" rIns="0" bIns="0"/>
          <a:lstStyle>
            <a:lvl1pPr marL="0" indent="0" algn="ctr">
              <a:spcBef>
                <a:spcPts val="0"/>
              </a:spcBef>
              <a:buClrTx/>
              <a:buSzTx/>
              <a:buFontTx/>
              <a:buNone/>
              <a:defRPr sz="2400">
                <a:latin typeface="Trebuchet MS"/>
                <a:ea typeface="Trebuchet MS"/>
                <a:cs typeface="Trebuchet MS"/>
                <a:sym typeface="Trebuchet MS"/>
              </a:defRPr>
            </a:lvl1pPr>
          </a:lstStyle>
          <a:p>
            <a:pPr lvl="0">
              <a:defRPr sz="1800"/>
            </a:pPr>
            <a:r>
              <a:rPr sz="2400"/>
              <a:t>Klik om de titelstijl van het model te bewerken</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el en verticale tekst">
    <p:spTree>
      <p:nvGrpSpPr>
        <p:cNvPr id="1" name=""/>
        <p:cNvGrpSpPr/>
        <p:nvPr/>
      </p:nvGrpSpPr>
      <p:grpSpPr>
        <a:xfrm>
          <a:off x="0" y="0"/>
          <a:ext cx="0" cy="0"/>
          <a:chOff x="0" y="0"/>
          <a:chExt cx="0" cy="0"/>
        </a:xfrm>
      </p:grpSpPr>
      <p:sp>
        <p:nvSpPr>
          <p:cNvPr id="30" name="Shape 30"/>
          <p:cNvSpPr>
            <a:spLocks noGrp="1"/>
          </p:cNvSpPr>
          <p:nvPr>
            <p:ph type="title"/>
          </p:nvPr>
        </p:nvSpPr>
        <p:spPr>
          <a:xfrm>
            <a:off x="1019175" y="0"/>
            <a:ext cx="9288464" cy="1625600"/>
          </a:xfrm>
          <a:prstGeom prst="rect">
            <a:avLst/>
          </a:prstGeom>
        </p:spPr>
        <p:txBody>
          <a:bodyPr lIns="0" tIns="0" rIns="0" bIns="0" anchor="b"/>
          <a:lstStyle>
            <a:lvl1pPr algn="l">
              <a:lnSpc>
                <a:spcPct val="95000"/>
              </a:lnSpc>
              <a:defRPr sz="3800" b="1">
                <a:solidFill>
                  <a:srgbClr val="0070BA"/>
                </a:solidFill>
                <a:latin typeface="Trebuchet MS"/>
                <a:ea typeface="Trebuchet MS"/>
                <a:cs typeface="Trebuchet MS"/>
                <a:sym typeface="Trebuchet MS"/>
              </a:defRPr>
            </a:lvl1pPr>
          </a:lstStyle>
          <a:p>
            <a:pPr lvl="0">
              <a:defRPr sz="1800" b="0">
                <a:solidFill>
                  <a:srgbClr val="000000"/>
                </a:solidFill>
              </a:defRPr>
            </a:pPr>
            <a:r>
              <a:rPr sz="3800" b="1">
                <a:solidFill>
                  <a:srgbClr val="0070BA"/>
                </a:solidFill>
              </a:rPr>
              <a:t>Titelstijl van model bewerken</a:t>
            </a:r>
          </a:p>
        </p:txBody>
      </p:sp>
      <p:sp>
        <p:nvSpPr>
          <p:cNvPr id="31" name="Shape 31"/>
          <p:cNvSpPr>
            <a:spLocks noGrp="1"/>
          </p:cNvSpPr>
          <p:nvPr>
            <p:ph type="body" idx="1"/>
          </p:nvPr>
        </p:nvSpPr>
        <p:spPr>
          <a:xfrm>
            <a:off x="1041400" y="2200275"/>
            <a:ext cx="11277600" cy="7553325"/>
          </a:xfrm>
          <a:prstGeom prst="rect">
            <a:avLst/>
          </a:prstGeom>
        </p:spPr>
        <p:txBody>
          <a:bodyPr lIns="0" tIns="0" rIns="0" bIns="0"/>
          <a:lstStyle>
            <a:lvl1pPr>
              <a:spcBef>
                <a:spcPts val="0"/>
              </a:spcBef>
              <a:buFont typeface="Trebuchet MS"/>
              <a:defRPr sz="2400">
                <a:latin typeface="Trebuchet MS"/>
                <a:ea typeface="Trebuchet MS"/>
                <a:cs typeface="Trebuchet MS"/>
                <a:sym typeface="Trebuchet MS"/>
              </a:defRPr>
            </a:lvl1pPr>
            <a:lvl2pPr marL="742950" indent="-285750">
              <a:spcBef>
                <a:spcPts val="0"/>
              </a:spcBef>
              <a:buFont typeface="Trebuchet MS"/>
              <a:defRPr sz="2400">
                <a:latin typeface="Trebuchet MS"/>
                <a:ea typeface="Trebuchet MS"/>
                <a:cs typeface="Trebuchet MS"/>
                <a:sym typeface="Trebuchet MS"/>
              </a:defRPr>
            </a:lvl2pPr>
            <a:lvl3pPr marL="1143000" indent="-228600">
              <a:spcBef>
                <a:spcPts val="0"/>
              </a:spcBef>
              <a:buFont typeface="Trebuchet MS"/>
              <a:defRPr sz="2400">
                <a:latin typeface="Trebuchet MS"/>
                <a:ea typeface="Trebuchet MS"/>
                <a:cs typeface="Trebuchet MS"/>
                <a:sym typeface="Trebuchet MS"/>
              </a:defRPr>
            </a:lvl3pPr>
            <a:lvl4pPr marL="1600200" indent="-228600">
              <a:spcBef>
                <a:spcPts val="0"/>
              </a:spcBef>
              <a:buFont typeface="Trebuchet MS"/>
              <a:defRPr sz="2400">
                <a:latin typeface="Trebuchet MS"/>
                <a:ea typeface="Trebuchet MS"/>
                <a:cs typeface="Trebuchet MS"/>
                <a:sym typeface="Trebuchet MS"/>
              </a:defRPr>
            </a:lvl4pPr>
            <a:lvl5pPr marL="2057400" indent="-228600">
              <a:spcBef>
                <a:spcPts val="0"/>
              </a:spcBef>
              <a:buFont typeface="Trebuchet MS"/>
              <a:defRPr sz="2400">
                <a:latin typeface="Trebuchet MS"/>
                <a:ea typeface="Trebuchet MS"/>
                <a:cs typeface="Trebuchet MS"/>
                <a:sym typeface="Trebuchet MS"/>
              </a:defRPr>
            </a:lvl5pPr>
          </a:lstStyle>
          <a:p>
            <a:pPr lvl="0">
              <a:defRPr sz="1800"/>
            </a:pPr>
            <a:r>
              <a:rPr sz="2400"/>
              <a:t>Klik om de tekststijl van het model te bewerken</a:t>
            </a:r>
          </a:p>
          <a:p>
            <a:pPr lvl="1">
              <a:defRPr sz="1800"/>
            </a:pPr>
            <a:r>
              <a:rPr sz="2400"/>
              <a:t>Tweede niveau</a:t>
            </a:r>
          </a:p>
          <a:p>
            <a:pPr lvl="2">
              <a:defRPr sz="1800"/>
            </a:pPr>
            <a:r>
              <a:rPr sz="2400"/>
              <a:t>Derde niveau</a:t>
            </a:r>
          </a:p>
          <a:p>
            <a:pPr lvl="3">
              <a:defRPr sz="1800"/>
            </a:pPr>
            <a:r>
              <a:rPr sz="2400"/>
              <a:t>Vierde niveau</a:t>
            </a:r>
          </a:p>
          <a:p>
            <a:pPr lvl="4">
              <a:defRPr sz="1800"/>
            </a:pPr>
            <a:r>
              <a:rPr sz="2400"/>
              <a:t>Vijfde niveau</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e titel en tekst">
    <p:spTree>
      <p:nvGrpSpPr>
        <p:cNvPr id="1" name=""/>
        <p:cNvGrpSpPr/>
        <p:nvPr/>
      </p:nvGrpSpPr>
      <p:grpSpPr>
        <a:xfrm>
          <a:off x="0" y="0"/>
          <a:ext cx="0" cy="0"/>
          <a:chOff x="0" y="0"/>
          <a:chExt cx="0" cy="0"/>
        </a:xfrm>
      </p:grpSpPr>
      <p:sp>
        <p:nvSpPr>
          <p:cNvPr id="33" name="Shape 33"/>
          <p:cNvSpPr>
            <a:spLocks noGrp="1"/>
          </p:cNvSpPr>
          <p:nvPr>
            <p:ph type="title"/>
          </p:nvPr>
        </p:nvSpPr>
        <p:spPr>
          <a:xfrm>
            <a:off x="9494838" y="0"/>
            <a:ext cx="2824163" cy="9031289"/>
          </a:xfrm>
          <a:prstGeom prst="rect">
            <a:avLst/>
          </a:prstGeom>
        </p:spPr>
        <p:txBody>
          <a:bodyPr lIns="0" tIns="0" rIns="0" bIns="0" anchor="b"/>
          <a:lstStyle>
            <a:lvl1pPr algn="l">
              <a:lnSpc>
                <a:spcPct val="95000"/>
              </a:lnSpc>
              <a:defRPr sz="3800" b="1">
                <a:solidFill>
                  <a:srgbClr val="0070BA"/>
                </a:solidFill>
                <a:latin typeface="Trebuchet MS"/>
                <a:ea typeface="Trebuchet MS"/>
                <a:cs typeface="Trebuchet MS"/>
                <a:sym typeface="Trebuchet MS"/>
              </a:defRPr>
            </a:lvl1pPr>
          </a:lstStyle>
          <a:p>
            <a:pPr lvl="0">
              <a:defRPr sz="1800" b="0">
                <a:solidFill>
                  <a:srgbClr val="000000"/>
                </a:solidFill>
              </a:defRPr>
            </a:pPr>
            <a:r>
              <a:rPr sz="3800" b="1">
                <a:solidFill>
                  <a:srgbClr val="0070BA"/>
                </a:solidFill>
              </a:rPr>
              <a:t>Titelstijl van model bewerken</a:t>
            </a:r>
          </a:p>
        </p:txBody>
      </p:sp>
      <p:sp>
        <p:nvSpPr>
          <p:cNvPr id="34" name="Shape 34"/>
          <p:cNvSpPr>
            <a:spLocks noGrp="1"/>
          </p:cNvSpPr>
          <p:nvPr>
            <p:ph type="body" idx="1"/>
          </p:nvPr>
        </p:nvSpPr>
        <p:spPr>
          <a:xfrm>
            <a:off x="1019175" y="0"/>
            <a:ext cx="8323264" cy="9753600"/>
          </a:xfrm>
          <a:prstGeom prst="rect">
            <a:avLst/>
          </a:prstGeom>
        </p:spPr>
        <p:txBody>
          <a:bodyPr lIns="0" tIns="0" rIns="0" bIns="0"/>
          <a:lstStyle>
            <a:lvl1pPr>
              <a:spcBef>
                <a:spcPts val="0"/>
              </a:spcBef>
              <a:buFont typeface="Trebuchet MS"/>
              <a:defRPr sz="2400">
                <a:latin typeface="Trebuchet MS"/>
                <a:ea typeface="Trebuchet MS"/>
                <a:cs typeface="Trebuchet MS"/>
                <a:sym typeface="Trebuchet MS"/>
              </a:defRPr>
            </a:lvl1pPr>
            <a:lvl2pPr marL="742950" indent="-285750">
              <a:spcBef>
                <a:spcPts val="0"/>
              </a:spcBef>
              <a:buFont typeface="Trebuchet MS"/>
              <a:defRPr sz="2400">
                <a:latin typeface="Trebuchet MS"/>
                <a:ea typeface="Trebuchet MS"/>
                <a:cs typeface="Trebuchet MS"/>
                <a:sym typeface="Trebuchet MS"/>
              </a:defRPr>
            </a:lvl2pPr>
            <a:lvl3pPr marL="1143000" indent="-228600">
              <a:spcBef>
                <a:spcPts val="0"/>
              </a:spcBef>
              <a:buFont typeface="Trebuchet MS"/>
              <a:defRPr sz="2400">
                <a:latin typeface="Trebuchet MS"/>
                <a:ea typeface="Trebuchet MS"/>
                <a:cs typeface="Trebuchet MS"/>
                <a:sym typeface="Trebuchet MS"/>
              </a:defRPr>
            </a:lvl3pPr>
            <a:lvl4pPr marL="1600200" indent="-228600">
              <a:spcBef>
                <a:spcPts val="0"/>
              </a:spcBef>
              <a:buFont typeface="Trebuchet MS"/>
              <a:defRPr sz="2400">
                <a:latin typeface="Trebuchet MS"/>
                <a:ea typeface="Trebuchet MS"/>
                <a:cs typeface="Trebuchet MS"/>
                <a:sym typeface="Trebuchet MS"/>
              </a:defRPr>
            </a:lvl4pPr>
            <a:lvl5pPr marL="2057400" indent="-228600">
              <a:spcBef>
                <a:spcPts val="0"/>
              </a:spcBef>
              <a:buFont typeface="Trebuchet MS"/>
              <a:defRPr sz="2400">
                <a:latin typeface="Trebuchet MS"/>
                <a:ea typeface="Trebuchet MS"/>
                <a:cs typeface="Trebuchet MS"/>
                <a:sym typeface="Trebuchet MS"/>
              </a:defRPr>
            </a:lvl5pPr>
          </a:lstStyle>
          <a:p>
            <a:pPr lvl="0">
              <a:defRPr sz="1800"/>
            </a:pPr>
            <a:r>
              <a:rPr sz="2400"/>
              <a:t>Klik om de tekststijl van het model te bewerken</a:t>
            </a:r>
          </a:p>
          <a:p>
            <a:pPr lvl="1">
              <a:defRPr sz="1800"/>
            </a:pPr>
            <a:r>
              <a:rPr sz="2400"/>
              <a:t>Tweede niveau</a:t>
            </a:r>
          </a:p>
          <a:p>
            <a:pPr lvl="2">
              <a:defRPr sz="1800"/>
            </a:pPr>
            <a:r>
              <a:rPr sz="2400"/>
              <a:t>Derde niveau</a:t>
            </a:r>
          </a:p>
          <a:p>
            <a:pPr lvl="3">
              <a:defRPr sz="1800"/>
            </a:pPr>
            <a:r>
              <a:rPr sz="2400"/>
              <a:t>Vierde niveau</a:t>
            </a:r>
          </a:p>
          <a:p>
            <a:pPr lvl="4">
              <a:defRPr sz="1800"/>
            </a:pPr>
            <a:r>
              <a:rPr sz="2400"/>
              <a:t>Vijfde niveau</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eldia">
    <p:spTree>
      <p:nvGrpSpPr>
        <p:cNvPr id="1" name=""/>
        <p:cNvGrpSpPr/>
        <p:nvPr/>
      </p:nvGrpSpPr>
      <p:grpSpPr>
        <a:xfrm>
          <a:off x="0" y="0"/>
          <a:ext cx="0" cy="0"/>
          <a:chOff x="0" y="0"/>
          <a:chExt cx="0" cy="0"/>
        </a:xfrm>
      </p:grpSpPr>
      <p:sp>
        <p:nvSpPr>
          <p:cNvPr id="36" name="Shape 36"/>
          <p:cNvSpPr>
            <a:spLocks noGrp="1"/>
          </p:cNvSpPr>
          <p:nvPr>
            <p:ph type="title"/>
          </p:nvPr>
        </p:nvSpPr>
        <p:spPr>
          <a:xfrm>
            <a:off x="974725" y="592138"/>
            <a:ext cx="11055350" cy="4529137"/>
          </a:xfrm>
          <a:prstGeom prst="rect">
            <a:avLst/>
          </a:prstGeom>
        </p:spPr>
        <p:txBody>
          <a:bodyPr lIns="0" tIns="0" rIns="0" bIns="0" anchor="b"/>
          <a:lstStyle>
            <a:lvl1pPr algn="l">
              <a:lnSpc>
                <a:spcPct val="95000"/>
              </a:lnSpc>
              <a:defRPr sz="3800" b="1">
                <a:solidFill>
                  <a:srgbClr val="007E4B"/>
                </a:solidFill>
                <a:latin typeface="Trebuchet MS"/>
                <a:ea typeface="Trebuchet MS"/>
                <a:cs typeface="Trebuchet MS"/>
                <a:sym typeface="Trebuchet MS"/>
              </a:defRPr>
            </a:lvl1pPr>
          </a:lstStyle>
          <a:p>
            <a:pPr lvl="0">
              <a:defRPr sz="1800" b="0">
                <a:solidFill>
                  <a:srgbClr val="000000"/>
                </a:solidFill>
              </a:defRPr>
            </a:pPr>
            <a:r>
              <a:rPr sz="3800" b="1">
                <a:solidFill>
                  <a:srgbClr val="007E4B"/>
                </a:solidFill>
              </a:rPr>
              <a:t>Titelstijl van model bewerken</a:t>
            </a:r>
          </a:p>
        </p:txBody>
      </p:sp>
      <p:sp>
        <p:nvSpPr>
          <p:cNvPr id="37" name="Shape 37"/>
          <p:cNvSpPr>
            <a:spLocks noGrp="1"/>
          </p:cNvSpPr>
          <p:nvPr>
            <p:ph type="body" idx="1"/>
          </p:nvPr>
        </p:nvSpPr>
        <p:spPr>
          <a:xfrm>
            <a:off x="1951038" y="5527675"/>
            <a:ext cx="9102726" cy="4225925"/>
          </a:xfrm>
          <a:prstGeom prst="rect">
            <a:avLst/>
          </a:prstGeom>
        </p:spPr>
        <p:txBody>
          <a:bodyPr/>
          <a:lstStyle>
            <a:lvl1pPr marL="0" indent="0" algn="ctr">
              <a:spcBef>
                <a:spcPts val="0"/>
              </a:spcBef>
              <a:buClrTx/>
              <a:buSzTx/>
              <a:buFontTx/>
              <a:buNone/>
              <a:defRPr sz="2400">
                <a:latin typeface="Trebuchet MS"/>
                <a:ea typeface="Trebuchet MS"/>
                <a:cs typeface="Trebuchet MS"/>
                <a:sym typeface="Trebuchet MS"/>
              </a:defRPr>
            </a:lvl1pPr>
          </a:lstStyle>
          <a:p>
            <a:pPr lvl="0">
              <a:defRPr sz="1800"/>
            </a:pPr>
            <a:r>
              <a:rPr sz="2400"/>
              <a:t>Klik om de titelstijl van het model te bewerken</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el en object">
    <p:spTree>
      <p:nvGrpSpPr>
        <p:cNvPr id="1" name=""/>
        <p:cNvGrpSpPr/>
        <p:nvPr/>
      </p:nvGrpSpPr>
      <p:grpSpPr>
        <a:xfrm>
          <a:off x="0" y="0"/>
          <a:ext cx="0" cy="0"/>
          <a:chOff x="0" y="0"/>
          <a:chExt cx="0" cy="0"/>
        </a:xfrm>
      </p:grpSpPr>
      <p:sp>
        <p:nvSpPr>
          <p:cNvPr id="39" name="Shape 39"/>
          <p:cNvSpPr>
            <a:spLocks noGrp="1"/>
          </p:cNvSpPr>
          <p:nvPr>
            <p:ph type="title"/>
          </p:nvPr>
        </p:nvSpPr>
        <p:spPr>
          <a:xfrm>
            <a:off x="1022350" y="0"/>
            <a:ext cx="11658600" cy="1439863"/>
          </a:xfrm>
          <a:prstGeom prst="rect">
            <a:avLst/>
          </a:prstGeom>
        </p:spPr>
        <p:txBody>
          <a:bodyPr lIns="0" tIns="0" rIns="0" bIns="0" anchor="b"/>
          <a:lstStyle>
            <a:lvl1pPr algn="l">
              <a:lnSpc>
                <a:spcPct val="95000"/>
              </a:lnSpc>
              <a:defRPr sz="3800" b="1">
                <a:solidFill>
                  <a:srgbClr val="007E4B"/>
                </a:solidFill>
                <a:latin typeface="Trebuchet MS"/>
                <a:ea typeface="Trebuchet MS"/>
                <a:cs typeface="Trebuchet MS"/>
                <a:sym typeface="Trebuchet MS"/>
              </a:defRPr>
            </a:lvl1pPr>
          </a:lstStyle>
          <a:p>
            <a:pPr lvl="0">
              <a:defRPr sz="1800" b="0">
                <a:solidFill>
                  <a:srgbClr val="000000"/>
                </a:solidFill>
              </a:defRPr>
            </a:pPr>
            <a:r>
              <a:rPr sz="3800" b="1">
                <a:solidFill>
                  <a:srgbClr val="007E4B"/>
                </a:solidFill>
              </a:rPr>
              <a:t>Titelstijl van model bewerken</a:t>
            </a:r>
          </a:p>
        </p:txBody>
      </p:sp>
      <p:sp>
        <p:nvSpPr>
          <p:cNvPr id="40" name="Shape 40"/>
          <p:cNvSpPr>
            <a:spLocks noGrp="1"/>
          </p:cNvSpPr>
          <p:nvPr>
            <p:ph type="body" idx="1"/>
          </p:nvPr>
        </p:nvSpPr>
        <p:spPr>
          <a:prstGeom prst="rect">
            <a:avLst/>
          </a:prstGeom>
        </p:spPr>
        <p:txBody>
          <a:bodyPr/>
          <a:lstStyle>
            <a:lvl1pPr>
              <a:spcBef>
                <a:spcPts val="0"/>
              </a:spcBef>
              <a:buFont typeface="Trebuchet MS"/>
              <a:defRPr sz="2400">
                <a:latin typeface="Trebuchet MS"/>
                <a:ea typeface="Trebuchet MS"/>
                <a:cs typeface="Trebuchet MS"/>
                <a:sym typeface="Trebuchet MS"/>
              </a:defRPr>
            </a:lvl1pPr>
            <a:lvl2pPr marL="742950" indent="-285750">
              <a:spcBef>
                <a:spcPts val="0"/>
              </a:spcBef>
              <a:buFont typeface="Trebuchet MS"/>
              <a:defRPr sz="2400">
                <a:latin typeface="Trebuchet MS"/>
                <a:ea typeface="Trebuchet MS"/>
                <a:cs typeface="Trebuchet MS"/>
                <a:sym typeface="Trebuchet MS"/>
              </a:defRPr>
            </a:lvl2pPr>
            <a:lvl3pPr marL="1143000" indent="-228600">
              <a:spcBef>
                <a:spcPts val="0"/>
              </a:spcBef>
              <a:buFont typeface="Trebuchet MS"/>
              <a:defRPr sz="2400">
                <a:latin typeface="Trebuchet MS"/>
                <a:ea typeface="Trebuchet MS"/>
                <a:cs typeface="Trebuchet MS"/>
                <a:sym typeface="Trebuchet MS"/>
              </a:defRPr>
            </a:lvl3pPr>
            <a:lvl4pPr marL="1600200" indent="-228600">
              <a:spcBef>
                <a:spcPts val="0"/>
              </a:spcBef>
              <a:buFont typeface="Trebuchet MS"/>
              <a:defRPr sz="2400">
                <a:latin typeface="Trebuchet MS"/>
                <a:ea typeface="Trebuchet MS"/>
                <a:cs typeface="Trebuchet MS"/>
                <a:sym typeface="Trebuchet MS"/>
              </a:defRPr>
            </a:lvl4pPr>
            <a:lvl5pPr marL="2057400" indent="-228600">
              <a:spcBef>
                <a:spcPts val="0"/>
              </a:spcBef>
              <a:buFont typeface="Trebuchet MS"/>
              <a:defRPr sz="2400">
                <a:latin typeface="Trebuchet MS"/>
                <a:ea typeface="Trebuchet MS"/>
                <a:cs typeface="Trebuchet MS"/>
                <a:sym typeface="Trebuchet MS"/>
              </a:defRPr>
            </a:lvl5pPr>
          </a:lstStyle>
          <a:p>
            <a:pPr lvl="0">
              <a:defRPr sz="1800"/>
            </a:pPr>
            <a:r>
              <a:rPr sz="2400"/>
              <a:t>Klik om de tekststijl van het model te bewerken</a:t>
            </a:r>
          </a:p>
          <a:p>
            <a:pPr lvl="1">
              <a:defRPr sz="1800"/>
            </a:pPr>
            <a:r>
              <a:rPr sz="2400"/>
              <a:t>Tweede niveau</a:t>
            </a:r>
          </a:p>
          <a:p>
            <a:pPr lvl="2">
              <a:defRPr sz="1800"/>
            </a:pPr>
            <a:r>
              <a:rPr sz="2400"/>
              <a:t>Derde niveau</a:t>
            </a:r>
          </a:p>
          <a:p>
            <a:pPr lvl="3">
              <a:defRPr sz="1800"/>
            </a:pPr>
            <a:r>
              <a:rPr sz="2400"/>
              <a:t>Vierde niveau</a:t>
            </a:r>
          </a:p>
          <a:p>
            <a:pPr lvl="4">
              <a:defRPr sz="1800"/>
            </a:pPr>
            <a:r>
              <a:rPr sz="2400"/>
              <a:t>Vijfde niveau</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Sectiekop">
    <p:spTree>
      <p:nvGrpSpPr>
        <p:cNvPr id="1" name=""/>
        <p:cNvGrpSpPr/>
        <p:nvPr/>
      </p:nvGrpSpPr>
      <p:grpSpPr>
        <a:xfrm>
          <a:off x="0" y="0"/>
          <a:ext cx="0" cy="0"/>
          <a:chOff x="0" y="0"/>
          <a:chExt cx="0" cy="0"/>
        </a:xfrm>
      </p:grpSpPr>
      <p:sp>
        <p:nvSpPr>
          <p:cNvPr id="42" name="Shape 42"/>
          <p:cNvSpPr>
            <a:spLocks noGrp="1"/>
          </p:cNvSpPr>
          <p:nvPr>
            <p:ph type="title"/>
          </p:nvPr>
        </p:nvSpPr>
        <p:spPr>
          <a:xfrm>
            <a:off x="1027112" y="6267450"/>
            <a:ext cx="11053763" cy="3486150"/>
          </a:xfrm>
          <a:prstGeom prst="rect">
            <a:avLst/>
          </a:prstGeom>
        </p:spPr>
        <p:txBody>
          <a:bodyPr lIns="0" tIns="0" rIns="0" bIns="0"/>
          <a:lstStyle>
            <a:lvl1pPr algn="l">
              <a:lnSpc>
                <a:spcPct val="95000"/>
              </a:lnSpc>
              <a:defRPr sz="4000" b="1" cap="all">
                <a:solidFill>
                  <a:srgbClr val="007E4B"/>
                </a:solidFill>
                <a:latin typeface="Trebuchet MS"/>
                <a:ea typeface="Trebuchet MS"/>
                <a:cs typeface="Trebuchet MS"/>
                <a:sym typeface="Trebuchet MS"/>
              </a:defRPr>
            </a:lvl1pPr>
          </a:lstStyle>
          <a:p>
            <a:pPr lvl="0">
              <a:defRPr sz="1800" b="0" cap="none">
                <a:solidFill>
                  <a:srgbClr val="000000"/>
                </a:solidFill>
              </a:defRPr>
            </a:pPr>
            <a:r>
              <a:rPr sz="4000" b="1" cap="all">
                <a:solidFill>
                  <a:srgbClr val="007E4B"/>
                </a:solidFill>
              </a:rPr>
              <a:t>Titelstijl van model bewerken</a:t>
            </a:r>
          </a:p>
        </p:txBody>
      </p:sp>
      <p:sp>
        <p:nvSpPr>
          <p:cNvPr id="43" name="Shape 43"/>
          <p:cNvSpPr>
            <a:spLocks noGrp="1"/>
          </p:cNvSpPr>
          <p:nvPr>
            <p:ph type="body" idx="1"/>
          </p:nvPr>
        </p:nvSpPr>
        <p:spPr>
          <a:xfrm>
            <a:off x="1027112" y="1695450"/>
            <a:ext cx="11053763" cy="4572000"/>
          </a:xfrm>
          <a:prstGeom prst="rect">
            <a:avLst/>
          </a:prstGeom>
        </p:spPr>
        <p:txBody>
          <a:bodyPr anchor="b"/>
          <a:lstStyle>
            <a:lvl1pPr marL="0" indent="0">
              <a:spcBef>
                <a:spcPts val="0"/>
              </a:spcBef>
              <a:buClrTx/>
              <a:buSzTx/>
              <a:buFontTx/>
              <a:buNone/>
              <a:defRPr sz="2000">
                <a:latin typeface="Trebuchet MS"/>
                <a:ea typeface="Trebuchet MS"/>
                <a:cs typeface="Trebuchet MS"/>
                <a:sym typeface="Trebuchet MS"/>
              </a:defRPr>
            </a:lvl1pPr>
          </a:lstStyle>
          <a:p>
            <a:pPr lvl="0">
              <a:defRPr sz="1800"/>
            </a:pPr>
            <a:r>
              <a:rPr sz="2000"/>
              <a:t>Klik om de tekststijl van het model te bewerken</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wee objecten">
    <p:spTree>
      <p:nvGrpSpPr>
        <p:cNvPr id="1" name=""/>
        <p:cNvGrpSpPr/>
        <p:nvPr/>
      </p:nvGrpSpPr>
      <p:grpSpPr>
        <a:xfrm>
          <a:off x="0" y="0"/>
          <a:ext cx="0" cy="0"/>
          <a:chOff x="0" y="0"/>
          <a:chExt cx="0" cy="0"/>
        </a:xfrm>
      </p:grpSpPr>
      <p:sp>
        <p:nvSpPr>
          <p:cNvPr id="45" name="Shape 45"/>
          <p:cNvSpPr>
            <a:spLocks noGrp="1"/>
          </p:cNvSpPr>
          <p:nvPr>
            <p:ph type="title"/>
          </p:nvPr>
        </p:nvSpPr>
        <p:spPr>
          <a:xfrm>
            <a:off x="1022350" y="0"/>
            <a:ext cx="11658600" cy="1439863"/>
          </a:xfrm>
          <a:prstGeom prst="rect">
            <a:avLst/>
          </a:prstGeom>
        </p:spPr>
        <p:txBody>
          <a:bodyPr lIns="0" tIns="0" rIns="0" bIns="0" anchor="b"/>
          <a:lstStyle>
            <a:lvl1pPr algn="l">
              <a:lnSpc>
                <a:spcPct val="95000"/>
              </a:lnSpc>
              <a:defRPr sz="3800" b="1">
                <a:solidFill>
                  <a:srgbClr val="007E4B"/>
                </a:solidFill>
                <a:latin typeface="Trebuchet MS"/>
                <a:ea typeface="Trebuchet MS"/>
                <a:cs typeface="Trebuchet MS"/>
                <a:sym typeface="Trebuchet MS"/>
              </a:defRPr>
            </a:lvl1pPr>
          </a:lstStyle>
          <a:p>
            <a:pPr lvl="0">
              <a:defRPr sz="1800" b="0">
                <a:solidFill>
                  <a:srgbClr val="000000"/>
                </a:solidFill>
              </a:defRPr>
            </a:pPr>
            <a:r>
              <a:rPr sz="3800" b="1">
                <a:solidFill>
                  <a:srgbClr val="007E4B"/>
                </a:solidFill>
              </a:rPr>
              <a:t>Titelstijl van model bewerken</a:t>
            </a:r>
          </a:p>
        </p:txBody>
      </p:sp>
      <p:sp>
        <p:nvSpPr>
          <p:cNvPr id="46" name="Shape 46"/>
          <p:cNvSpPr>
            <a:spLocks noGrp="1"/>
          </p:cNvSpPr>
          <p:nvPr>
            <p:ph type="body" idx="1"/>
          </p:nvPr>
        </p:nvSpPr>
        <p:spPr>
          <a:xfrm>
            <a:off x="650875" y="2276475"/>
            <a:ext cx="5775325" cy="7477125"/>
          </a:xfrm>
          <a:prstGeom prst="rect">
            <a:avLst/>
          </a:prstGeom>
        </p:spPr>
        <p:txBody>
          <a:bodyPr/>
          <a:lstStyle>
            <a:lvl1pPr>
              <a:spcBef>
                <a:spcPts val="0"/>
              </a:spcBef>
              <a:buFont typeface="Trebuchet MS"/>
              <a:defRPr sz="2800">
                <a:latin typeface="Trebuchet MS"/>
                <a:ea typeface="Trebuchet MS"/>
                <a:cs typeface="Trebuchet MS"/>
                <a:sym typeface="Trebuchet MS"/>
              </a:defRPr>
            </a:lvl1pPr>
            <a:lvl2pPr marL="790575" indent="-333375">
              <a:spcBef>
                <a:spcPts val="0"/>
              </a:spcBef>
              <a:buFont typeface="Trebuchet MS"/>
              <a:defRPr sz="2800">
                <a:latin typeface="Trebuchet MS"/>
                <a:ea typeface="Trebuchet MS"/>
                <a:cs typeface="Trebuchet MS"/>
                <a:sym typeface="Trebuchet MS"/>
              </a:defRPr>
            </a:lvl2pPr>
            <a:lvl3pPr marL="1234439" indent="-320039">
              <a:spcBef>
                <a:spcPts val="0"/>
              </a:spcBef>
              <a:buFont typeface="Trebuchet MS"/>
              <a:defRPr sz="2800">
                <a:latin typeface="Trebuchet MS"/>
                <a:ea typeface="Trebuchet MS"/>
                <a:cs typeface="Trebuchet MS"/>
                <a:sym typeface="Trebuchet MS"/>
              </a:defRPr>
            </a:lvl3pPr>
            <a:lvl4pPr marL="1727200" indent="-355600">
              <a:spcBef>
                <a:spcPts val="0"/>
              </a:spcBef>
              <a:buFont typeface="Trebuchet MS"/>
              <a:defRPr sz="2800">
                <a:latin typeface="Trebuchet MS"/>
                <a:ea typeface="Trebuchet MS"/>
                <a:cs typeface="Trebuchet MS"/>
                <a:sym typeface="Trebuchet MS"/>
              </a:defRPr>
            </a:lvl4pPr>
            <a:lvl5pPr marL="2184400" indent="-355600">
              <a:spcBef>
                <a:spcPts val="0"/>
              </a:spcBef>
              <a:buFont typeface="Trebuchet MS"/>
              <a:defRPr sz="2800">
                <a:latin typeface="Trebuchet MS"/>
                <a:ea typeface="Trebuchet MS"/>
                <a:cs typeface="Trebuchet MS"/>
                <a:sym typeface="Trebuchet MS"/>
              </a:defRPr>
            </a:lvl5pPr>
          </a:lstStyle>
          <a:p>
            <a:pPr lvl="0">
              <a:defRPr sz="1800"/>
            </a:pPr>
            <a:r>
              <a:rPr sz="2800"/>
              <a:t>Klik om de tekststijl van het model te bewerken</a:t>
            </a:r>
          </a:p>
          <a:p>
            <a:pPr lvl="1">
              <a:defRPr sz="1800"/>
            </a:pPr>
            <a:r>
              <a:rPr sz="2800"/>
              <a:t>Tweede niveau</a:t>
            </a:r>
          </a:p>
          <a:p>
            <a:pPr lvl="2">
              <a:defRPr sz="1800"/>
            </a:pPr>
            <a:r>
              <a:rPr sz="2800"/>
              <a:t>Derde niveau</a:t>
            </a:r>
          </a:p>
          <a:p>
            <a:pPr lvl="3">
              <a:defRPr sz="1800"/>
            </a:pPr>
            <a:r>
              <a:rPr sz="2800"/>
              <a:t>Vierde niveau</a:t>
            </a:r>
          </a:p>
          <a:p>
            <a:pPr lvl="4">
              <a:defRPr sz="1800"/>
            </a:pPr>
            <a:r>
              <a:rPr sz="2800"/>
              <a:t>Vijfde niveau</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Vergelijking">
    <p:spTree>
      <p:nvGrpSpPr>
        <p:cNvPr id="1" name=""/>
        <p:cNvGrpSpPr/>
        <p:nvPr/>
      </p:nvGrpSpPr>
      <p:grpSpPr>
        <a:xfrm>
          <a:off x="0" y="0"/>
          <a:ext cx="0" cy="0"/>
          <a:chOff x="0" y="0"/>
          <a:chExt cx="0" cy="0"/>
        </a:xfrm>
      </p:grpSpPr>
      <p:sp>
        <p:nvSpPr>
          <p:cNvPr id="48" name="Shape 48"/>
          <p:cNvSpPr>
            <a:spLocks noGrp="1"/>
          </p:cNvSpPr>
          <p:nvPr>
            <p:ph type="title"/>
          </p:nvPr>
        </p:nvSpPr>
        <p:spPr>
          <a:xfrm>
            <a:off x="650875" y="0"/>
            <a:ext cx="11703050" cy="2016125"/>
          </a:xfrm>
          <a:prstGeom prst="rect">
            <a:avLst/>
          </a:prstGeom>
        </p:spPr>
        <p:txBody>
          <a:bodyPr lIns="0" tIns="0" rIns="0" bIns="0" anchor="b"/>
          <a:lstStyle>
            <a:lvl1pPr algn="l">
              <a:lnSpc>
                <a:spcPct val="95000"/>
              </a:lnSpc>
              <a:defRPr sz="3800" b="1">
                <a:solidFill>
                  <a:srgbClr val="007E4B"/>
                </a:solidFill>
                <a:latin typeface="Trebuchet MS"/>
                <a:ea typeface="Trebuchet MS"/>
                <a:cs typeface="Trebuchet MS"/>
                <a:sym typeface="Trebuchet MS"/>
              </a:defRPr>
            </a:lvl1pPr>
          </a:lstStyle>
          <a:p>
            <a:pPr lvl="0">
              <a:defRPr sz="1800" b="0">
                <a:solidFill>
                  <a:srgbClr val="000000"/>
                </a:solidFill>
              </a:defRPr>
            </a:pPr>
            <a:r>
              <a:rPr sz="3800" b="1">
                <a:solidFill>
                  <a:srgbClr val="007E4B"/>
                </a:solidFill>
              </a:rPr>
              <a:t>Titelstijl van model bewerken</a:t>
            </a:r>
          </a:p>
        </p:txBody>
      </p:sp>
      <p:sp>
        <p:nvSpPr>
          <p:cNvPr id="49" name="Shape 49"/>
          <p:cNvSpPr>
            <a:spLocks noGrp="1"/>
          </p:cNvSpPr>
          <p:nvPr>
            <p:ph type="body" idx="1"/>
          </p:nvPr>
        </p:nvSpPr>
        <p:spPr>
          <a:xfrm>
            <a:off x="650875" y="2016125"/>
            <a:ext cx="5745163" cy="1076326"/>
          </a:xfrm>
          <a:prstGeom prst="rect">
            <a:avLst/>
          </a:prstGeom>
        </p:spPr>
        <p:txBody>
          <a:bodyPr anchor="b"/>
          <a:lstStyle>
            <a:lvl1pPr marL="0" indent="0">
              <a:spcBef>
                <a:spcPts val="0"/>
              </a:spcBef>
              <a:buClrTx/>
              <a:buSzTx/>
              <a:buFontTx/>
              <a:buNone/>
              <a:defRPr sz="2400" b="1">
                <a:latin typeface="Trebuchet MS"/>
                <a:ea typeface="Trebuchet MS"/>
                <a:cs typeface="Trebuchet MS"/>
                <a:sym typeface="Trebuchet MS"/>
              </a:defRPr>
            </a:lvl1pPr>
          </a:lstStyle>
          <a:p>
            <a:pPr lvl="0">
              <a:defRPr sz="1800" b="0"/>
            </a:pPr>
            <a:r>
              <a:rPr sz="2400" b="1"/>
              <a:t>Klik om de tekststijl van het model te bewerken</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Alleen titel">
    <p:spTree>
      <p:nvGrpSpPr>
        <p:cNvPr id="1" name=""/>
        <p:cNvGrpSpPr/>
        <p:nvPr/>
      </p:nvGrpSpPr>
      <p:grpSpPr>
        <a:xfrm>
          <a:off x="0" y="0"/>
          <a:ext cx="0" cy="0"/>
          <a:chOff x="0" y="0"/>
          <a:chExt cx="0" cy="0"/>
        </a:xfrm>
      </p:grpSpPr>
      <p:sp>
        <p:nvSpPr>
          <p:cNvPr id="51" name="Shape 51"/>
          <p:cNvSpPr>
            <a:spLocks noGrp="1"/>
          </p:cNvSpPr>
          <p:nvPr>
            <p:ph type="title"/>
          </p:nvPr>
        </p:nvSpPr>
        <p:spPr>
          <a:xfrm>
            <a:off x="1022350" y="0"/>
            <a:ext cx="11658600" cy="1439863"/>
          </a:xfrm>
          <a:prstGeom prst="rect">
            <a:avLst/>
          </a:prstGeom>
        </p:spPr>
        <p:txBody>
          <a:bodyPr lIns="0" tIns="0" rIns="0" bIns="0" anchor="b"/>
          <a:lstStyle>
            <a:lvl1pPr algn="l">
              <a:lnSpc>
                <a:spcPct val="95000"/>
              </a:lnSpc>
              <a:defRPr sz="3800" b="1">
                <a:solidFill>
                  <a:srgbClr val="007E4B"/>
                </a:solidFill>
                <a:latin typeface="Trebuchet MS"/>
                <a:ea typeface="Trebuchet MS"/>
                <a:cs typeface="Trebuchet MS"/>
                <a:sym typeface="Trebuchet MS"/>
              </a:defRPr>
            </a:lvl1pPr>
          </a:lstStyle>
          <a:p>
            <a:pPr lvl="0">
              <a:defRPr sz="1800" b="0">
                <a:solidFill>
                  <a:srgbClr val="000000"/>
                </a:solidFill>
              </a:defRPr>
            </a:pPr>
            <a:r>
              <a:rPr sz="3800" b="1">
                <a:solidFill>
                  <a:srgbClr val="007E4B"/>
                </a:solidFill>
              </a:rPr>
              <a:t>Titelstijl van model bewerken</a:t>
            </a: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Inhoud met bijschrift">
    <p:spTree>
      <p:nvGrpSpPr>
        <p:cNvPr id="1" name=""/>
        <p:cNvGrpSpPr/>
        <p:nvPr/>
      </p:nvGrpSpPr>
      <p:grpSpPr>
        <a:xfrm>
          <a:off x="0" y="0"/>
          <a:ext cx="0" cy="0"/>
          <a:chOff x="0" y="0"/>
          <a:chExt cx="0" cy="0"/>
        </a:xfrm>
      </p:grpSpPr>
      <p:sp>
        <p:nvSpPr>
          <p:cNvPr id="54" name="Shape 54"/>
          <p:cNvSpPr>
            <a:spLocks noGrp="1"/>
          </p:cNvSpPr>
          <p:nvPr>
            <p:ph type="title"/>
          </p:nvPr>
        </p:nvSpPr>
        <p:spPr>
          <a:xfrm>
            <a:off x="650875" y="0"/>
            <a:ext cx="4278313" cy="2041525"/>
          </a:xfrm>
          <a:prstGeom prst="rect">
            <a:avLst/>
          </a:prstGeom>
        </p:spPr>
        <p:txBody>
          <a:bodyPr lIns="0" tIns="0" rIns="0" bIns="0" anchor="b"/>
          <a:lstStyle>
            <a:lvl1pPr algn="l">
              <a:lnSpc>
                <a:spcPct val="95000"/>
              </a:lnSpc>
              <a:defRPr sz="2000" b="1">
                <a:solidFill>
                  <a:srgbClr val="007E4B"/>
                </a:solidFill>
                <a:latin typeface="Trebuchet MS"/>
                <a:ea typeface="Trebuchet MS"/>
                <a:cs typeface="Trebuchet MS"/>
                <a:sym typeface="Trebuchet MS"/>
              </a:defRPr>
            </a:lvl1pPr>
          </a:lstStyle>
          <a:p>
            <a:pPr lvl="0">
              <a:defRPr sz="1800" b="0">
                <a:solidFill>
                  <a:srgbClr val="000000"/>
                </a:solidFill>
              </a:defRPr>
            </a:pPr>
            <a:r>
              <a:rPr sz="2000" b="1">
                <a:solidFill>
                  <a:srgbClr val="007E4B"/>
                </a:solidFill>
              </a:rPr>
              <a:t>Titelstijl van model bewerken</a:t>
            </a:r>
          </a:p>
        </p:txBody>
      </p:sp>
      <p:sp>
        <p:nvSpPr>
          <p:cNvPr id="55" name="Shape 55"/>
          <p:cNvSpPr>
            <a:spLocks noGrp="1"/>
          </p:cNvSpPr>
          <p:nvPr>
            <p:ph type="body" idx="1"/>
          </p:nvPr>
        </p:nvSpPr>
        <p:spPr>
          <a:xfrm>
            <a:off x="5084762" y="388938"/>
            <a:ext cx="7269163" cy="9364662"/>
          </a:xfrm>
          <a:prstGeom prst="rect">
            <a:avLst/>
          </a:prstGeom>
        </p:spPr>
        <p:txBody>
          <a:bodyPr/>
          <a:lstStyle>
            <a:lvl1pPr>
              <a:spcBef>
                <a:spcPts val="0"/>
              </a:spcBef>
              <a:buFont typeface="Trebuchet MS"/>
              <a:defRPr sz="3200">
                <a:latin typeface="Trebuchet MS"/>
                <a:ea typeface="Trebuchet MS"/>
                <a:cs typeface="Trebuchet MS"/>
                <a:sym typeface="Trebuchet MS"/>
              </a:defRPr>
            </a:lvl1pPr>
            <a:lvl2pPr marL="783771" indent="-326571">
              <a:spcBef>
                <a:spcPts val="0"/>
              </a:spcBef>
              <a:buFont typeface="Trebuchet MS"/>
              <a:defRPr sz="3200">
                <a:latin typeface="Trebuchet MS"/>
                <a:ea typeface="Trebuchet MS"/>
                <a:cs typeface="Trebuchet MS"/>
                <a:sym typeface="Trebuchet MS"/>
              </a:defRPr>
            </a:lvl2pPr>
            <a:lvl3pPr marL="1219200" indent="-304800">
              <a:spcBef>
                <a:spcPts val="0"/>
              </a:spcBef>
              <a:buFont typeface="Trebuchet MS"/>
              <a:defRPr sz="3200">
                <a:latin typeface="Trebuchet MS"/>
                <a:ea typeface="Trebuchet MS"/>
                <a:cs typeface="Trebuchet MS"/>
                <a:sym typeface="Trebuchet MS"/>
              </a:defRPr>
            </a:lvl3pPr>
            <a:lvl4pPr marL="1737360" indent="-365760">
              <a:spcBef>
                <a:spcPts val="0"/>
              </a:spcBef>
              <a:buFont typeface="Trebuchet MS"/>
              <a:defRPr sz="3200">
                <a:latin typeface="Trebuchet MS"/>
                <a:ea typeface="Trebuchet MS"/>
                <a:cs typeface="Trebuchet MS"/>
                <a:sym typeface="Trebuchet MS"/>
              </a:defRPr>
            </a:lvl4pPr>
            <a:lvl5pPr marL="2194560" indent="-365760">
              <a:spcBef>
                <a:spcPts val="0"/>
              </a:spcBef>
              <a:buFont typeface="Trebuchet MS"/>
              <a:defRPr sz="3200">
                <a:latin typeface="Trebuchet MS"/>
                <a:ea typeface="Trebuchet MS"/>
                <a:cs typeface="Trebuchet MS"/>
                <a:sym typeface="Trebuchet MS"/>
              </a:defRPr>
            </a:lvl5pPr>
          </a:lstStyle>
          <a:p>
            <a:pPr lvl="0">
              <a:defRPr sz="1800"/>
            </a:pPr>
            <a:r>
              <a:rPr sz="3200"/>
              <a:t>Klik om de tekststijl van het model te bewerken</a:t>
            </a:r>
          </a:p>
          <a:p>
            <a:pPr lvl="1">
              <a:defRPr sz="1800"/>
            </a:pPr>
            <a:r>
              <a:rPr sz="3200"/>
              <a:t>Tweede niveau</a:t>
            </a:r>
          </a:p>
          <a:p>
            <a:pPr lvl="2">
              <a:defRPr sz="1800"/>
            </a:pPr>
            <a:r>
              <a:rPr sz="3200"/>
              <a:t>Derde niveau</a:t>
            </a:r>
          </a:p>
          <a:p>
            <a:pPr lvl="3">
              <a:defRPr sz="1800"/>
            </a:pPr>
            <a:r>
              <a:rPr sz="3200"/>
              <a:t>Vierde niveau</a:t>
            </a:r>
          </a:p>
          <a:p>
            <a:pPr lvl="4">
              <a:defRPr sz="1800"/>
            </a:pPr>
            <a:r>
              <a:rPr sz="3200"/>
              <a:t>Vijfde niveau</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en object">
    <p:spTree>
      <p:nvGrpSpPr>
        <p:cNvPr id="1" name=""/>
        <p:cNvGrpSpPr/>
        <p:nvPr/>
      </p:nvGrpSpPr>
      <p:grpSpPr>
        <a:xfrm>
          <a:off x="0" y="0"/>
          <a:ext cx="0" cy="0"/>
          <a:chOff x="0" y="0"/>
          <a:chExt cx="0" cy="0"/>
        </a:xfrm>
      </p:grpSpPr>
      <p:sp>
        <p:nvSpPr>
          <p:cNvPr id="9" name="Shape 9"/>
          <p:cNvSpPr>
            <a:spLocks noGrp="1"/>
          </p:cNvSpPr>
          <p:nvPr>
            <p:ph type="title"/>
          </p:nvPr>
        </p:nvSpPr>
        <p:spPr>
          <a:xfrm>
            <a:off x="1019175" y="0"/>
            <a:ext cx="9288464" cy="1625600"/>
          </a:xfrm>
          <a:prstGeom prst="rect">
            <a:avLst/>
          </a:prstGeom>
        </p:spPr>
        <p:txBody>
          <a:bodyPr lIns="0" tIns="0" rIns="0" bIns="0" anchor="b"/>
          <a:lstStyle>
            <a:lvl1pPr algn="l">
              <a:lnSpc>
                <a:spcPct val="95000"/>
              </a:lnSpc>
              <a:defRPr sz="3800" b="1">
                <a:solidFill>
                  <a:srgbClr val="0070BA"/>
                </a:solidFill>
                <a:latin typeface="Trebuchet MS"/>
                <a:ea typeface="Trebuchet MS"/>
                <a:cs typeface="Trebuchet MS"/>
                <a:sym typeface="Trebuchet MS"/>
              </a:defRPr>
            </a:lvl1pPr>
          </a:lstStyle>
          <a:p>
            <a:pPr lvl="0">
              <a:defRPr sz="1800" b="0">
                <a:solidFill>
                  <a:srgbClr val="000000"/>
                </a:solidFill>
              </a:defRPr>
            </a:pPr>
            <a:r>
              <a:rPr sz="3800" b="1">
                <a:solidFill>
                  <a:srgbClr val="0070BA"/>
                </a:solidFill>
              </a:rPr>
              <a:t>Titelstijl van model bewerken</a:t>
            </a:r>
          </a:p>
        </p:txBody>
      </p:sp>
      <p:sp>
        <p:nvSpPr>
          <p:cNvPr id="10" name="Shape 10"/>
          <p:cNvSpPr>
            <a:spLocks noGrp="1"/>
          </p:cNvSpPr>
          <p:nvPr>
            <p:ph type="body" idx="1"/>
          </p:nvPr>
        </p:nvSpPr>
        <p:spPr>
          <a:xfrm>
            <a:off x="1041400" y="2200275"/>
            <a:ext cx="11277600" cy="7553325"/>
          </a:xfrm>
          <a:prstGeom prst="rect">
            <a:avLst/>
          </a:prstGeom>
        </p:spPr>
        <p:txBody>
          <a:bodyPr lIns="0" tIns="0" rIns="0" bIns="0"/>
          <a:lstStyle>
            <a:lvl1pPr>
              <a:spcBef>
                <a:spcPts val="0"/>
              </a:spcBef>
              <a:buFont typeface="Trebuchet MS"/>
              <a:defRPr sz="2400">
                <a:latin typeface="Trebuchet MS"/>
                <a:ea typeface="Trebuchet MS"/>
                <a:cs typeface="Trebuchet MS"/>
                <a:sym typeface="Trebuchet MS"/>
              </a:defRPr>
            </a:lvl1pPr>
            <a:lvl2pPr marL="742950" indent="-285750">
              <a:spcBef>
                <a:spcPts val="0"/>
              </a:spcBef>
              <a:buFont typeface="Trebuchet MS"/>
              <a:defRPr sz="2400">
                <a:latin typeface="Trebuchet MS"/>
                <a:ea typeface="Trebuchet MS"/>
                <a:cs typeface="Trebuchet MS"/>
                <a:sym typeface="Trebuchet MS"/>
              </a:defRPr>
            </a:lvl2pPr>
            <a:lvl3pPr marL="1143000" indent="-228600">
              <a:spcBef>
                <a:spcPts val="0"/>
              </a:spcBef>
              <a:buFont typeface="Trebuchet MS"/>
              <a:defRPr sz="2400">
                <a:latin typeface="Trebuchet MS"/>
                <a:ea typeface="Trebuchet MS"/>
                <a:cs typeface="Trebuchet MS"/>
                <a:sym typeface="Trebuchet MS"/>
              </a:defRPr>
            </a:lvl3pPr>
            <a:lvl4pPr marL="1600200" indent="-228600">
              <a:spcBef>
                <a:spcPts val="0"/>
              </a:spcBef>
              <a:buFont typeface="Trebuchet MS"/>
              <a:defRPr sz="2400">
                <a:latin typeface="Trebuchet MS"/>
                <a:ea typeface="Trebuchet MS"/>
                <a:cs typeface="Trebuchet MS"/>
                <a:sym typeface="Trebuchet MS"/>
              </a:defRPr>
            </a:lvl4pPr>
            <a:lvl5pPr marL="2057400" indent="-228600">
              <a:spcBef>
                <a:spcPts val="0"/>
              </a:spcBef>
              <a:buFont typeface="Trebuchet MS"/>
              <a:defRPr sz="2400">
                <a:latin typeface="Trebuchet MS"/>
                <a:ea typeface="Trebuchet MS"/>
                <a:cs typeface="Trebuchet MS"/>
                <a:sym typeface="Trebuchet MS"/>
              </a:defRPr>
            </a:lvl5pPr>
          </a:lstStyle>
          <a:p>
            <a:pPr lvl="0">
              <a:defRPr sz="1800"/>
            </a:pPr>
            <a:r>
              <a:rPr sz="2400"/>
              <a:t>Klik om de tekststijl van het model te bewerken</a:t>
            </a:r>
          </a:p>
          <a:p>
            <a:pPr lvl="1">
              <a:defRPr sz="1800"/>
            </a:pPr>
            <a:r>
              <a:rPr sz="2400"/>
              <a:t>Tweede niveau</a:t>
            </a:r>
          </a:p>
          <a:p>
            <a:pPr lvl="2">
              <a:defRPr sz="1800"/>
            </a:pPr>
            <a:r>
              <a:rPr sz="2400"/>
              <a:t>Derde niveau</a:t>
            </a:r>
          </a:p>
          <a:p>
            <a:pPr lvl="3">
              <a:defRPr sz="1800"/>
            </a:pPr>
            <a:r>
              <a:rPr sz="2400"/>
              <a:t>Vierde niveau</a:t>
            </a:r>
          </a:p>
          <a:p>
            <a:pPr lvl="4">
              <a:defRPr sz="1800"/>
            </a:pPr>
            <a:r>
              <a:rPr sz="2400"/>
              <a:t>Vijfde niveau</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Afbeelding met bijschrift">
    <p:spTree>
      <p:nvGrpSpPr>
        <p:cNvPr id="1" name=""/>
        <p:cNvGrpSpPr/>
        <p:nvPr/>
      </p:nvGrpSpPr>
      <p:grpSpPr>
        <a:xfrm>
          <a:off x="0" y="0"/>
          <a:ext cx="0" cy="0"/>
          <a:chOff x="0" y="0"/>
          <a:chExt cx="0" cy="0"/>
        </a:xfrm>
      </p:grpSpPr>
      <p:sp>
        <p:nvSpPr>
          <p:cNvPr id="57" name="Shape 57"/>
          <p:cNvSpPr>
            <a:spLocks noGrp="1"/>
          </p:cNvSpPr>
          <p:nvPr>
            <p:ph type="title"/>
          </p:nvPr>
        </p:nvSpPr>
        <p:spPr>
          <a:xfrm>
            <a:off x="2549525" y="4389438"/>
            <a:ext cx="7802564" cy="3244851"/>
          </a:xfrm>
          <a:prstGeom prst="rect">
            <a:avLst/>
          </a:prstGeom>
        </p:spPr>
        <p:txBody>
          <a:bodyPr lIns="0" tIns="0" rIns="0" bIns="0" anchor="b"/>
          <a:lstStyle>
            <a:lvl1pPr algn="l">
              <a:lnSpc>
                <a:spcPct val="95000"/>
              </a:lnSpc>
              <a:defRPr sz="2000" b="1">
                <a:solidFill>
                  <a:srgbClr val="007E4B"/>
                </a:solidFill>
                <a:latin typeface="Trebuchet MS"/>
                <a:ea typeface="Trebuchet MS"/>
                <a:cs typeface="Trebuchet MS"/>
                <a:sym typeface="Trebuchet MS"/>
              </a:defRPr>
            </a:lvl1pPr>
          </a:lstStyle>
          <a:p>
            <a:pPr lvl="0">
              <a:defRPr sz="1800" b="0">
                <a:solidFill>
                  <a:srgbClr val="000000"/>
                </a:solidFill>
              </a:defRPr>
            </a:pPr>
            <a:r>
              <a:rPr sz="2000" b="1">
                <a:solidFill>
                  <a:srgbClr val="007E4B"/>
                </a:solidFill>
              </a:rPr>
              <a:t>Titelstijl van model bewerken</a:t>
            </a:r>
          </a:p>
        </p:txBody>
      </p:sp>
      <p:sp>
        <p:nvSpPr>
          <p:cNvPr id="58" name="Shape 58"/>
          <p:cNvSpPr>
            <a:spLocks noGrp="1"/>
          </p:cNvSpPr>
          <p:nvPr>
            <p:ph type="body" idx="1"/>
          </p:nvPr>
        </p:nvSpPr>
        <p:spPr>
          <a:xfrm>
            <a:off x="2549525" y="7634288"/>
            <a:ext cx="7802564" cy="2119313"/>
          </a:xfrm>
          <a:prstGeom prst="rect">
            <a:avLst/>
          </a:prstGeom>
        </p:spPr>
        <p:txBody>
          <a:bodyPr/>
          <a:lstStyle>
            <a:lvl1pPr marL="0" indent="0">
              <a:spcBef>
                <a:spcPts val="0"/>
              </a:spcBef>
              <a:buClrTx/>
              <a:buSzTx/>
              <a:buFontTx/>
              <a:buNone/>
              <a:defRPr sz="1400">
                <a:latin typeface="Trebuchet MS"/>
                <a:ea typeface="Trebuchet MS"/>
                <a:cs typeface="Trebuchet MS"/>
                <a:sym typeface="Trebuchet MS"/>
              </a:defRPr>
            </a:lvl1pPr>
          </a:lstStyle>
          <a:p>
            <a:pPr lvl="0">
              <a:defRPr sz="1800"/>
            </a:pPr>
            <a:r>
              <a:rPr sz="1400"/>
              <a:t>Klik om de tekststijl van het model te bewerken</a:t>
            </a: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el en verticale tekst">
    <p:spTree>
      <p:nvGrpSpPr>
        <p:cNvPr id="1" name=""/>
        <p:cNvGrpSpPr/>
        <p:nvPr/>
      </p:nvGrpSpPr>
      <p:grpSpPr>
        <a:xfrm>
          <a:off x="0" y="0"/>
          <a:ext cx="0" cy="0"/>
          <a:chOff x="0" y="0"/>
          <a:chExt cx="0" cy="0"/>
        </a:xfrm>
      </p:grpSpPr>
      <p:sp>
        <p:nvSpPr>
          <p:cNvPr id="60" name="Shape 60"/>
          <p:cNvSpPr>
            <a:spLocks noGrp="1"/>
          </p:cNvSpPr>
          <p:nvPr>
            <p:ph type="title"/>
          </p:nvPr>
        </p:nvSpPr>
        <p:spPr>
          <a:xfrm>
            <a:off x="1022350" y="0"/>
            <a:ext cx="11658600" cy="1439863"/>
          </a:xfrm>
          <a:prstGeom prst="rect">
            <a:avLst/>
          </a:prstGeom>
        </p:spPr>
        <p:txBody>
          <a:bodyPr lIns="0" tIns="0" rIns="0" bIns="0" anchor="b"/>
          <a:lstStyle>
            <a:lvl1pPr algn="l">
              <a:lnSpc>
                <a:spcPct val="95000"/>
              </a:lnSpc>
              <a:defRPr sz="3800" b="1">
                <a:solidFill>
                  <a:srgbClr val="007E4B"/>
                </a:solidFill>
                <a:latin typeface="Trebuchet MS"/>
                <a:ea typeface="Trebuchet MS"/>
                <a:cs typeface="Trebuchet MS"/>
                <a:sym typeface="Trebuchet MS"/>
              </a:defRPr>
            </a:lvl1pPr>
          </a:lstStyle>
          <a:p>
            <a:pPr lvl="0">
              <a:defRPr sz="1800" b="0">
                <a:solidFill>
                  <a:srgbClr val="000000"/>
                </a:solidFill>
              </a:defRPr>
            </a:pPr>
            <a:r>
              <a:rPr sz="3800" b="1">
                <a:solidFill>
                  <a:srgbClr val="007E4B"/>
                </a:solidFill>
              </a:rPr>
              <a:t>Titelstijl van model bewerken</a:t>
            </a:r>
          </a:p>
        </p:txBody>
      </p:sp>
      <p:sp>
        <p:nvSpPr>
          <p:cNvPr id="61" name="Shape 61"/>
          <p:cNvSpPr>
            <a:spLocks noGrp="1"/>
          </p:cNvSpPr>
          <p:nvPr>
            <p:ph type="body" idx="1"/>
          </p:nvPr>
        </p:nvSpPr>
        <p:spPr>
          <a:prstGeom prst="rect">
            <a:avLst/>
          </a:prstGeom>
        </p:spPr>
        <p:txBody>
          <a:bodyPr/>
          <a:lstStyle>
            <a:lvl1pPr>
              <a:spcBef>
                <a:spcPts val="0"/>
              </a:spcBef>
              <a:buFont typeface="Trebuchet MS"/>
              <a:defRPr sz="2400">
                <a:latin typeface="Trebuchet MS"/>
                <a:ea typeface="Trebuchet MS"/>
                <a:cs typeface="Trebuchet MS"/>
                <a:sym typeface="Trebuchet MS"/>
              </a:defRPr>
            </a:lvl1pPr>
            <a:lvl2pPr marL="742950" indent="-285750">
              <a:spcBef>
                <a:spcPts val="0"/>
              </a:spcBef>
              <a:buFont typeface="Trebuchet MS"/>
              <a:defRPr sz="2400">
                <a:latin typeface="Trebuchet MS"/>
                <a:ea typeface="Trebuchet MS"/>
                <a:cs typeface="Trebuchet MS"/>
                <a:sym typeface="Trebuchet MS"/>
              </a:defRPr>
            </a:lvl2pPr>
            <a:lvl3pPr marL="1143000" indent="-228600">
              <a:spcBef>
                <a:spcPts val="0"/>
              </a:spcBef>
              <a:buFont typeface="Trebuchet MS"/>
              <a:defRPr sz="2400">
                <a:latin typeface="Trebuchet MS"/>
                <a:ea typeface="Trebuchet MS"/>
                <a:cs typeface="Trebuchet MS"/>
                <a:sym typeface="Trebuchet MS"/>
              </a:defRPr>
            </a:lvl3pPr>
            <a:lvl4pPr marL="1600200" indent="-228600">
              <a:spcBef>
                <a:spcPts val="0"/>
              </a:spcBef>
              <a:buFont typeface="Trebuchet MS"/>
              <a:defRPr sz="2400">
                <a:latin typeface="Trebuchet MS"/>
                <a:ea typeface="Trebuchet MS"/>
                <a:cs typeface="Trebuchet MS"/>
                <a:sym typeface="Trebuchet MS"/>
              </a:defRPr>
            </a:lvl4pPr>
            <a:lvl5pPr marL="2057400" indent="-228600">
              <a:spcBef>
                <a:spcPts val="0"/>
              </a:spcBef>
              <a:buFont typeface="Trebuchet MS"/>
              <a:defRPr sz="2400">
                <a:latin typeface="Trebuchet MS"/>
                <a:ea typeface="Trebuchet MS"/>
                <a:cs typeface="Trebuchet MS"/>
                <a:sym typeface="Trebuchet MS"/>
              </a:defRPr>
            </a:lvl5pPr>
          </a:lstStyle>
          <a:p>
            <a:pPr lvl="0">
              <a:defRPr sz="1800"/>
            </a:pPr>
            <a:r>
              <a:rPr sz="2400"/>
              <a:t>Klik om de tekststijl van het model te bewerken</a:t>
            </a:r>
          </a:p>
          <a:p>
            <a:pPr lvl="1">
              <a:defRPr sz="1800"/>
            </a:pPr>
            <a:r>
              <a:rPr sz="2400"/>
              <a:t>Tweede niveau</a:t>
            </a:r>
          </a:p>
          <a:p>
            <a:pPr lvl="2">
              <a:defRPr sz="1800"/>
            </a:pPr>
            <a:r>
              <a:rPr sz="2400"/>
              <a:t>Derde niveau</a:t>
            </a:r>
          </a:p>
          <a:p>
            <a:pPr lvl="3">
              <a:defRPr sz="1800"/>
            </a:pPr>
            <a:r>
              <a:rPr sz="2400"/>
              <a:t>Vierde niveau</a:t>
            </a:r>
          </a:p>
          <a:p>
            <a:pPr lvl="4">
              <a:defRPr sz="1800"/>
            </a:pPr>
            <a:r>
              <a:rPr sz="2400"/>
              <a:t>Vijfde niveau</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Verticale titel en tekst">
    <p:spTree>
      <p:nvGrpSpPr>
        <p:cNvPr id="1" name=""/>
        <p:cNvGrpSpPr/>
        <p:nvPr/>
      </p:nvGrpSpPr>
      <p:grpSpPr>
        <a:xfrm>
          <a:off x="0" y="0"/>
          <a:ext cx="0" cy="0"/>
          <a:chOff x="0" y="0"/>
          <a:chExt cx="0" cy="0"/>
        </a:xfrm>
      </p:grpSpPr>
      <p:sp>
        <p:nvSpPr>
          <p:cNvPr id="63" name="Shape 63"/>
          <p:cNvSpPr>
            <a:spLocks noGrp="1"/>
          </p:cNvSpPr>
          <p:nvPr>
            <p:ph type="title"/>
          </p:nvPr>
        </p:nvSpPr>
        <p:spPr>
          <a:xfrm>
            <a:off x="9674225" y="0"/>
            <a:ext cx="3006725" cy="8712200"/>
          </a:xfrm>
          <a:prstGeom prst="rect">
            <a:avLst/>
          </a:prstGeom>
        </p:spPr>
        <p:txBody>
          <a:bodyPr lIns="0" tIns="0" rIns="0" bIns="0" anchor="b"/>
          <a:lstStyle>
            <a:lvl1pPr algn="l">
              <a:lnSpc>
                <a:spcPct val="95000"/>
              </a:lnSpc>
              <a:defRPr sz="3800" b="1">
                <a:solidFill>
                  <a:srgbClr val="007E4B"/>
                </a:solidFill>
                <a:latin typeface="Trebuchet MS"/>
                <a:ea typeface="Trebuchet MS"/>
                <a:cs typeface="Trebuchet MS"/>
                <a:sym typeface="Trebuchet MS"/>
              </a:defRPr>
            </a:lvl1pPr>
          </a:lstStyle>
          <a:p>
            <a:pPr lvl="0">
              <a:defRPr sz="1800" b="0">
                <a:solidFill>
                  <a:srgbClr val="000000"/>
                </a:solidFill>
              </a:defRPr>
            </a:pPr>
            <a:r>
              <a:rPr sz="3800" b="1">
                <a:solidFill>
                  <a:srgbClr val="007E4B"/>
                </a:solidFill>
              </a:rPr>
              <a:t>Titelstijl van model bewerken</a:t>
            </a:r>
          </a:p>
        </p:txBody>
      </p:sp>
      <p:sp>
        <p:nvSpPr>
          <p:cNvPr id="64" name="Shape 64"/>
          <p:cNvSpPr>
            <a:spLocks noGrp="1"/>
          </p:cNvSpPr>
          <p:nvPr>
            <p:ph type="body" idx="1"/>
          </p:nvPr>
        </p:nvSpPr>
        <p:spPr>
          <a:xfrm>
            <a:off x="650875" y="0"/>
            <a:ext cx="8870950" cy="9753600"/>
          </a:xfrm>
          <a:prstGeom prst="rect">
            <a:avLst/>
          </a:prstGeom>
        </p:spPr>
        <p:txBody>
          <a:bodyPr/>
          <a:lstStyle>
            <a:lvl1pPr>
              <a:spcBef>
                <a:spcPts val="0"/>
              </a:spcBef>
              <a:buFont typeface="Trebuchet MS"/>
              <a:defRPr sz="2400">
                <a:latin typeface="Trebuchet MS"/>
                <a:ea typeface="Trebuchet MS"/>
                <a:cs typeface="Trebuchet MS"/>
                <a:sym typeface="Trebuchet MS"/>
              </a:defRPr>
            </a:lvl1pPr>
            <a:lvl2pPr marL="742950" indent="-285750">
              <a:spcBef>
                <a:spcPts val="0"/>
              </a:spcBef>
              <a:buFont typeface="Trebuchet MS"/>
              <a:defRPr sz="2400">
                <a:latin typeface="Trebuchet MS"/>
                <a:ea typeface="Trebuchet MS"/>
                <a:cs typeface="Trebuchet MS"/>
                <a:sym typeface="Trebuchet MS"/>
              </a:defRPr>
            </a:lvl2pPr>
            <a:lvl3pPr marL="1143000" indent="-228600">
              <a:spcBef>
                <a:spcPts val="0"/>
              </a:spcBef>
              <a:buFont typeface="Trebuchet MS"/>
              <a:defRPr sz="2400">
                <a:latin typeface="Trebuchet MS"/>
                <a:ea typeface="Trebuchet MS"/>
                <a:cs typeface="Trebuchet MS"/>
                <a:sym typeface="Trebuchet MS"/>
              </a:defRPr>
            </a:lvl3pPr>
            <a:lvl4pPr marL="1600200" indent="-228600">
              <a:spcBef>
                <a:spcPts val="0"/>
              </a:spcBef>
              <a:buFont typeface="Trebuchet MS"/>
              <a:defRPr sz="2400">
                <a:latin typeface="Trebuchet MS"/>
                <a:ea typeface="Trebuchet MS"/>
                <a:cs typeface="Trebuchet MS"/>
                <a:sym typeface="Trebuchet MS"/>
              </a:defRPr>
            </a:lvl4pPr>
            <a:lvl5pPr marL="2057400" indent="-228600">
              <a:spcBef>
                <a:spcPts val="0"/>
              </a:spcBef>
              <a:buFont typeface="Trebuchet MS"/>
              <a:defRPr sz="2400">
                <a:latin typeface="Trebuchet MS"/>
                <a:ea typeface="Trebuchet MS"/>
                <a:cs typeface="Trebuchet MS"/>
                <a:sym typeface="Trebuchet MS"/>
              </a:defRPr>
            </a:lvl5pPr>
          </a:lstStyle>
          <a:p>
            <a:pPr lvl="0">
              <a:defRPr sz="1800"/>
            </a:pPr>
            <a:r>
              <a:rPr sz="2400"/>
              <a:t>Klik om de tekststijl van het model te bewerken</a:t>
            </a:r>
          </a:p>
          <a:p>
            <a:pPr lvl="1">
              <a:defRPr sz="1800"/>
            </a:pPr>
            <a:r>
              <a:rPr sz="2400"/>
              <a:t>Tweede niveau</a:t>
            </a:r>
          </a:p>
          <a:p>
            <a:pPr lvl="2">
              <a:defRPr sz="1800"/>
            </a:pPr>
            <a:r>
              <a:rPr sz="2400"/>
              <a:t>Derde niveau</a:t>
            </a:r>
          </a:p>
          <a:p>
            <a:pPr lvl="3">
              <a:defRPr sz="1800"/>
            </a:pPr>
            <a:r>
              <a:rPr sz="2400"/>
              <a:t>Vierde niveau</a:t>
            </a:r>
          </a:p>
          <a:p>
            <a:pPr lvl="4">
              <a:defRPr sz="1800"/>
            </a:pPr>
            <a:r>
              <a:rPr sz="2400"/>
              <a:t>Vijfde niveau</a:t>
            </a: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Green /  Title Only">
    <p:spTree>
      <p:nvGrpSpPr>
        <p:cNvPr id="1" name=""/>
        <p:cNvGrpSpPr/>
        <p:nvPr/>
      </p:nvGrpSpPr>
      <p:grpSpPr>
        <a:xfrm>
          <a:off x="0" y="0"/>
          <a:ext cx="0" cy="0"/>
          <a:chOff x="0" y="0"/>
          <a:chExt cx="0" cy="0"/>
        </a:xfrm>
      </p:grpSpPr>
      <p:sp>
        <p:nvSpPr>
          <p:cNvPr id="66" name="Shape 66"/>
          <p:cNvSpPr>
            <a:spLocks noGrp="1"/>
          </p:cNvSpPr>
          <p:nvPr>
            <p:ph type="sldNum" sz="quarter" idx="2"/>
          </p:nvPr>
        </p:nvSpPr>
        <p:spPr>
          <a:xfrm>
            <a:off x="9320107" y="9040142"/>
            <a:ext cx="3034454" cy="968247"/>
          </a:xfrm>
          <a:prstGeom prst="rect">
            <a:avLst/>
          </a:prstGeom>
        </p:spPr>
        <p:txBody>
          <a:bodyPr wrap="square" lIns="65022" tIns="65022" rIns="65022" bIns="65022" anchor="t"/>
          <a:lstStyle>
            <a:lvl1pPr algn="ctr">
              <a:defRPr sz="5800">
                <a:solidFill>
                  <a:srgbClr val="5F5F5F"/>
                </a:solidFill>
                <a:latin typeface="Gill Sans"/>
                <a:ea typeface="Gill Sans"/>
                <a:cs typeface="Gill Sans"/>
                <a:sym typeface="Gill Sans"/>
              </a:defRPr>
            </a:lvl1pPr>
          </a:lstStyle>
          <a:p>
            <a:pPr lvl="0"/>
            <a:fld id="{86CB4B4D-7CA3-9044-876B-883B54F8677D}" type="slidenum">
              <a:t>‹#›</a:t>
            </a:fld>
            <a:endParaRPr/>
          </a:p>
        </p:txBody>
      </p:sp>
      <p:sp>
        <p:nvSpPr>
          <p:cNvPr id="67" name="Shape 67"/>
          <p:cNvSpPr>
            <a:spLocks noGrp="1"/>
          </p:cNvSpPr>
          <p:nvPr>
            <p:ph type="title"/>
          </p:nvPr>
        </p:nvSpPr>
        <p:spPr>
          <a:xfrm>
            <a:off x="1022350" y="0"/>
            <a:ext cx="11658600" cy="1439863"/>
          </a:xfrm>
          <a:prstGeom prst="rect">
            <a:avLst/>
          </a:prstGeom>
        </p:spPr>
        <p:txBody>
          <a:bodyPr lIns="0" tIns="0" rIns="0" bIns="0" anchor="b"/>
          <a:lstStyle>
            <a:lvl1pPr algn="l">
              <a:lnSpc>
                <a:spcPct val="95000"/>
              </a:lnSpc>
              <a:defRPr sz="3800" b="1">
                <a:solidFill>
                  <a:srgbClr val="007E4B"/>
                </a:solidFill>
                <a:latin typeface="Trebuchet MS"/>
                <a:ea typeface="Trebuchet MS"/>
                <a:cs typeface="Trebuchet MS"/>
                <a:sym typeface="Trebuchet MS"/>
              </a:defRPr>
            </a:lvl1pPr>
          </a:lstStyle>
          <a:p>
            <a:pPr lvl="0">
              <a:defRPr sz="1800" b="0">
                <a:solidFill>
                  <a:srgbClr val="000000"/>
                </a:solidFill>
              </a:defRPr>
            </a:pPr>
            <a:r>
              <a:rPr sz="3800" b="1">
                <a:solidFill>
                  <a:srgbClr val="007E4B"/>
                </a:solidFill>
              </a:rPr>
              <a:t>Click to edit Master title style</a:t>
            </a: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eldia">
    <p:spTree>
      <p:nvGrpSpPr>
        <p:cNvPr id="1" name=""/>
        <p:cNvGrpSpPr/>
        <p:nvPr/>
      </p:nvGrpSpPr>
      <p:grpSpPr>
        <a:xfrm>
          <a:off x="0" y="0"/>
          <a:ext cx="0" cy="0"/>
          <a:chOff x="0" y="0"/>
          <a:chExt cx="0" cy="0"/>
        </a:xfrm>
      </p:grpSpPr>
      <p:sp>
        <p:nvSpPr>
          <p:cNvPr id="69" name="Shape 69"/>
          <p:cNvSpPr>
            <a:spLocks noGrp="1"/>
          </p:cNvSpPr>
          <p:nvPr>
            <p:ph type="title"/>
          </p:nvPr>
        </p:nvSpPr>
        <p:spPr>
          <a:xfrm>
            <a:off x="974725" y="592138"/>
            <a:ext cx="11055350" cy="4529137"/>
          </a:xfrm>
          <a:prstGeom prst="rect">
            <a:avLst/>
          </a:prstGeom>
        </p:spPr>
        <p:txBody>
          <a:bodyPr lIns="0" tIns="0" rIns="0" bIns="0" anchor="b"/>
          <a:lstStyle>
            <a:lvl1pPr algn="l">
              <a:lnSpc>
                <a:spcPct val="95000"/>
              </a:lnSpc>
              <a:defRPr sz="3800" b="1">
                <a:solidFill>
                  <a:srgbClr val="0070BA"/>
                </a:solidFill>
                <a:latin typeface="Trebuchet MS"/>
                <a:ea typeface="Trebuchet MS"/>
                <a:cs typeface="Trebuchet MS"/>
                <a:sym typeface="Trebuchet MS"/>
              </a:defRPr>
            </a:lvl1pPr>
          </a:lstStyle>
          <a:p>
            <a:pPr lvl="0">
              <a:defRPr sz="1800" b="0">
                <a:solidFill>
                  <a:srgbClr val="000000"/>
                </a:solidFill>
              </a:defRPr>
            </a:pPr>
            <a:r>
              <a:rPr sz="3800" b="1">
                <a:solidFill>
                  <a:srgbClr val="0070BA"/>
                </a:solidFill>
              </a:rPr>
              <a:t>Titelstijl van model bewerken</a:t>
            </a:r>
          </a:p>
        </p:txBody>
      </p:sp>
      <p:sp>
        <p:nvSpPr>
          <p:cNvPr id="70" name="Shape 70"/>
          <p:cNvSpPr>
            <a:spLocks noGrp="1"/>
          </p:cNvSpPr>
          <p:nvPr>
            <p:ph type="body" idx="1"/>
          </p:nvPr>
        </p:nvSpPr>
        <p:spPr>
          <a:xfrm>
            <a:off x="1951038" y="5527675"/>
            <a:ext cx="9102726" cy="4225925"/>
          </a:xfrm>
          <a:prstGeom prst="rect">
            <a:avLst/>
          </a:prstGeom>
        </p:spPr>
        <p:txBody>
          <a:bodyPr/>
          <a:lstStyle>
            <a:lvl1pPr marL="0" indent="0" algn="ctr">
              <a:spcBef>
                <a:spcPts val="0"/>
              </a:spcBef>
              <a:buClrTx/>
              <a:buSzTx/>
              <a:buFontTx/>
              <a:buNone/>
              <a:defRPr sz="2400">
                <a:latin typeface="Trebuchet MS"/>
                <a:ea typeface="Trebuchet MS"/>
                <a:cs typeface="Trebuchet MS"/>
                <a:sym typeface="Trebuchet MS"/>
              </a:defRPr>
            </a:lvl1pPr>
          </a:lstStyle>
          <a:p>
            <a:pPr lvl="0">
              <a:defRPr sz="1800"/>
            </a:pPr>
            <a:r>
              <a:rPr sz="2400"/>
              <a:t>Klik om de titelstijl van het model te bewerken</a:t>
            </a: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el en object">
    <p:spTree>
      <p:nvGrpSpPr>
        <p:cNvPr id="1" name=""/>
        <p:cNvGrpSpPr/>
        <p:nvPr/>
      </p:nvGrpSpPr>
      <p:grpSpPr>
        <a:xfrm>
          <a:off x="0" y="0"/>
          <a:ext cx="0" cy="0"/>
          <a:chOff x="0" y="0"/>
          <a:chExt cx="0" cy="0"/>
        </a:xfrm>
      </p:grpSpPr>
      <p:sp>
        <p:nvSpPr>
          <p:cNvPr id="72" name="Shape 72"/>
          <p:cNvSpPr>
            <a:spLocks noGrp="1"/>
          </p:cNvSpPr>
          <p:nvPr>
            <p:ph type="title"/>
          </p:nvPr>
        </p:nvSpPr>
        <p:spPr>
          <a:xfrm>
            <a:off x="1019175" y="0"/>
            <a:ext cx="9288464" cy="1757364"/>
          </a:xfrm>
          <a:prstGeom prst="rect">
            <a:avLst/>
          </a:prstGeom>
        </p:spPr>
        <p:txBody>
          <a:bodyPr lIns="0" tIns="0" rIns="0" bIns="0" anchor="b"/>
          <a:lstStyle>
            <a:lvl1pPr algn="l">
              <a:lnSpc>
                <a:spcPct val="95000"/>
              </a:lnSpc>
              <a:defRPr sz="3800" b="1">
                <a:solidFill>
                  <a:srgbClr val="0070BA"/>
                </a:solidFill>
                <a:latin typeface="Trebuchet MS"/>
                <a:ea typeface="Trebuchet MS"/>
                <a:cs typeface="Trebuchet MS"/>
                <a:sym typeface="Trebuchet MS"/>
              </a:defRPr>
            </a:lvl1pPr>
          </a:lstStyle>
          <a:p>
            <a:pPr lvl="0">
              <a:defRPr sz="1800" b="0">
                <a:solidFill>
                  <a:srgbClr val="000000"/>
                </a:solidFill>
              </a:defRPr>
            </a:pPr>
            <a:r>
              <a:rPr sz="3800" b="1">
                <a:solidFill>
                  <a:srgbClr val="0070BA"/>
                </a:solidFill>
              </a:rPr>
              <a:t>Titelstijl van model bewerken</a:t>
            </a:r>
          </a:p>
        </p:txBody>
      </p:sp>
      <p:sp>
        <p:nvSpPr>
          <p:cNvPr id="73" name="Shape 73"/>
          <p:cNvSpPr>
            <a:spLocks noGrp="1"/>
          </p:cNvSpPr>
          <p:nvPr>
            <p:ph type="body" idx="1"/>
          </p:nvPr>
        </p:nvSpPr>
        <p:spPr>
          <a:prstGeom prst="rect">
            <a:avLst/>
          </a:prstGeom>
        </p:spPr>
        <p:txBody>
          <a:bodyPr/>
          <a:lstStyle>
            <a:lvl1pPr>
              <a:spcBef>
                <a:spcPts val="0"/>
              </a:spcBef>
              <a:buFont typeface="Trebuchet MS"/>
              <a:defRPr sz="2400">
                <a:latin typeface="Trebuchet MS"/>
                <a:ea typeface="Trebuchet MS"/>
                <a:cs typeface="Trebuchet MS"/>
                <a:sym typeface="Trebuchet MS"/>
              </a:defRPr>
            </a:lvl1pPr>
            <a:lvl2pPr marL="742950" indent="-285750">
              <a:spcBef>
                <a:spcPts val="0"/>
              </a:spcBef>
              <a:buFont typeface="Trebuchet MS"/>
              <a:defRPr sz="2400">
                <a:latin typeface="Trebuchet MS"/>
                <a:ea typeface="Trebuchet MS"/>
                <a:cs typeface="Trebuchet MS"/>
                <a:sym typeface="Trebuchet MS"/>
              </a:defRPr>
            </a:lvl2pPr>
            <a:lvl3pPr marL="1143000" indent="-228600">
              <a:spcBef>
                <a:spcPts val="0"/>
              </a:spcBef>
              <a:buFont typeface="Trebuchet MS"/>
              <a:defRPr sz="2400">
                <a:latin typeface="Trebuchet MS"/>
                <a:ea typeface="Trebuchet MS"/>
                <a:cs typeface="Trebuchet MS"/>
                <a:sym typeface="Trebuchet MS"/>
              </a:defRPr>
            </a:lvl3pPr>
            <a:lvl4pPr marL="1600200" indent="-228600">
              <a:spcBef>
                <a:spcPts val="0"/>
              </a:spcBef>
              <a:buFont typeface="Trebuchet MS"/>
              <a:defRPr sz="2400">
                <a:latin typeface="Trebuchet MS"/>
                <a:ea typeface="Trebuchet MS"/>
                <a:cs typeface="Trebuchet MS"/>
                <a:sym typeface="Trebuchet MS"/>
              </a:defRPr>
            </a:lvl4pPr>
            <a:lvl5pPr marL="2057400" indent="-228600">
              <a:spcBef>
                <a:spcPts val="0"/>
              </a:spcBef>
              <a:buFont typeface="Trebuchet MS"/>
              <a:defRPr sz="2400">
                <a:latin typeface="Trebuchet MS"/>
                <a:ea typeface="Trebuchet MS"/>
                <a:cs typeface="Trebuchet MS"/>
                <a:sym typeface="Trebuchet MS"/>
              </a:defRPr>
            </a:lvl5pPr>
          </a:lstStyle>
          <a:p>
            <a:pPr lvl="0">
              <a:defRPr sz="1800"/>
            </a:pPr>
            <a:r>
              <a:rPr sz="2400"/>
              <a:t>Klik om de tekststijl van het model te bewerken</a:t>
            </a:r>
          </a:p>
          <a:p>
            <a:pPr lvl="1">
              <a:defRPr sz="1800"/>
            </a:pPr>
            <a:r>
              <a:rPr sz="2400"/>
              <a:t>Tweede niveau</a:t>
            </a:r>
          </a:p>
          <a:p>
            <a:pPr lvl="2">
              <a:defRPr sz="1800"/>
            </a:pPr>
            <a:r>
              <a:rPr sz="2400"/>
              <a:t>Derde niveau</a:t>
            </a:r>
          </a:p>
          <a:p>
            <a:pPr lvl="3">
              <a:defRPr sz="1800"/>
            </a:pPr>
            <a:r>
              <a:rPr sz="2400"/>
              <a:t>Vierde niveau</a:t>
            </a:r>
          </a:p>
          <a:p>
            <a:pPr lvl="4">
              <a:defRPr sz="1800"/>
            </a:pPr>
            <a:r>
              <a:rPr sz="2400"/>
              <a:t>Vijfde niveau</a:t>
            </a: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Sectiekop">
    <p:spTree>
      <p:nvGrpSpPr>
        <p:cNvPr id="1" name=""/>
        <p:cNvGrpSpPr/>
        <p:nvPr/>
      </p:nvGrpSpPr>
      <p:grpSpPr>
        <a:xfrm>
          <a:off x="0" y="0"/>
          <a:ext cx="0" cy="0"/>
          <a:chOff x="0" y="0"/>
          <a:chExt cx="0" cy="0"/>
        </a:xfrm>
      </p:grpSpPr>
      <p:sp>
        <p:nvSpPr>
          <p:cNvPr id="75" name="Shape 75"/>
          <p:cNvSpPr>
            <a:spLocks noGrp="1"/>
          </p:cNvSpPr>
          <p:nvPr>
            <p:ph type="title"/>
          </p:nvPr>
        </p:nvSpPr>
        <p:spPr>
          <a:xfrm>
            <a:off x="1027112" y="6267450"/>
            <a:ext cx="11053763" cy="3486150"/>
          </a:xfrm>
          <a:prstGeom prst="rect">
            <a:avLst/>
          </a:prstGeom>
        </p:spPr>
        <p:txBody>
          <a:bodyPr lIns="0" tIns="0" rIns="0" bIns="0"/>
          <a:lstStyle>
            <a:lvl1pPr algn="l">
              <a:lnSpc>
                <a:spcPct val="95000"/>
              </a:lnSpc>
              <a:defRPr sz="4000" b="1" cap="all">
                <a:solidFill>
                  <a:srgbClr val="0070BA"/>
                </a:solidFill>
                <a:latin typeface="Trebuchet MS"/>
                <a:ea typeface="Trebuchet MS"/>
                <a:cs typeface="Trebuchet MS"/>
                <a:sym typeface="Trebuchet MS"/>
              </a:defRPr>
            </a:lvl1pPr>
          </a:lstStyle>
          <a:p>
            <a:pPr lvl="0">
              <a:defRPr sz="1800" b="0" cap="none">
                <a:solidFill>
                  <a:srgbClr val="000000"/>
                </a:solidFill>
              </a:defRPr>
            </a:pPr>
            <a:r>
              <a:rPr sz="4000" b="1" cap="all">
                <a:solidFill>
                  <a:srgbClr val="0070BA"/>
                </a:solidFill>
              </a:rPr>
              <a:t>Titelstijl van model bewerken</a:t>
            </a:r>
          </a:p>
        </p:txBody>
      </p:sp>
      <p:sp>
        <p:nvSpPr>
          <p:cNvPr id="76" name="Shape 76"/>
          <p:cNvSpPr>
            <a:spLocks noGrp="1"/>
          </p:cNvSpPr>
          <p:nvPr>
            <p:ph type="body" idx="1"/>
          </p:nvPr>
        </p:nvSpPr>
        <p:spPr>
          <a:xfrm>
            <a:off x="1027112" y="1695450"/>
            <a:ext cx="11053763" cy="4572000"/>
          </a:xfrm>
          <a:prstGeom prst="rect">
            <a:avLst/>
          </a:prstGeom>
        </p:spPr>
        <p:txBody>
          <a:bodyPr anchor="b"/>
          <a:lstStyle>
            <a:lvl1pPr marL="0" indent="0">
              <a:spcBef>
                <a:spcPts val="0"/>
              </a:spcBef>
              <a:buClrTx/>
              <a:buSzTx/>
              <a:buFontTx/>
              <a:buNone/>
              <a:defRPr sz="2000">
                <a:latin typeface="Trebuchet MS"/>
                <a:ea typeface="Trebuchet MS"/>
                <a:cs typeface="Trebuchet MS"/>
                <a:sym typeface="Trebuchet MS"/>
              </a:defRPr>
            </a:lvl1pPr>
          </a:lstStyle>
          <a:p>
            <a:pPr lvl="0">
              <a:defRPr sz="1800"/>
            </a:pPr>
            <a:r>
              <a:rPr sz="2000"/>
              <a:t>Klik om de tekststijl van het model te bewerken</a:t>
            </a: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wee objecten">
    <p:spTree>
      <p:nvGrpSpPr>
        <p:cNvPr id="1" name=""/>
        <p:cNvGrpSpPr/>
        <p:nvPr/>
      </p:nvGrpSpPr>
      <p:grpSpPr>
        <a:xfrm>
          <a:off x="0" y="0"/>
          <a:ext cx="0" cy="0"/>
          <a:chOff x="0" y="0"/>
          <a:chExt cx="0" cy="0"/>
        </a:xfrm>
      </p:grpSpPr>
      <p:sp>
        <p:nvSpPr>
          <p:cNvPr id="78" name="Shape 78"/>
          <p:cNvSpPr>
            <a:spLocks noGrp="1"/>
          </p:cNvSpPr>
          <p:nvPr>
            <p:ph type="title"/>
          </p:nvPr>
        </p:nvSpPr>
        <p:spPr>
          <a:xfrm>
            <a:off x="1019175" y="0"/>
            <a:ext cx="9288464" cy="1757364"/>
          </a:xfrm>
          <a:prstGeom prst="rect">
            <a:avLst/>
          </a:prstGeom>
        </p:spPr>
        <p:txBody>
          <a:bodyPr lIns="0" tIns="0" rIns="0" bIns="0" anchor="b"/>
          <a:lstStyle>
            <a:lvl1pPr algn="l">
              <a:lnSpc>
                <a:spcPct val="95000"/>
              </a:lnSpc>
              <a:defRPr sz="3800" b="1">
                <a:solidFill>
                  <a:srgbClr val="0070BA"/>
                </a:solidFill>
                <a:latin typeface="Trebuchet MS"/>
                <a:ea typeface="Trebuchet MS"/>
                <a:cs typeface="Trebuchet MS"/>
                <a:sym typeface="Trebuchet MS"/>
              </a:defRPr>
            </a:lvl1pPr>
          </a:lstStyle>
          <a:p>
            <a:pPr lvl="0">
              <a:defRPr sz="1800" b="0">
                <a:solidFill>
                  <a:srgbClr val="000000"/>
                </a:solidFill>
              </a:defRPr>
            </a:pPr>
            <a:r>
              <a:rPr sz="3800" b="1">
                <a:solidFill>
                  <a:srgbClr val="0070BA"/>
                </a:solidFill>
              </a:rPr>
              <a:t>Titelstijl van model bewerken</a:t>
            </a:r>
          </a:p>
        </p:txBody>
      </p:sp>
      <p:sp>
        <p:nvSpPr>
          <p:cNvPr id="79" name="Shape 79"/>
          <p:cNvSpPr>
            <a:spLocks noGrp="1"/>
          </p:cNvSpPr>
          <p:nvPr>
            <p:ph type="body" idx="1"/>
          </p:nvPr>
        </p:nvSpPr>
        <p:spPr>
          <a:xfrm>
            <a:off x="650875" y="2276475"/>
            <a:ext cx="5775325" cy="7477125"/>
          </a:xfrm>
          <a:prstGeom prst="rect">
            <a:avLst/>
          </a:prstGeom>
        </p:spPr>
        <p:txBody>
          <a:bodyPr/>
          <a:lstStyle>
            <a:lvl1pPr>
              <a:spcBef>
                <a:spcPts val="0"/>
              </a:spcBef>
              <a:buFont typeface="Trebuchet MS"/>
              <a:defRPr sz="2800">
                <a:latin typeface="Trebuchet MS"/>
                <a:ea typeface="Trebuchet MS"/>
                <a:cs typeface="Trebuchet MS"/>
                <a:sym typeface="Trebuchet MS"/>
              </a:defRPr>
            </a:lvl1pPr>
            <a:lvl2pPr marL="790575" indent="-333375">
              <a:spcBef>
                <a:spcPts val="0"/>
              </a:spcBef>
              <a:buFont typeface="Trebuchet MS"/>
              <a:defRPr sz="2800">
                <a:latin typeface="Trebuchet MS"/>
                <a:ea typeface="Trebuchet MS"/>
                <a:cs typeface="Trebuchet MS"/>
                <a:sym typeface="Trebuchet MS"/>
              </a:defRPr>
            </a:lvl2pPr>
            <a:lvl3pPr marL="1234439" indent="-320039">
              <a:spcBef>
                <a:spcPts val="0"/>
              </a:spcBef>
              <a:buFont typeface="Trebuchet MS"/>
              <a:defRPr sz="2800">
                <a:latin typeface="Trebuchet MS"/>
                <a:ea typeface="Trebuchet MS"/>
                <a:cs typeface="Trebuchet MS"/>
                <a:sym typeface="Trebuchet MS"/>
              </a:defRPr>
            </a:lvl3pPr>
            <a:lvl4pPr marL="1727200" indent="-355600">
              <a:spcBef>
                <a:spcPts val="0"/>
              </a:spcBef>
              <a:buFont typeface="Trebuchet MS"/>
              <a:defRPr sz="2800">
                <a:latin typeface="Trebuchet MS"/>
                <a:ea typeface="Trebuchet MS"/>
                <a:cs typeface="Trebuchet MS"/>
                <a:sym typeface="Trebuchet MS"/>
              </a:defRPr>
            </a:lvl4pPr>
            <a:lvl5pPr marL="2184400" indent="-355600">
              <a:spcBef>
                <a:spcPts val="0"/>
              </a:spcBef>
              <a:buFont typeface="Trebuchet MS"/>
              <a:defRPr sz="2800">
                <a:latin typeface="Trebuchet MS"/>
                <a:ea typeface="Trebuchet MS"/>
                <a:cs typeface="Trebuchet MS"/>
                <a:sym typeface="Trebuchet MS"/>
              </a:defRPr>
            </a:lvl5pPr>
          </a:lstStyle>
          <a:p>
            <a:pPr lvl="0">
              <a:defRPr sz="1800"/>
            </a:pPr>
            <a:r>
              <a:rPr sz="2800"/>
              <a:t>Klik om de tekststijl van het model te bewerken</a:t>
            </a:r>
          </a:p>
          <a:p>
            <a:pPr lvl="1">
              <a:defRPr sz="1800"/>
            </a:pPr>
            <a:r>
              <a:rPr sz="2800"/>
              <a:t>Tweede niveau</a:t>
            </a:r>
          </a:p>
          <a:p>
            <a:pPr lvl="2">
              <a:defRPr sz="1800"/>
            </a:pPr>
            <a:r>
              <a:rPr sz="2800"/>
              <a:t>Derde niveau</a:t>
            </a:r>
          </a:p>
          <a:p>
            <a:pPr lvl="3">
              <a:defRPr sz="1800"/>
            </a:pPr>
            <a:r>
              <a:rPr sz="2800"/>
              <a:t>Vierde niveau</a:t>
            </a:r>
          </a:p>
          <a:p>
            <a:pPr lvl="4">
              <a:defRPr sz="1800"/>
            </a:pPr>
            <a:r>
              <a:rPr sz="2800"/>
              <a:t>Vijfde niveau</a:t>
            </a: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Vergelijking">
    <p:spTree>
      <p:nvGrpSpPr>
        <p:cNvPr id="1" name=""/>
        <p:cNvGrpSpPr/>
        <p:nvPr/>
      </p:nvGrpSpPr>
      <p:grpSpPr>
        <a:xfrm>
          <a:off x="0" y="0"/>
          <a:ext cx="0" cy="0"/>
          <a:chOff x="0" y="0"/>
          <a:chExt cx="0" cy="0"/>
        </a:xfrm>
      </p:grpSpPr>
      <p:sp>
        <p:nvSpPr>
          <p:cNvPr id="81" name="Shape 81"/>
          <p:cNvSpPr>
            <a:spLocks noGrp="1"/>
          </p:cNvSpPr>
          <p:nvPr>
            <p:ph type="title"/>
          </p:nvPr>
        </p:nvSpPr>
        <p:spPr>
          <a:xfrm>
            <a:off x="650875" y="0"/>
            <a:ext cx="11703050" cy="2016125"/>
          </a:xfrm>
          <a:prstGeom prst="rect">
            <a:avLst/>
          </a:prstGeom>
        </p:spPr>
        <p:txBody>
          <a:bodyPr lIns="0" tIns="0" rIns="0" bIns="0" anchor="b"/>
          <a:lstStyle>
            <a:lvl1pPr algn="l">
              <a:lnSpc>
                <a:spcPct val="95000"/>
              </a:lnSpc>
              <a:defRPr sz="3800" b="1">
                <a:solidFill>
                  <a:srgbClr val="0070BA"/>
                </a:solidFill>
                <a:latin typeface="Trebuchet MS"/>
                <a:ea typeface="Trebuchet MS"/>
                <a:cs typeface="Trebuchet MS"/>
                <a:sym typeface="Trebuchet MS"/>
              </a:defRPr>
            </a:lvl1pPr>
          </a:lstStyle>
          <a:p>
            <a:pPr lvl="0">
              <a:defRPr sz="1800" b="0">
                <a:solidFill>
                  <a:srgbClr val="000000"/>
                </a:solidFill>
              </a:defRPr>
            </a:pPr>
            <a:r>
              <a:rPr sz="3800" b="1">
                <a:solidFill>
                  <a:srgbClr val="0070BA"/>
                </a:solidFill>
              </a:rPr>
              <a:t>Titelstijl van model bewerken</a:t>
            </a:r>
          </a:p>
        </p:txBody>
      </p:sp>
      <p:sp>
        <p:nvSpPr>
          <p:cNvPr id="82" name="Shape 82"/>
          <p:cNvSpPr>
            <a:spLocks noGrp="1"/>
          </p:cNvSpPr>
          <p:nvPr>
            <p:ph type="body" idx="1"/>
          </p:nvPr>
        </p:nvSpPr>
        <p:spPr>
          <a:xfrm>
            <a:off x="650875" y="2016125"/>
            <a:ext cx="5745163" cy="1076326"/>
          </a:xfrm>
          <a:prstGeom prst="rect">
            <a:avLst/>
          </a:prstGeom>
        </p:spPr>
        <p:txBody>
          <a:bodyPr anchor="b"/>
          <a:lstStyle>
            <a:lvl1pPr marL="0" indent="0">
              <a:spcBef>
                <a:spcPts val="0"/>
              </a:spcBef>
              <a:buClrTx/>
              <a:buSzTx/>
              <a:buFontTx/>
              <a:buNone/>
              <a:defRPr sz="2400" b="1">
                <a:latin typeface="Trebuchet MS"/>
                <a:ea typeface="Trebuchet MS"/>
                <a:cs typeface="Trebuchet MS"/>
                <a:sym typeface="Trebuchet MS"/>
              </a:defRPr>
            </a:lvl1pPr>
          </a:lstStyle>
          <a:p>
            <a:pPr lvl="0">
              <a:defRPr sz="1800" b="0"/>
            </a:pPr>
            <a:r>
              <a:rPr sz="2400" b="1"/>
              <a:t>Klik om de tekststijl van het model te bewerken</a:t>
            </a: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Alleen titel">
    <p:spTree>
      <p:nvGrpSpPr>
        <p:cNvPr id="1" name=""/>
        <p:cNvGrpSpPr/>
        <p:nvPr/>
      </p:nvGrpSpPr>
      <p:grpSpPr>
        <a:xfrm>
          <a:off x="0" y="0"/>
          <a:ext cx="0" cy="0"/>
          <a:chOff x="0" y="0"/>
          <a:chExt cx="0" cy="0"/>
        </a:xfrm>
      </p:grpSpPr>
      <p:sp>
        <p:nvSpPr>
          <p:cNvPr id="84" name="Shape 84"/>
          <p:cNvSpPr>
            <a:spLocks noGrp="1"/>
          </p:cNvSpPr>
          <p:nvPr>
            <p:ph type="title"/>
          </p:nvPr>
        </p:nvSpPr>
        <p:spPr>
          <a:xfrm>
            <a:off x="1019175" y="0"/>
            <a:ext cx="9288464" cy="1757364"/>
          </a:xfrm>
          <a:prstGeom prst="rect">
            <a:avLst/>
          </a:prstGeom>
        </p:spPr>
        <p:txBody>
          <a:bodyPr lIns="0" tIns="0" rIns="0" bIns="0" anchor="b"/>
          <a:lstStyle>
            <a:lvl1pPr algn="l">
              <a:lnSpc>
                <a:spcPct val="95000"/>
              </a:lnSpc>
              <a:defRPr sz="3800" b="1">
                <a:solidFill>
                  <a:srgbClr val="0070BA"/>
                </a:solidFill>
                <a:latin typeface="Trebuchet MS"/>
                <a:ea typeface="Trebuchet MS"/>
                <a:cs typeface="Trebuchet MS"/>
                <a:sym typeface="Trebuchet MS"/>
              </a:defRPr>
            </a:lvl1pPr>
          </a:lstStyle>
          <a:p>
            <a:pPr lvl="0">
              <a:defRPr sz="1800" b="0">
                <a:solidFill>
                  <a:srgbClr val="000000"/>
                </a:solidFill>
              </a:defRPr>
            </a:pPr>
            <a:r>
              <a:rPr sz="3800" b="1">
                <a:solidFill>
                  <a:srgbClr val="0070BA"/>
                </a:solidFill>
              </a:rPr>
              <a:t>Titelstijl van model bewerken</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ekop">
    <p:spTree>
      <p:nvGrpSpPr>
        <p:cNvPr id="1" name=""/>
        <p:cNvGrpSpPr/>
        <p:nvPr/>
      </p:nvGrpSpPr>
      <p:grpSpPr>
        <a:xfrm>
          <a:off x="0" y="0"/>
          <a:ext cx="0" cy="0"/>
          <a:chOff x="0" y="0"/>
          <a:chExt cx="0" cy="0"/>
        </a:xfrm>
      </p:grpSpPr>
      <p:sp>
        <p:nvSpPr>
          <p:cNvPr id="12" name="Shape 12"/>
          <p:cNvSpPr>
            <a:spLocks noGrp="1"/>
          </p:cNvSpPr>
          <p:nvPr>
            <p:ph type="title"/>
          </p:nvPr>
        </p:nvSpPr>
        <p:spPr>
          <a:xfrm>
            <a:off x="1027112" y="6267450"/>
            <a:ext cx="11053763" cy="3486150"/>
          </a:xfrm>
          <a:prstGeom prst="rect">
            <a:avLst/>
          </a:prstGeom>
        </p:spPr>
        <p:txBody>
          <a:bodyPr lIns="0" tIns="0" rIns="0" bIns="0"/>
          <a:lstStyle>
            <a:lvl1pPr algn="l">
              <a:lnSpc>
                <a:spcPct val="95000"/>
              </a:lnSpc>
              <a:defRPr sz="4000" b="1" cap="all">
                <a:solidFill>
                  <a:srgbClr val="0070BA"/>
                </a:solidFill>
                <a:latin typeface="Trebuchet MS"/>
                <a:ea typeface="Trebuchet MS"/>
                <a:cs typeface="Trebuchet MS"/>
                <a:sym typeface="Trebuchet MS"/>
              </a:defRPr>
            </a:lvl1pPr>
          </a:lstStyle>
          <a:p>
            <a:pPr lvl="0">
              <a:defRPr sz="1800" b="0" cap="none">
                <a:solidFill>
                  <a:srgbClr val="000000"/>
                </a:solidFill>
              </a:defRPr>
            </a:pPr>
            <a:r>
              <a:rPr sz="4000" b="1" cap="all">
                <a:solidFill>
                  <a:srgbClr val="0070BA"/>
                </a:solidFill>
              </a:rPr>
              <a:t>Titelstijl van model bewerken</a:t>
            </a:r>
          </a:p>
        </p:txBody>
      </p:sp>
      <p:sp>
        <p:nvSpPr>
          <p:cNvPr id="13" name="Shape 13"/>
          <p:cNvSpPr>
            <a:spLocks noGrp="1"/>
          </p:cNvSpPr>
          <p:nvPr>
            <p:ph type="body" idx="1"/>
          </p:nvPr>
        </p:nvSpPr>
        <p:spPr>
          <a:xfrm>
            <a:off x="1027112" y="1695450"/>
            <a:ext cx="11053763" cy="4572000"/>
          </a:xfrm>
          <a:prstGeom prst="rect">
            <a:avLst/>
          </a:prstGeom>
        </p:spPr>
        <p:txBody>
          <a:bodyPr lIns="0" tIns="0" rIns="0" bIns="0" anchor="b"/>
          <a:lstStyle>
            <a:lvl1pPr marL="0" indent="0">
              <a:spcBef>
                <a:spcPts val="0"/>
              </a:spcBef>
              <a:buClrTx/>
              <a:buSzTx/>
              <a:buFontTx/>
              <a:buNone/>
              <a:defRPr sz="2000">
                <a:latin typeface="Trebuchet MS"/>
                <a:ea typeface="Trebuchet MS"/>
                <a:cs typeface="Trebuchet MS"/>
                <a:sym typeface="Trebuchet MS"/>
              </a:defRPr>
            </a:lvl1pPr>
          </a:lstStyle>
          <a:p>
            <a:pPr lvl="0">
              <a:defRPr sz="1800"/>
            </a:pPr>
            <a:r>
              <a:rPr sz="2000"/>
              <a:t>Klik om de tekststijl van het model te bewerken</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Inhoud met bijschrift">
    <p:spTree>
      <p:nvGrpSpPr>
        <p:cNvPr id="1" name=""/>
        <p:cNvGrpSpPr/>
        <p:nvPr/>
      </p:nvGrpSpPr>
      <p:grpSpPr>
        <a:xfrm>
          <a:off x="0" y="0"/>
          <a:ext cx="0" cy="0"/>
          <a:chOff x="0" y="0"/>
          <a:chExt cx="0" cy="0"/>
        </a:xfrm>
      </p:grpSpPr>
      <p:sp>
        <p:nvSpPr>
          <p:cNvPr id="87" name="Shape 87"/>
          <p:cNvSpPr>
            <a:spLocks noGrp="1"/>
          </p:cNvSpPr>
          <p:nvPr>
            <p:ph type="title"/>
          </p:nvPr>
        </p:nvSpPr>
        <p:spPr>
          <a:xfrm>
            <a:off x="650875" y="0"/>
            <a:ext cx="4278313" cy="2041525"/>
          </a:xfrm>
          <a:prstGeom prst="rect">
            <a:avLst/>
          </a:prstGeom>
        </p:spPr>
        <p:txBody>
          <a:bodyPr lIns="0" tIns="0" rIns="0" bIns="0" anchor="b"/>
          <a:lstStyle>
            <a:lvl1pPr algn="l">
              <a:lnSpc>
                <a:spcPct val="95000"/>
              </a:lnSpc>
              <a:defRPr sz="2000" b="1">
                <a:solidFill>
                  <a:srgbClr val="0070BA"/>
                </a:solidFill>
                <a:latin typeface="Trebuchet MS"/>
                <a:ea typeface="Trebuchet MS"/>
                <a:cs typeface="Trebuchet MS"/>
                <a:sym typeface="Trebuchet MS"/>
              </a:defRPr>
            </a:lvl1pPr>
          </a:lstStyle>
          <a:p>
            <a:pPr lvl="0">
              <a:defRPr sz="1800" b="0">
                <a:solidFill>
                  <a:srgbClr val="000000"/>
                </a:solidFill>
              </a:defRPr>
            </a:pPr>
            <a:r>
              <a:rPr sz="2000" b="1">
                <a:solidFill>
                  <a:srgbClr val="0070BA"/>
                </a:solidFill>
              </a:rPr>
              <a:t>Titelstijl van model bewerken</a:t>
            </a:r>
          </a:p>
        </p:txBody>
      </p:sp>
      <p:sp>
        <p:nvSpPr>
          <p:cNvPr id="88" name="Shape 88"/>
          <p:cNvSpPr>
            <a:spLocks noGrp="1"/>
          </p:cNvSpPr>
          <p:nvPr>
            <p:ph type="body" idx="1"/>
          </p:nvPr>
        </p:nvSpPr>
        <p:spPr>
          <a:xfrm>
            <a:off x="5084762" y="388938"/>
            <a:ext cx="7269163" cy="9364662"/>
          </a:xfrm>
          <a:prstGeom prst="rect">
            <a:avLst/>
          </a:prstGeom>
        </p:spPr>
        <p:txBody>
          <a:bodyPr/>
          <a:lstStyle>
            <a:lvl1pPr>
              <a:spcBef>
                <a:spcPts val="0"/>
              </a:spcBef>
              <a:buFont typeface="Trebuchet MS"/>
              <a:defRPr sz="3200">
                <a:latin typeface="Trebuchet MS"/>
                <a:ea typeface="Trebuchet MS"/>
                <a:cs typeface="Trebuchet MS"/>
                <a:sym typeface="Trebuchet MS"/>
              </a:defRPr>
            </a:lvl1pPr>
            <a:lvl2pPr marL="783771" indent="-326571">
              <a:spcBef>
                <a:spcPts val="0"/>
              </a:spcBef>
              <a:buFont typeface="Trebuchet MS"/>
              <a:defRPr sz="3200">
                <a:latin typeface="Trebuchet MS"/>
                <a:ea typeface="Trebuchet MS"/>
                <a:cs typeface="Trebuchet MS"/>
                <a:sym typeface="Trebuchet MS"/>
              </a:defRPr>
            </a:lvl2pPr>
            <a:lvl3pPr marL="1219200" indent="-304800">
              <a:spcBef>
                <a:spcPts val="0"/>
              </a:spcBef>
              <a:buFont typeface="Trebuchet MS"/>
              <a:defRPr sz="3200">
                <a:latin typeface="Trebuchet MS"/>
                <a:ea typeface="Trebuchet MS"/>
                <a:cs typeface="Trebuchet MS"/>
                <a:sym typeface="Trebuchet MS"/>
              </a:defRPr>
            </a:lvl3pPr>
            <a:lvl4pPr marL="1737360" indent="-365760">
              <a:spcBef>
                <a:spcPts val="0"/>
              </a:spcBef>
              <a:buFont typeface="Trebuchet MS"/>
              <a:defRPr sz="3200">
                <a:latin typeface="Trebuchet MS"/>
                <a:ea typeface="Trebuchet MS"/>
                <a:cs typeface="Trebuchet MS"/>
                <a:sym typeface="Trebuchet MS"/>
              </a:defRPr>
            </a:lvl4pPr>
            <a:lvl5pPr marL="2194560" indent="-365760">
              <a:spcBef>
                <a:spcPts val="0"/>
              </a:spcBef>
              <a:buFont typeface="Trebuchet MS"/>
              <a:defRPr sz="3200">
                <a:latin typeface="Trebuchet MS"/>
                <a:ea typeface="Trebuchet MS"/>
                <a:cs typeface="Trebuchet MS"/>
                <a:sym typeface="Trebuchet MS"/>
              </a:defRPr>
            </a:lvl5pPr>
          </a:lstStyle>
          <a:p>
            <a:pPr lvl="0">
              <a:defRPr sz="1800"/>
            </a:pPr>
            <a:r>
              <a:rPr sz="3200"/>
              <a:t>Klik om de tekststijl van het model te bewerken</a:t>
            </a:r>
          </a:p>
          <a:p>
            <a:pPr lvl="1">
              <a:defRPr sz="1800"/>
            </a:pPr>
            <a:r>
              <a:rPr sz="3200"/>
              <a:t>Tweede niveau</a:t>
            </a:r>
          </a:p>
          <a:p>
            <a:pPr lvl="2">
              <a:defRPr sz="1800"/>
            </a:pPr>
            <a:r>
              <a:rPr sz="3200"/>
              <a:t>Derde niveau</a:t>
            </a:r>
          </a:p>
          <a:p>
            <a:pPr lvl="3">
              <a:defRPr sz="1800"/>
            </a:pPr>
            <a:r>
              <a:rPr sz="3200"/>
              <a:t>Vierde niveau</a:t>
            </a:r>
          </a:p>
          <a:p>
            <a:pPr lvl="4">
              <a:defRPr sz="1800"/>
            </a:pPr>
            <a:r>
              <a:rPr sz="3200"/>
              <a:t>Vijfde niveau</a:t>
            </a: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Afbeelding met bijschrift">
    <p:spTree>
      <p:nvGrpSpPr>
        <p:cNvPr id="1" name=""/>
        <p:cNvGrpSpPr/>
        <p:nvPr/>
      </p:nvGrpSpPr>
      <p:grpSpPr>
        <a:xfrm>
          <a:off x="0" y="0"/>
          <a:ext cx="0" cy="0"/>
          <a:chOff x="0" y="0"/>
          <a:chExt cx="0" cy="0"/>
        </a:xfrm>
      </p:grpSpPr>
      <p:sp>
        <p:nvSpPr>
          <p:cNvPr id="90" name="Shape 90"/>
          <p:cNvSpPr>
            <a:spLocks noGrp="1"/>
          </p:cNvSpPr>
          <p:nvPr>
            <p:ph type="title"/>
          </p:nvPr>
        </p:nvSpPr>
        <p:spPr>
          <a:xfrm>
            <a:off x="2549525" y="4389438"/>
            <a:ext cx="7802564" cy="3244851"/>
          </a:xfrm>
          <a:prstGeom prst="rect">
            <a:avLst/>
          </a:prstGeom>
        </p:spPr>
        <p:txBody>
          <a:bodyPr lIns="0" tIns="0" rIns="0" bIns="0" anchor="b"/>
          <a:lstStyle>
            <a:lvl1pPr algn="l">
              <a:lnSpc>
                <a:spcPct val="95000"/>
              </a:lnSpc>
              <a:defRPr sz="2000" b="1">
                <a:solidFill>
                  <a:srgbClr val="0070BA"/>
                </a:solidFill>
                <a:latin typeface="Trebuchet MS"/>
                <a:ea typeface="Trebuchet MS"/>
                <a:cs typeface="Trebuchet MS"/>
                <a:sym typeface="Trebuchet MS"/>
              </a:defRPr>
            </a:lvl1pPr>
          </a:lstStyle>
          <a:p>
            <a:pPr lvl="0">
              <a:defRPr sz="1800" b="0">
                <a:solidFill>
                  <a:srgbClr val="000000"/>
                </a:solidFill>
              </a:defRPr>
            </a:pPr>
            <a:r>
              <a:rPr sz="2000" b="1">
                <a:solidFill>
                  <a:srgbClr val="0070BA"/>
                </a:solidFill>
              </a:rPr>
              <a:t>Titelstijl van model bewerken</a:t>
            </a:r>
          </a:p>
        </p:txBody>
      </p:sp>
      <p:sp>
        <p:nvSpPr>
          <p:cNvPr id="91" name="Shape 91"/>
          <p:cNvSpPr>
            <a:spLocks noGrp="1"/>
          </p:cNvSpPr>
          <p:nvPr>
            <p:ph type="body" idx="1"/>
          </p:nvPr>
        </p:nvSpPr>
        <p:spPr>
          <a:xfrm>
            <a:off x="2549525" y="7634288"/>
            <a:ext cx="7802564" cy="2119313"/>
          </a:xfrm>
          <a:prstGeom prst="rect">
            <a:avLst/>
          </a:prstGeom>
        </p:spPr>
        <p:txBody>
          <a:bodyPr/>
          <a:lstStyle>
            <a:lvl1pPr marL="0" indent="0">
              <a:spcBef>
                <a:spcPts val="0"/>
              </a:spcBef>
              <a:buClrTx/>
              <a:buSzTx/>
              <a:buFontTx/>
              <a:buNone/>
              <a:defRPr sz="1400">
                <a:latin typeface="Trebuchet MS"/>
                <a:ea typeface="Trebuchet MS"/>
                <a:cs typeface="Trebuchet MS"/>
                <a:sym typeface="Trebuchet MS"/>
              </a:defRPr>
            </a:lvl1pPr>
          </a:lstStyle>
          <a:p>
            <a:pPr lvl="0">
              <a:defRPr sz="1800"/>
            </a:pPr>
            <a:r>
              <a:rPr sz="1400"/>
              <a:t>Klik om de tekststijl van het model te bewerken</a:t>
            </a: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el en verticale tekst">
    <p:spTree>
      <p:nvGrpSpPr>
        <p:cNvPr id="1" name=""/>
        <p:cNvGrpSpPr/>
        <p:nvPr/>
      </p:nvGrpSpPr>
      <p:grpSpPr>
        <a:xfrm>
          <a:off x="0" y="0"/>
          <a:ext cx="0" cy="0"/>
          <a:chOff x="0" y="0"/>
          <a:chExt cx="0" cy="0"/>
        </a:xfrm>
      </p:grpSpPr>
      <p:sp>
        <p:nvSpPr>
          <p:cNvPr id="93" name="Shape 93"/>
          <p:cNvSpPr>
            <a:spLocks noGrp="1"/>
          </p:cNvSpPr>
          <p:nvPr>
            <p:ph type="title"/>
          </p:nvPr>
        </p:nvSpPr>
        <p:spPr>
          <a:xfrm>
            <a:off x="1019175" y="0"/>
            <a:ext cx="9288464" cy="1757364"/>
          </a:xfrm>
          <a:prstGeom prst="rect">
            <a:avLst/>
          </a:prstGeom>
        </p:spPr>
        <p:txBody>
          <a:bodyPr lIns="0" tIns="0" rIns="0" bIns="0" anchor="b"/>
          <a:lstStyle>
            <a:lvl1pPr algn="l">
              <a:lnSpc>
                <a:spcPct val="95000"/>
              </a:lnSpc>
              <a:defRPr sz="3800" b="1">
                <a:solidFill>
                  <a:srgbClr val="0070BA"/>
                </a:solidFill>
                <a:latin typeface="Trebuchet MS"/>
                <a:ea typeface="Trebuchet MS"/>
                <a:cs typeface="Trebuchet MS"/>
                <a:sym typeface="Trebuchet MS"/>
              </a:defRPr>
            </a:lvl1pPr>
          </a:lstStyle>
          <a:p>
            <a:pPr lvl="0">
              <a:defRPr sz="1800" b="0">
                <a:solidFill>
                  <a:srgbClr val="000000"/>
                </a:solidFill>
              </a:defRPr>
            </a:pPr>
            <a:r>
              <a:rPr sz="3800" b="1">
                <a:solidFill>
                  <a:srgbClr val="0070BA"/>
                </a:solidFill>
              </a:rPr>
              <a:t>Titelstijl van model bewerken</a:t>
            </a:r>
          </a:p>
        </p:txBody>
      </p:sp>
      <p:sp>
        <p:nvSpPr>
          <p:cNvPr id="94" name="Shape 94"/>
          <p:cNvSpPr>
            <a:spLocks noGrp="1"/>
          </p:cNvSpPr>
          <p:nvPr>
            <p:ph type="body" idx="1"/>
          </p:nvPr>
        </p:nvSpPr>
        <p:spPr>
          <a:prstGeom prst="rect">
            <a:avLst/>
          </a:prstGeom>
        </p:spPr>
        <p:txBody>
          <a:bodyPr/>
          <a:lstStyle>
            <a:lvl1pPr>
              <a:spcBef>
                <a:spcPts val="0"/>
              </a:spcBef>
              <a:buFont typeface="Trebuchet MS"/>
              <a:defRPr sz="2400">
                <a:latin typeface="Trebuchet MS"/>
                <a:ea typeface="Trebuchet MS"/>
                <a:cs typeface="Trebuchet MS"/>
                <a:sym typeface="Trebuchet MS"/>
              </a:defRPr>
            </a:lvl1pPr>
            <a:lvl2pPr marL="742950" indent="-285750">
              <a:spcBef>
                <a:spcPts val="0"/>
              </a:spcBef>
              <a:buFont typeface="Trebuchet MS"/>
              <a:defRPr sz="2400">
                <a:latin typeface="Trebuchet MS"/>
                <a:ea typeface="Trebuchet MS"/>
                <a:cs typeface="Trebuchet MS"/>
                <a:sym typeface="Trebuchet MS"/>
              </a:defRPr>
            </a:lvl2pPr>
            <a:lvl3pPr marL="1143000" indent="-228600">
              <a:spcBef>
                <a:spcPts val="0"/>
              </a:spcBef>
              <a:buFont typeface="Trebuchet MS"/>
              <a:defRPr sz="2400">
                <a:latin typeface="Trebuchet MS"/>
                <a:ea typeface="Trebuchet MS"/>
                <a:cs typeface="Trebuchet MS"/>
                <a:sym typeface="Trebuchet MS"/>
              </a:defRPr>
            </a:lvl3pPr>
            <a:lvl4pPr marL="1600200" indent="-228600">
              <a:spcBef>
                <a:spcPts val="0"/>
              </a:spcBef>
              <a:buFont typeface="Trebuchet MS"/>
              <a:defRPr sz="2400">
                <a:latin typeface="Trebuchet MS"/>
                <a:ea typeface="Trebuchet MS"/>
                <a:cs typeface="Trebuchet MS"/>
                <a:sym typeface="Trebuchet MS"/>
              </a:defRPr>
            </a:lvl4pPr>
            <a:lvl5pPr marL="2057400" indent="-228600">
              <a:spcBef>
                <a:spcPts val="0"/>
              </a:spcBef>
              <a:buFont typeface="Trebuchet MS"/>
              <a:defRPr sz="2400">
                <a:latin typeface="Trebuchet MS"/>
                <a:ea typeface="Trebuchet MS"/>
                <a:cs typeface="Trebuchet MS"/>
                <a:sym typeface="Trebuchet MS"/>
              </a:defRPr>
            </a:lvl5pPr>
          </a:lstStyle>
          <a:p>
            <a:pPr lvl="0">
              <a:defRPr sz="1800"/>
            </a:pPr>
            <a:r>
              <a:rPr sz="2400"/>
              <a:t>Klik om de tekststijl van het model te bewerken</a:t>
            </a:r>
          </a:p>
          <a:p>
            <a:pPr lvl="1">
              <a:defRPr sz="1800"/>
            </a:pPr>
            <a:r>
              <a:rPr sz="2400"/>
              <a:t>Tweede niveau</a:t>
            </a:r>
          </a:p>
          <a:p>
            <a:pPr lvl="2">
              <a:defRPr sz="1800"/>
            </a:pPr>
            <a:r>
              <a:rPr sz="2400"/>
              <a:t>Derde niveau</a:t>
            </a:r>
          </a:p>
          <a:p>
            <a:pPr lvl="3">
              <a:defRPr sz="1800"/>
            </a:pPr>
            <a:r>
              <a:rPr sz="2400"/>
              <a:t>Vierde niveau</a:t>
            </a:r>
          </a:p>
          <a:p>
            <a:pPr lvl="4">
              <a:defRPr sz="1800"/>
            </a:pPr>
            <a:r>
              <a:rPr sz="2400"/>
              <a:t>Vijfde niveau</a:t>
            </a: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Verticale titel en tekst">
    <p:spTree>
      <p:nvGrpSpPr>
        <p:cNvPr id="1" name=""/>
        <p:cNvGrpSpPr/>
        <p:nvPr/>
      </p:nvGrpSpPr>
      <p:grpSpPr>
        <a:xfrm>
          <a:off x="0" y="0"/>
          <a:ext cx="0" cy="0"/>
          <a:chOff x="0" y="0"/>
          <a:chExt cx="0" cy="0"/>
        </a:xfrm>
      </p:grpSpPr>
      <p:sp>
        <p:nvSpPr>
          <p:cNvPr id="96" name="Shape 96"/>
          <p:cNvSpPr>
            <a:spLocks noGrp="1"/>
          </p:cNvSpPr>
          <p:nvPr>
            <p:ph type="title"/>
          </p:nvPr>
        </p:nvSpPr>
        <p:spPr>
          <a:xfrm>
            <a:off x="9428163" y="0"/>
            <a:ext cx="2925763" cy="8712200"/>
          </a:xfrm>
          <a:prstGeom prst="rect">
            <a:avLst/>
          </a:prstGeom>
        </p:spPr>
        <p:txBody>
          <a:bodyPr lIns="0" tIns="0" rIns="0" bIns="0" anchor="b"/>
          <a:lstStyle>
            <a:lvl1pPr algn="l">
              <a:lnSpc>
                <a:spcPct val="95000"/>
              </a:lnSpc>
              <a:defRPr sz="3800" b="1">
                <a:solidFill>
                  <a:srgbClr val="0070BA"/>
                </a:solidFill>
                <a:latin typeface="Trebuchet MS"/>
                <a:ea typeface="Trebuchet MS"/>
                <a:cs typeface="Trebuchet MS"/>
                <a:sym typeface="Trebuchet MS"/>
              </a:defRPr>
            </a:lvl1pPr>
          </a:lstStyle>
          <a:p>
            <a:pPr lvl="0">
              <a:defRPr sz="1800" b="0">
                <a:solidFill>
                  <a:srgbClr val="000000"/>
                </a:solidFill>
              </a:defRPr>
            </a:pPr>
            <a:r>
              <a:rPr sz="3800" b="1">
                <a:solidFill>
                  <a:srgbClr val="0070BA"/>
                </a:solidFill>
              </a:rPr>
              <a:t>Titelstijl van model bewerken</a:t>
            </a:r>
          </a:p>
        </p:txBody>
      </p:sp>
      <p:sp>
        <p:nvSpPr>
          <p:cNvPr id="97" name="Shape 97"/>
          <p:cNvSpPr>
            <a:spLocks noGrp="1"/>
          </p:cNvSpPr>
          <p:nvPr>
            <p:ph type="body" idx="1"/>
          </p:nvPr>
        </p:nvSpPr>
        <p:spPr>
          <a:xfrm>
            <a:off x="650875" y="0"/>
            <a:ext cx="8624889" cy="9753600"/>
          </a:xfrm>
          <a:prstGeom prst="rect">
            <a:avLst/>
          </a:prstGeom>
        </p:spPr>
        <p:txBody>
          <a:bodyPr/>
          <a:lstStyle>
            <a:lvl1pPr>
              <a:spcBef>
                <a:spcPts val="0"/>
              </a:spcBef>
              <a:buFont typeface="Trebuchet MS"/>
              <a:defRPr sz="2400">
                <a:latin typeface="Trebuchet MS"/>
                <a:ea typeface="Trebuchet MS"/>
                <a:cs typeface="Trebuchet MS"/>
                <a:sym typeface="Trebuchet MS"/>
              </a:defRPr>
            </a:lvl1pPr>
            <a:lvl2pPr marL="742950" indent="-285750">
              <a:spcBef>
                <a:spcPts val="0"/>
              </a:spcBef>
              <a:buFont typeface="Trebuchet MS"/>
              <a:defRPr sz="2400">
                <a:latin typeface="Trebuchet MS"/>
                <a:ea typeface="Trebuchet MS"/>
                <a:cs typeface="Trebuchet MS"/>
                <a:sym typeface="Trebuchet MS"/>
              </a:defRPr>
            </a:lvl2pPr>
            <a:lvl3pPr marL="1143000" indent="-228600">
              <a:spcBef>
                <a:spcPts val="0"/>
              </a:spcBef>
              <a:buFont typeface="Trebuchet MS"/>
              <a:defRPr sz="2400">
                <a:latin typeface="Trebuchet MS"/>
                <a:ea typeface="Trebuchet MS"/>
                <a:cs typeface="Trebuchet MS"/>
                <a:sym typeface="Trebuchet MS"/>
              </a:defRPr>
            </a:lvl3pPr>
            <a:lvl4pPr marL="1600200" indent="-228600">
              <a:spcBef>
                <a:spcPts val="0"/>
              </a:spcBef>
              <a:buFont typeface="Trebuchet MS"/>
              <a:defRPr sz="2400">
                <a:latin typeface="Trebuchet MS"/>
                <a:ea typeface="Trebuchet MS"/>
                <a:cs typeface="Trebuchet MS"/>
                <a:sym typeface="Trebuchet MS"/>
              </a:defRPr>
            </a:lvl4pPr>
            <a:lvl5pPr marL="2057400" indent="-228600">
              <a:spcBef>
                <a:spcPts val="0"/>
              </a:spcBef>
              <a:buFont typeface="Trebuchet MS"/>
              <a:defRPr sz="2400">
                <a:latin typeface="Trebuchet MS"/>
                <a:ea typeface="Trebuchet MS"/>
                <a:cs typeface="Trebuchet MS"/>
                <a:sym typeface="Trebuchet MS"/>
              </a:defRPr>
            </a:lvl5pPr>
          </a:lstStyle>
          <a:p>
            <a:pPr lvl="0">
              <a:defRPr sz="1800"/>
            </a:pPr>
            <a:r>
              <a:rPr sz="2400"/>
              <a:t>Klik om de tekststijl van het model te bewerken</a:t>
            </a:r>
          </a:p>
          <a:p>
            <a:pPr lvl="1">
              <a:defRPr sz="1800"/>
            </a:pPr>
            <a:r>
              <a:rPr sz="2400"/>
              <a:t>Tweede niveau</a:t>
            </a:r>
          </a:p>
          <a:p>
            <a:pPr lvl="2">
              <a:defRPr sz="1800"/>
            </a:pPr>
            <a:r>
              <a:rPr sz="2400"/>
              <a:t>Derde niveau</a:t>
            </a:r>
          </a:p>
          <a:p>
            <a:pPr lvl="3">
              <a:defRPr sz="1800"/>
            </a:pPr>
            <a:r>
              <a:rPr sz="2400"/>
              <a:t>Vierde niveau</a:t>
            </a:r>
          </a:p>
          <a:p>
            <a:pPr lvl="4">
              <a:defRPr sz="1800"/>
            </a:pPr>
            <a:r>
              <a:rPr sz="2400"/>
              <a:t>Vijfde niveau</a:t>
            </a: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eldia">
    <p:spTree>
      <p:nvGrpSpPr>
        <p:cNvPr id="1" name=""/>
        <p:cNvGrpSpPr/>
        <p:nvPr/>
      </p:nvGrpSpPr>
      <p:grpSpPr>
        <a:xfrm>
          <a:off x="0" y="0"/>
          <a:ext cx="0" cy="0"/>
          <a:chOff x="0" y="0"/>
          <a:chExt cx="0" cy="0"/>
        </a:xfrm>
      </p:grpSpPr>
      <p:sp>
        <p:nvSpPr>
          <p:cNvPr id="99" name="Shape 99"/>
          <p:cNvSpPr>
            <a:spLocks noGrp="1"/>
          </p:cNvSpPr>
          <p:nvPr>
            <p:ph type="title"/>
          </p:nvPr>
        </p:nvSpPr>
        <p:spPr>
          <a:xfrm>
            <a:off x="974725" y="3030538"/>
            <a:ext cx="11055350" cy="2497137"/>
          </a:xfrm>
          <a:prstGeom prst="rect">
            <a:avLst/>
          </a:prstGeom>
        </p:spPr>
        <p:txBody>
          <a:bodyPr/>
          <a:lstStyle>
            <a:lvl1pPr algn="l">
              <a:lnSpc>
                <a:spcPct val="95000"/>
              </a:lnSpc>
              <a:defRPr sz="3800" b="1">
                <a:solidFill>
                  <a:srgbClr val="007E4B"/>
                </a:solidFill>
                <a:latin typeface="Trebuchet MS"/>
                <a:ea typeface="Trebuchet MS"/>
                <a:cs typeface="Trebuchet MS"/>
                <a:sym typeface="Trebuchet MS"/>
              </a:defRPr>
            </a:lvl1pPr>
          </a:lstStyle>
          <a:p>
            <a:pPr lvl="0">
              <a:defRPr sz="1800" b="0">
                <a:solidFill>
                  <a:srgbClr val="000000"/>
                </a:solidFill>
              </a:defRPr>
            </a:pPr>
            <a:r>
              <a:rPr sz="3800" b="1">
                <a:solidFill>
                  <a:srgbClr val="007E4B"/>
                </a:solidFill>
              </a:rPr>
              <a:t>Titelstijl van model bewerken</a:t>
            </a:r>
          </a:p>
        </p:txBody>
      </p:sp>
      <p:sp>
        <p:nvSpPr>
          <p:cNvPr id="100" name="Shape 100"/>
          <p:cNvSpPr>
            <a:spLocks noGrp="1"/>
          </p:cNvSpPr>
          <p:nvPr>
            <p:ph type="body" idx="1"/>
          </p:nvPr>
        </p:nvSpPr>
        <p:spPr>
          <a:xfrm>
            <a:off x="1951038" y="5527675"/>
            <a:ext cx="9102726" cy="4225925"/>
          </a:xfrm>
          <a:prstGeom prst="rect">
            <a:avLst/>
          </a:prstGeom>
        </p:spPr>
        <p:txBody>
          <a:bodyPr/>
          <a:lstStyle>
            <a:lvl1pPr marL="0" indent="0" algn="ctr">
              <a:spcBef>
                <a:spcPts val="0"/>
              </a:spcBef>
              <a:buClrTx/>
              <a:buSzTx/>
              <a:buFontTx/>
              <a:buNone/>
              <a:defRPr sz="2400">
                <a:latin typeface="Trebuchet MS"/>
                <a:ea typeface="Trebuchet MS"/>
                <a:cs typeface="Trebuchet MS"/>
                <a:sym typeface="Trebuchet MS"/>
              </a:defRPr>
            </a:lvl1pPr>
          </a:lstStyle>
          <a:p>
            <a:pPr lvl="0">
              <a:defRPr sz="1800"/>
            </a:pPr>
            <a:r>
              <a:rPr sz="2400"/>
              <a:t>Klik om de titelstijl van het model te bewerken</a:t>
            </a: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el en object">
    <p:spTree>
      <p:nvGrpSpPr>
        <p:cNvPr id="1" name=""/>
        <p:cNvGrpSpPr/>
        <p:nvPr/>
      </p:nvGrpSpPr>
      <p:grpSpPr>
        <a:xfrm>
          <a:off x="0" y="0"/>
          <a:ext cx="0" cy="0"/>
          <a:chOff x="0" y="0"/>
          <a:chExt cx="0" cy="0"/>
        </a:xfrm>
      </p:grpSpPr>
      <p:sp>
        <p:nvSpPr>
          <p:cNvPr id="102" name="Shape 102"/>
          <p:cNvSpPr>
            <a:spLocks noGrp="1"/>
          </p:cNvSpPr>
          <p:nvPr>
            <p:ph type="title"/>
          </p:nvPr>
        </p:nvSpPr>
        <p:spPr>
          <a:prstGeom prst="rect">
            <a:avLst/>
          </a:prstGeom>
        </p:spPr>
        <p:txBody>
          <a:bodyPr/>
          <a:lstStyle>
            <a:lvl1pPr algn="l">
              <a:lnSpc>
                <a:spcPct val="95000"/>
              </a:lnSpc>
              <a:defRPr sz="3800" b="1">
                <a:solidFill>
                  <a:srgbClr val="007E4B"/>
                </a:solidFill>
                <a:latin typeface="Trebuchet MS"/>
                <a:ea typeface="Trebuchet MS"/>
                <a:cs typeface="Trebuchet MS"/>
                <a:sym typeface="Trebuchet MS"/>
              </a:defRPr>
            </a:lvl1pPr>
          </a:lstStyle>
          <a:p>
            <a:pPr lvl="0">
              <a:defRPr sz="1800" b="0">
                <a:solidFill>
                  <a:srgbClr val="000000"/>
                </a:solidFill>
              </a:defRPr>
            </a:pPr>
            <a:r>
              <a:rPr sz="3800" b="1">
                <a:solidFill>
                  <a:srgbClr val="007E4B"/>
                </a:solidFill>
              </a:rPr>
              <a:t>Titelstijl van model bewerken</a:t>
            </a:r>
          </a:p>
        </p:txBody>
      </p:sp>
      <p:sp>
        <p:nvSpPr>
          <p:cNvPr id="103" name="Shape 103"/>
          <p:cNvSpPr>
            <a:spLocks noGrp="1"/>
          </p:cNvSpPr>
          <p:nvPr>
            <p:ph type="body" idx="1"/>
          </p:nvPr>
        </p:nvSpPr>
        <p:spPr>
          <a:prstGeom prst="rect">
            <a:avLst/>
          </a:prstGeom>
        </p:spPr>
        <p:txBody>
          <a:bodyPr/>
          <a:lstStyle>
            <a:lvl1pPr>
              <a:spcBef>
                <a:spcPts val="0"/>
              </a:spcBef>
              <a:buFont typeface="Trebuchet MS"/>
              <a:defRPr sz="2400">
                <a:latin typeface="Trebuchet MS"/>
                <a:ea typeface="Trebuchet MS"/>
                <a:cs typeface="Trebuchet MS"/>
                <a:sym typeface="Trebuchet MS"/>
              </a:defRPr>
            </a:lvl1pPr>
            <a:lvl2pPr marL="742950" indent="-285750">
              <a:spcBef>
                <a:spcPts val="0"/>
              </a:spcBef>
              <a:buFont typeface="Trebuchet MS"/>
              <a:defRPr sz="2400">
                <a:latin typeface="Trebuchet MS"/>
                <a:ea typeface="Trebuchet MS"/>
                <a:cs typeface="Trebuchet MS"/>
                <a:sym typeface="Trebuchet MS"/>
              </a:defRPr>
            </a:lvl2pPr>
            <a:lvl3pPr marL="1143000" indent="-228600">
              <a:spcBef>
                <a:spcPts val="0"/>
              </a:spcBef>
              <a:buFont typeface="Trebuchet MS"/>
              <a:defRPr sz="2400">
                <a:latin typeface="Trebuchet MS"/>
                <a:ea typeface="Trebuchet MS"/>
                <a:cs typeface="Trebuchet MS"/>
                <a:sym typeface="Trebuchet MS"/>
              </a:defRPr>
            </a:lvl3pPr>
            <a:lvl4pPr marL="1600200" indent="-228600">
              <a:spcBef>
                <a:spcPts val="0"/>
              </a:spcBef>
              <a:buFont typeface="Trebuchet MS"/>
              <a:defRPr sz="2400">
                <a:latin typeface="Trebuchet MS"/>
                <a:ea typeface="Trebuchet MS"/>
                <a:cs typeface="Trebuchet MS"/>
                <a:sym typeface="Trebuchet MS"/>
              </a:defRPr>
            </a:lvl4pPr>
            <a:lvl5pPr marL="2057400" indent="-228600">
              <a:spcBef>
                <a:spcPts val="0"/>
              </a:spcBef>
              <a:buFont typeface="Trebuchet MS"/>
              <a:defRPr sz="2400">
                <a:latin typeface="Trebuchet MS"/>
                <a:ea typeface="Trebuchet MS"/>
                <a:cs typeface="Trebuchet MS"/>
                <a:sym typeface="Trebuchet MS"/>
              </a:defRPr>
            </a:lvl5pPr>
          </a:lstStyle>
          <a:p>
            <a:pPr lvl="0">
              <a:defRPr sz="1800"/>
            </a:pPr>
            <a:r>
              <a:rPr sz="2400"/>
              <a:t>Klik om de tekststijl van het model te bewerken</a:t>
            </a:r>
          </a:p>
          <a:p>
            <a:pPr lvl="1">
              <a:defRPr sz="1800"/>
            </a:pPr>
            <a:r>
              <a:rPr sz="2400"/>
              <a:t>Tweede niveau</a:t>
            </a:r>
          </a:p>
          <a:p>
            <a:pPr lvl="2">
              <a:defRPr sz="1800"/>
            </a:pPr>
            <a:r>
              <a:rPr sz="2400"/>
              <a:t>Derde niveau</a:t>
            </a:r>
          </a:p>
          <a:p>
            <a:pPr lvl="3">
              <a:defRPr sz="1800"/>
            </a:pPr>
            <a:r>
              <a:rPr sz="2400"/>
              <a:t>Vierde niveau</a:t>
            </a:r>
          </a:p>
          <a:p>
            <a:pPr lvl="4">
              <a:defRPr sz="1800"/>
            </a:pPr>
            <a:r>
              <a:rPr sz="2400"/>
              <a:t>Vijfde niveau</a:t>
            </a: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Sectiekop">
    <p:spTree>
      <p:nvGrpSpPr>
        <p:cNvPr id="1" name=""/>
        <p:cNvGrpSpPr/>
        <p:nvPr/>
      </p:nvGrpSpPr>
      <p:grpSpPr>
        <a:xfrm>
          <a:off x="0" y="0"/>
          <a:ext cx="0" cy="0"/>
          <a:chOff x="0" y="0"/>
          <a:chExt cx="0" cy="0"/>
        </a:xfrm>
      </p:grpSpPr>
      <p:sp>
        <p:nvSpPr>
          <p:cNvPr id="105" name="Shape 105"/>
          <p:cNvSpPr>
            <a:spLocks noGrp="1"/>
          </p:cNvSpPr>
          <p:nvPr>
            <p:ph type="title"/>
          </p:nvPr>
        </p:nvSpPr>
        <p:spPr>
          <a:xfrm>
            <a:off x="1027112" y="6267450"/>
            <a:ext cx="11053763" cy="3486150"/>
          </a:xfrm>
          <a:prstGeom prst="rect">
            <a:avLst/>
          </a:prstGeom>
        </p:spPr>
        <p:txBody>
          <a:bodyPr/>
          <a:lstStyle>
            <a:lvl1pPr algn="l">
              <a:lnSpc>
                <a:spcPct val="95000"/>
              </a:lnSpc>
              <a:defRPr sz="4000" b="1" cap="all">
                <a:solidFill>
                  <a:srgbClr val="007E4B"/>
                </a:solidFill>
                <a:latin typeface="Trebuchet MS"/>
                <a:ea typeface="Trebuchet MS"/>
                <a:cs typeface="Trebuchet MS"/>
                <a:sym typeface="Trebuchet MS"/>
              </a:defRPr>
            </a:lvl1pPr>
          </a:lstStyle>
          <a:p>
            <a:pPr lvl="0">
              <a:defRPr sz="1800" b="0" cap="none">
                <a:solidFill>
                  <a:srgbClr val="000000"/>
                </a:solidFill>
              </a:defRPr>
            </a:pPr>
            <a:r>
              <a:rPr sz="4000" b="1" cap="all">
                <a:solidFill>
                  <a:srgbClr val="007E4B"/>
                </a:solidFill>
              </a:rPr>
              <a:t>Titelstijl van model bewerken</a:t>
            </a:r>
          </a:p>
        </p:txBody>
      </p:sp>
      <p:sp>
        <p:nvSpPr>
          <p:cNvPr id="106" name="Shape 106"/>
          <p:cNvSpPr>
            <a:spLocks noGrp="1"/>
          </p:cNvSpPr>
          <p:nvPr>
            <p:ph type="body" idx="1"/>
          </p:nvPr>
        </p:nvSpPr>
        <p:spPr>
          <a:xfrm>
            <a:off x="1027112" y="1695450"/>
            <a:ext cx="11053763" cy="4572000"/>
          </a:xfrm>
          <a:prstGeom prst="rect">
            <a:avLst/>
          </a:prstGeom>
        </p:spPr>
        <p:txBody>
          <a:bodyPr anchor="b"/>
          <a:lstStyle>
            <a:lvl1pPr marL="0" indent="0">
              <a:spcBef>
                <a:spcPts val="0"/>
              </a:spcBef>
              <a:buClrTx/>
              <a:buSzTx/>
              <a:buFontTx/>
              <a:buNone/>
              <a:defRPr sz="2000">
                <a:latin typeface="Trebuchet MS"/>
                <a:ea typeface="Trebuchet MS"/>
                <a:cs typeface="Trebuchet MS"/>
                <a:sym typeface="Trebuchet MS"/>
              </a:defRPr>
            </a:lvl1pPr>
          </a:lstStyle>
          <a:p>
            <a:pPr lvl="0">
              <a:defRPr sz="1800"/>
            </a:pPr>
            <a:r>
              <a:rPr sz="2000"/>
              <a:t>Klik om de tekststijl van het model te bewerken</a:t>
            </a: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wee objecten">
    <p:spTree>
      <p:nvGrpSpPr>
        <p:cNvPr id="1" name=""/>
        <p:cNvGrpSpPr/>
        <p:nvPr/>
      </p:nvGrpSpPr>
      <p:grpSpPr>
        <a:xfrm>
          <a:off x="0" y="0"/>
          <a:ext cx="0" cy="0"/>
          <a:chOff x="0" y="0"/>
          <a:chExt cx="0" cy="0"/>
        </a:xfrm>
      </p:grpSpPr>
      <p:sp>
        <p:nvSpPr>
          <p:cNvPr id="108" name="Shape 108"/>
          <p:cNvSpPr>
            <a:spLocks noGrp="1"/>
          </p:cNvSpPr>
          <p:nvPr>
            <p:ph type="title"/>
          </p:nvPr>
        </p:nvSpPr>
        <p:spPr>
          <a:prstGeom prst="rect">
            <a:avLst/>
          </a:prstGeom>
        </p:spPr>
        <p:txBody>
          <a:bodyPr/>
          <a:lstStyle>
            <a:lvl1pPr algn="l">
              <a:lnSpc>
                <a:spcPct val="95000"/>
              </a:lnSpc>
              <a:defRPr sz="3800" b="1">
                <a:solidFill>
                  <a:srgbClr val="007E4B"/>
                </a:solidFill>
                <a:latin typeface="Trebuchet MS"/>
                <a:ea typeface="Trebuchet MS"/>
                <a:cs typeface="Trebuchet MS"/>
                <a:sym typeface="Trebuchet MS"/>
              </a:defRPr>
            </a:lvl1pPr>
          </a:lstStyle>
          <a:p>
            <a:pPr lvl="0">
              <a:defRPr sz="1800" b="0">
                <a:solidFill>
                  <a:srgbClr val="000000"/>
                </a:solidFill>
              </a:defRPr>
            </a:pPr>
            <a:r>
              <a:rPr sz="3800" b="1">
                <a:solidFill>
                  <a:srgbClr val="007E4B"/>
                </a:solidFill>
              </a:rPr>
              <a:t>Titelstijl van model bewerken</a:t>
            </a:r>
          </a:p>
        </p:txBody>
      </p:sp>
      <p:sp>
        <p:nvSpPr>
          <p:cNvPr id="109" name="Shape 109"/>
          <p:cNvSpPr>
            <a:spLocks noGrp="1"/>
          </p:cNvSpPr>
          <p:nvPr>
            <p:ph type="body" idx="1"/>
          </p:nvPr>
        </p:nvSpPr>
        <p:spPr>
          <a:xfrm>
            <a:off x="650875" y="2276475"/>
            <a:ext cx="5775325" cy="7477125"/>
          </a:xfrm>
          <a:prstGeom prst="rect">
            <a:avLst/>
          </a:prstGeom>
        </p:spPr>
        <p:txBody>
          <a:bodyPr/>
          <a:lstStyle>
            <a:lvl1pPr>
              <a:spcBef>
                <a:spcPts val="0"/>
              </a:spcBef>
              <a:buFont typeface="Trebuchet MS"/>
              <a:defRPr sz="2800">
                <a:latin typeface="Trebuchet MS"/>
                <a:ea typeface="Trebuchet MS"/>
                <a:cs typeface="Trebuchet MS"/>
                <a:sym typeface="Trebuchet MS"/>
              </a:defRPr>
            </a:lvl1pPr>
            <a:lvl2pPr marL="790575" indent="-333375">
              <a:spcBef>
                <a:spcPts val="0"/>
              </a:spcBef>
              <a:buFont typeface="Trebuchet MS"/>
              <a:defRPr sz="2800">
                <a:latin typeface="Trebuchet MS"/>
                <a:ea typeface="Trebuchet MS"/>
                <a:cs typeface="Trebuchet MS"/>
                <a:sym typeface="Trebuchet MS"/>
              </a:defRPr>
            </a:lvl2pPr>
            <a:lvl3pPr marL="1234439" indent="-320039">
              <a:spcBef>
                <a:spcPts val="0"/>
              </a:spcBef>
              <a:buFont typeface="Trebuchet MS"/>
              <a:defRPr sz="2800">
                <a:latin typeface="Trebuchet MS"/>
                <a:ea typeface="Trebuchet MS"/>
                <a:cs typeface="Trebuchet MS"/>
                <a:sym typeface="Trebuchet MS"/>
              </a:defRPr>
            </a:lvl3pPr>
            <a:lvl4pPr marL="1727200" indent="-355600">
              <a:spcBef>
                <a:spcPts val="0"/>
              </a:spcBef>
              <a:buFont typeface="Trebuchet MS"/>
              <a:defRPr sz="2800">
                <a:latin typeface="Trebuchet MS"/>
                <a:ea typeface="Trebuchet MS"/>
                <a:cs typeface="Trebuchet MS"/>
                <a:sym typeface="Trebuchet MS"/>
              </a:defRPr>
            </a:lvl4pPr>
            <a:lvl5pPr marL="2184400" indent="-355600">
              <a:spcBef>
                <a:spcPts val="0"/>
              </a:spcBef>
              <a:buFont typeface="Trebuchet MS"/>
              <a:defRPr sz="2800">
                <a:latin typeface="Trebuchet MS"/>
                <a:ea typeface="Trebuchet MS"/>
                <a:cs typeface="Trebuchet MS"/>
                <a:sym typeface="Trebuchet MS"/>
              </a:defRPr>
            </a:lvl5pPr>
          </a:lstStyle>
          <a:p>
            <a:pPr lvl="0">
              <a:defRPr sz="1800"/>
            </a:pPr>
            <a:r>
              <a:rPr sz="2800"/>
              <a:t>Klik om de tekststijl van het model te bewerken</a:t>
            </a:r>
          </a:p>
          <a:p>
            <a:pPr lvl="1">
              <a:defRPr sz="1800"/>
            </a:pPr>
            <a:r>
              <a:rPr sz="2800"/>
              <a:t>Tweede niveau</a:t>
            </a:r>
          </a:p>
          <a:p>
            <a:pPr lvl="2">
              <a:defRPr sz="1800"/>
            </a:pPr>
            <a:r>
              <a:rPr sz="2800"/>
              <a:t>Derde niveau</a:t>
            </a:r>
          </a:p>
          <a:p>
            <a:pPr lvl="3">
              <a:defRPr sz="1800"/>
            </a:pPr>
            <a:r>
              <a:rPr sz="2800"/>
              <a:t>Vierde niveau</a:t>
            </a:r>
          </a:p>
          <a:p>
            <a:pPr lvl="4">
              <a:defRPr sz="1800"/>
            </a:pPr>
            <a:r>
              <a:rPr sz="2800"/>
              <a:t>Vijfde niveau</a:t>
            </a: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Vergelijking">
    <p:spTree>
      <p:nvGrpSpPr>
        <p:cNvPr id="1" name=""/>
        <p:cNvGrpSpPr/>
        <p:nvPr/>
      </p:nvGrpSpPr>
      <p:grpSpPr>
        <a:xfrm>
          <a:off x="0" y="0"/>
          <a:ext cx="0" cy="0"/>
          <a:chOff x="0" y="0"/>
          <a:chExt cx="0" cy="0"/>
        </a:xfrm>
      </p:grpSpPr>
      <p:sp>
        <p:nvSpPr>
          <p:cNvPr id="111" name="Shape 111"/>
          <p:cNvSpPr>
            <a:spLocks noGrp="1"/>
          </p:cNvSpPr>
          <p:nvPr>
            <p:ph type="title"/>
          </p:nvPr>
        </p:nvSpPr>
        <p:spPr>
          <a:xfrm>
            <a:off x="650875" y="390525"/>
            <a:ext cx="11703050" cy="1713554"/>
          </a:xfrm>
          <a:prstGeom prst="rect">
            <a:avLst/>
          </a:prstGeom>
        </p:spPr>
        <p:txBody>
          <a:bodyPr/>
          <a:lstStyle>
            <a:lvl1pPr algn="l">
              <a:lnSpc>
                <a:spcPct val="95000"/>
              </a:lnSpc>
              <a:defRPr sz="3800" b="1">
                <a:solidFill>
                  <a:srgbClr val="007E4B"/>
                </a:solidFill>
                <a:latin typeface="Trebuchet MS"/>
                <a:ea typeface="Trebuchet MS"/>
                <a:cs typeface="Trebuchet MS"/>
                <a:sym typeface="Trebuchet MS"/>
              </a:defRPr>
            </a:lvl1pPr>
          </a:lstStyle>
          <a:p>
            <a:pPr lvl="0">
              <a:defRPr sz="1800" b="0">
                <a:solidFill>
                  <a:srgbClr val="000000"/>
                </a:solidFill>
              </a:defRPr>
            </a:pPr>
            <a:r>
              <a:rPr sz="3800" b="1">
                <a:solidFill>
                  <a:srgbClr val="007E4B"/>
                </a:solidFill>
              </a:rPr>
              <a:t>Titelstijl van model bewerken</a:t>
            </a:r>
          </a:p>
        </p:txBody>
      </p:sp>
      <p:sp>
        <p:nvSpPr>
          <p:cNvPr id="112" name="Shape 112"/>
          <p:cNvSpPr>
            <a:spLocks noGrp="1"/>
          </p:cNvSpPr>
          <p:nvPr>
            <p:ph type="body" idx="1"/>
          </p:nvPr>
        </p:nvSpPr>
        <p:spPr>
          <a:xfrm>
            <a:off x="650875" y="2104078"/>
            <a:ext cx="5745163" cy="988373"/>
          </a:xfrm>
          <a:prstGeom prst="rect">
            <a:avLst/>
          </a:prstGeom>
        </p:spPr>
        <p:txBody>
          <a:bodyPr anchor="b"/>
          <a:lstStyle>
            <a:lvl1pPr marL="0" indent="0">
              <a:spcBef>
                <a:spcPts val="0"/>
              </a:spcBef>
              <a:buClrTx/>
              <a:buSzTx/>
              <a:buFontTx/>
              <a:buNone/>
              <a:defRPr sz="2400" b="1">
                <a:latin typeface="Trebuchet MS"/>
                <a:ea typeface="Trebuchet MS"/>
                <a:cs typeface="Trebuchet MS"/>
                <a:sym typeface="Trebuchet MS"/>
              </a:defRPr>
            </a:lvl1pPr>
          </a:lstStyle>
          <a:p>
            <a:pPr lvl="0">
              <a:defRPr sz="1800" b="0"/>
            </a:pPr>
            <a:r>
              <a:rPr sz="2400" b="1"/>
              <a:t>Klik om de tekststijl van het model te bewerken</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ee objecten">
    <p:spTree>
      <p:nvGrpSpPr>
        <p:cNvPr id="1" name=""/>
        <p:cNvGrpSpPr/>
        <p:nvPr/>
      </p:nvGrpSpPr>
      <p:grpSpPr>
        <a:xfrm>
          <a:off x="0" y="0"/>
          <a:ext cx="0" cy="0"/>
          <a:chOff x="0" y="0"/>
          <a:chExt cx="0" cy="0"/>
        </a:xfrm>
      </p:grpSpPr>
      <p:sp>
        <p:nvSpPr>
          <p:cNvPr id="15" name="Shape 15"/>
          <p:cNvSpPr>
            <a:spLocks noGrp="1"/>
          </p:cNvSpPr>
          <p:nvPr>
            <p:ph type="title"/>
          </p:nvPr>
        </p:nvSpPr>
        <p:spPr>
          <a:xfrm>
            <a:off x="1019175" y="0"/>
            <a:ext cx="9288464" cy="1625600"/>
          </a:xfrm>
          <a:prstGeom prst="rect">
            <a:avLst/>
          </a:prstGeom>
        </p:spPr>
        <p:txBody>
          <a:bodyPr lIns="0" tIns="0" rIns="0" bIns="0" anchor="b"/>
          <a:lstStyle>
            <a:lvl1pPr algn="l">
              <a:lnSpc>
                <a:spcPct val="95000"/>
              </a:lnSpc>
              <a:defRPr sz="3800" b="1">
                <a:solidFill>
                  <a:srgbClr val="0070BA"/>
                </a:solidFill>
                <a:latin typeface="Trebuchet MS"/>
                <a:ea typeface="Trebuchet MS"/>
                <a:cs typeface="Trebuchet MS"/>
                <a:sym typeface="Trebuchet MS"/>
              </a:defRPr>
            </a:lvl1pPr>
          </a:lstStyle>
          <a:p>
            <a:pPr lvl="0">
              <a:defRPr sz="1800" b="0">
                <a:solidFill>
                  <a:srgbClr val="000000"/>
                </a:solidFill>
              </a:defRPr>
            </a:pPr>
            <a:r>
              <a:rPr sz="3800" b="1">
                <a:solidFill>
                  <a:srgbClr val="0070BA"/>
                </a:solidFill>
              </a:rPr>
              <a:t>Titelstijl van model bewerken</a:t>
            </a:r>
          </a:p>
        </p:txBody>
      </p:sp>
      <p:sp>
        <p:nvSpPr>
          <p:cNvPr id="16" name="Shape 16"/>
          <p:cNvSpPr>
            <a:spLocks noGrp="1"/>
          </p:cNvSpPr>
          <p:nvPr>
            <p:ph type="body" idx="1"/>
          </p:nvPr>
        </p:nvSpPr>
        <p:spPr>
          <a:xfrm>
            <a:off x="1041400" y="2200275"/>
            <a:ext cx="5562600" cy="7553325"/>
          </a:xfrm>
          <a:prstGeom prst="rect">
            <a:avLst/>
          </a:prstGeom>
        </p:spPr>
        <p:txBody>
          <a:bodyPr lIns="0" tIns="0" rIns="0" bIns="0"/>
          <a:lstStyle>
            <a:lvl1pPr>
              <a:spcBef>
                <a:spcPts val="0"/>
              </a:spcBef>
              <a:buFont typeface="Trebuchet MS"/>
              <a:defRPr sz="2800">
                <a:latin typeface="Trebuchet MS"/>
                <a:ea typeface="Trebuchet MS"/>
                <a:cs typeface="Trebuchet MS"/>
                <a:sym typeface="Trebuchet MS"/>
              </a:defRPr>
            </a:lvl1pPr>
            <a:lvl2pPr marL="790575" indent="-333375">
              <a:spcBef>
                <a:spcPts val="0"/>
              </a:spcBef>
              <a:buFont typeface="Trebuchet MS"/>
              <a:defRPr sz="2800">
                <a:latin typeface="Trebuchet MS"/>
                <a:ea typeface="Trebuchet MS"/>
                <a:cs typeface="Trebuchet MS"/>
                <a:sym typeface="Trebuchet MS"/>
              </a:defRPr>
            </a:lvl2pPr>
            <a:lvl3pPr marL="1234439" indent="-320039">
              <a:spcBef>
                <a:spcPts val="0"/>
              </a:spcBef>
              <a:buFont typeface="Trebuchet MS"/>
              <a:defRPr sz="2800">
                <a:latin typeface="Trebuchet MS"/>
                <a:ea typeface="Trebuchet MS"/>
                <a:cs typeface="Trebuchet MS"/>
                <a:sym typeface="Trebuchet MS"/>
              </a:defRPr>
            </a:lvl3pPr>
            <a:lvl4pPr marL="1727200" indent="-355600">
              <a:spcBef>
                <a:spcPts val="0"/>
              </a:spcBef>
              <a:buFont typeface="Trebuchet MS"/>
              <a:defRPr sz="2800">
                <a:latin typeface="Trebuchet MS"/>
                <a:ea typeface="Trebuchet MS"/>
                <a:cs typeface="Trebuchet MS"/>
                <a:sym typeface="Trebuchet MS"/>
              </a:defRPr>
            </a:lvl4pPr>
            <a:lvl5pPr marL="2184400" indent="-355600">
              <a:spcBef>
                <a:spcPts val="0"/>
              </a:spcBef>
              <a:buFont typeface="Trebuchet MS"/>
              <a:defRPr sz="2800">
                <a:latin typeface="Trebuchet MS"/>
                <a:ea typeface="Trebuchet MS"/>
                <a:cs typeface="Trebuchet MS"/>
                <a:sym typeface="Trebuchet MS"/>
              </a:defRPr>
            </a:lvl5pPr>
          </a:lstStyle>
          <a:p>
            <a:pPr lvl="0">
              <a:defRPr sz="1800"/>
            </a:pPr>
            <a:r>
              <a:rPr sz="2800"/>
              <a:t>Klik om de tekststijl van het model te bewerken</a:t>
            </a:r>
          </a:p>
          <a:p>
            <a:pPr lvl="1">
              <a:defRPr sz="1800"/>
            </a:pPr>
            <a:r>
              <a:rPr sz="2800"/>
              <a:t>Tweede niveau</a:t>
            </a:r>
          </a:p>
          <a:p>
            <a:pPr lvl="2">
              <a:defRPr sz="1800"/>
            </a:pPr>
            <a:r>
              <a:rPr sz="2800"/>
              <a:t>Derde niveau</a:t>
            </a:r>
          </a:p>
          <a:p>
            <a:pPr lvl="3">
              <a:defRPr sz="1800"/>
            </a:pPr>
            <a:r>
              <a:rPr sz="2800"/>
              <a:t>Vierde niveau</a:t>
            </a:r>
          </a:p>
          <a:p>
            <a:pPr lvl="4">
              <a:defRPr sz="1800"/>
            </a:pPr>
            <a:r>
              <a:rPr sz="2800"/>
              <a:t>Vijfde niveau</a:t>
            </a: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Alleen titel">
    <p:spTree>
      <p:nvGrpSpPr>
        <p:cNvPr id="1" name=""/>
        <p:cNvGrpSpPr/>
        <p:nvPr/>
      </p:nvGrpSpPr>
      <p:grpSpPr>
        <a:xfrm>
          <a:off x="0" y="0"/>
          <a:ext cx="0" cy="0"/>
          <a:chOff x="0" y="0"/>
          <a:chExt cx="0" cy="0"/>
        </a:xfrm>
      </p:grpSpPr>
      <p:sp>
        <p:nvSpPr>
          <p:cNvPr id="114" name="Shape 114"/>
          <p:cNvSpPr>
            <a:spLocks noGrp="1"/>
          </p:cNvSpPr>
          <p:nvPr>
            <p:ph type="title"/>
          </p:nvPr>
        </p:nvSpPr>
        <p:spPr>
          <a:xfrm>
            <a:off x="650875" y="390525"/>
            <a:ext cx="11703050" cy="1885315"/>
          </a:xfrm>
          <a:prstGeom prst="rect">
            <a:avLst/>
          </a:prstGeom>
        </p:spPr>
        <p:txBody>
          <a:bodyPr/>
          <a:lstStyle>
            <a:lvl1pPr algn="l">
              <a:lnSpc>
                <a:spcPct val="95000"/>
              </a:lnSpc>
              <a:defRPr sz="3800" b="1">
                <a:solidFill>
                  <a:srgbClr val="007E4B"/>
                </a:solidFill>
                <a:latin typeface="Trebuchet MS"/>
                <a:ea typeface="Trebuchet MS"/>
                <a:cs typeface="Trebuchet MS"/>
                <a:sym typeface="Trebuchet MS"/>
              </a:defRPr>
            </a:lvl1pPr>
          </a:lstStyle>
          <a:p>
            <a:pPr lvl="0">
              <a:defRPr sz="1800" b="0">
                <a:solidFill>
                  <a:srgbClr val="000000"/>
                </a:solidFill>
              </a:defRPr>
            </a:pPr>
            <a:r>
              <a:rPr sz="3800" b="1">
                <a:solidFill>
                  <a:srgbClr val="007E4B"/>
                </a:solidFill>
              </a:rPr>
              <a:t>Titelstijl van model bewerken</a:t>
            </a: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Inhoud met bijschrift">
    <p:spTree>
      <p:nvGrpSpPr>
        <p:cNvPr id="1" name=""/>
        <p:cNvGrpSpPr/>
        <p:nvPr/>
      </p:nvGrpSpPr>
      <p:grpSpPr>
        <a:xfrm>
          <a:off x="0" y="0"/>
          <a:ext cx="0" cy="0"/>
          <a:chOff x="0" y="0"/>
          <a:chExt cx="0" cy="0"/>
        </a:xfrm>
      </p:grpSpPr>
      <p:sp>
        <p:nvSpPr>
          <p:cNvPr id="117" name="Shape 117"/>
          <p:cNvSpPr>
            <a:spLocks noGrp="1"/>
          </p:cNvSpPr>
          <p:nvPr>
            <p:ph type="title"/>
          </p:nvPr>
        </p:nvSpPr>
        <p:spPr>
          <a:xfrm>
            <a:off x="650875" y="0"/>
            <a:ext cx="4278313" cy="2041525"/>
          </a:xfrm>
          <a:prstGeom prst="rect">
            <a:avLst/>
          </a:prstGeom>
        </p:spPr>
        <p:txBody>
          <a:bodyPr anchor="b"/>
          <a:lstStyle>
            <a:lvl1pPr algn="l">
              <a:lnSpc>
                <a:spcPct val="95000"/>
              </a:lnSpc>
              <a:defRPr sz="2000" b="1">
                <a:solidFill>
                  <a:srgbClr val="007E4B"/>
                </a:solidFill>
                <a:latin typeface="Trebuchet MS"/>
                <a:ea typeface="Trebuchet MS"/>
                <a:cs typeface="Trebuchet MS"/>
                <a:sym typeface="Trebuchet MS"/>
              </a:defRPr>
            </a:lvl1pPr>
          </a:lstStyle>
          <a:p>
            <a:pPr lvl="0">
              <a:defRPr sz="1800" b="0">
                <a:solidFill>
                  <a:srgbClr val="000000"/>
                </a:solidFill>
              </a:defRPr>
            </a:pPr>
            <a:r>
              <a:rPr sz="2000" b="1">
                <a:solidFill>
                  <a:srgbClr val="007E4B"/>
                </a:solidFill>
              </a:rPr>
              <a:t>Titelstijl van model bewerken</a:t>
            </a:r>
          </a:p>
        </p:txBody>
      </p:sp>
      <p:sp>
        <p:nvSpPr>
          <p:cNvPr id="118" name="Shape 118"/>
          <p:cNvSpPr>
            <a:spLocks noGrp="1"/>
          </p:cNvSpPr>
          <p:nvPr>
            <p:ph type="body" idx="1"/>
          </p:nvPr>
        </p:nvSpPr>
        <p:spPr>
          <a:xfrm>
            <a:off x="5084762" y="388938"/>
            <a:ext cx="7269163" cy="9364662"/>
          </a:xfrm>
          <a:prstGeom prst="rect">
            <a:avLst/>
          </a:prstGeom>
        </p:spPr>
        <p:txBody>
          <a:bodyPr/>
          <a:lstStyle>
            <a:lvl1pPr>
              <a:spcBef>
                <a:spcPts val="0"/>
              </a:spcBef>
              <a:buFont typeface="Trebuchet MS"/>
              <a:defRPr sz="3200">
                <a:latin typeface="Trebuchet MS"/>
                <a:ea typeface="Trebuchet MS"/>
                <a:cs typeface="Trebuchet MS"/>
                <a:sym typeface="Trebuchet MS"/>
              </a:defRPr>
            </a:lvl1pPr>
            <a:lvl2pPr marL="783771" indent="-326571">
              <a:spcBef>
                <a:spcPts val="0"/>
              </a:spcBef>
              <a:buFont typeface="Trebuchet MS"/>
              <a:defRPr sz="3200">
                <a:latin typeface="Trebuchet MS"/>
                <a:ea typeface="Trebuchet MS"/>
                <a:cs typeface="Trebuchet MS"/>
                <a:sym typeface="Trebuchet MS"/>
              </a:defRPr>
            </a:lvl2pPr>
            <a:lvl3pPr marL="1219200" indent="-304800">
              <a:spcBef>
                <a:spcPts val="0"/>
              </a:spcBef>
              <a:buFont typeface="Trebuchet MS"/>
              <a:defRPr sz="3200">
                <a:latin typeface="Trebuchet MS"/>
                <a:ea typeface="Trebuchet MS"/>
                <a:cs typeface="Trebuchet MS"/>
                <a:sym typeface="Trebuchet MS"/>
              </a:defRPr>
            </a:lvl3pPr>
            <a:lvl4pPr marL="1737360" indent="-365760">
              <a:spcBef>
                <a:spcPts val="0"/>
              </a:spcBef>
              <a:buFont typeface="Trebuchet MS"/>
              <a:defRPr sz="3200">
                <a:latin typeface="Trebuchet MS"/>
                <a:ea typeface="Trebuchet MS"/>
                <a:cs typeface="Trebuchet MS"/>
                <a:sym typeface="Trebuchet MS"/>
              </a:defRPr>
            </a:lvl4pPr>
            <a:lvl5pPr marL="2194560" indent="-365760">
              <a:spcBef>
                <a:spcPts val="0"/>
              </a:spcBef>
              <a:buFont typeface="Trebuchet MS"/>
              <a:defRPr sz="3200">
                <a:latin typeface="Trebuchet MS"/>
                <a:ea typeface="Trebuchet MS"/>
                <a:cs typeface="Trebuchet MS"/>
                <a:sym typeface="Trebuchet MS"/>
              </a:defRPr>
            </a:lvl5pPr>
          </a:lstStyle>
          <a:p>
            <a:pPr lvl="0">
              <a:defRPr sz="1800"/>
            </a:pPr>
            <a:r>
              <a:rPr sz="3200"/>
              <a:t>Klik om de tekststijl van het model te bewerken</a:t>
            </a:r>
          </a:p>
          <a:p>
            <a:pPr lvl="1">
              <a:defRPr sz="1800"/>
            </a:pPr>
            <a:r>
              <a:rPr sz="3200"/>
              <a:t>Tweede niveau</a:t>
            </a:r>
          </a:p>
          <a:p>
            <a:pPr lvl="2">
              <a:defRPr sz="1800"/>
            </a:pPr>
            <a:r>
              <a:rPr sz="3200"/>
              <a:t>Derde niveau</a:t>
            </a:r>
          </a:p>
          <a:p>
            <a:pPr lvl="3">
              <a:defRPr sz="1800"/>
            </a:pPr>
            <a:r>
              <a:rPr sz="3200"/>
              <a:t>Vierde niveau</a:t>
            </a:r>
          </a:p>
          <a:p>
            <a:pPr lvl="4">
              <a:defRPr sz="1800"/>
            </a:pPr>
            <a:r>
              <a:rPr sz="3200"/>
              <a:t>Vijfde niveau</a:t>
            </a: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Afbeelding met bijschrift">
    <p:spTree>
      <p:nvGrpSpPr>
        <p:cNvPr id="1" name=""/>
        <p:cNvGrpSpPr/>
        <p:nvPr/>
      </p:nvGrpSpPr>
      <p:grpSpPr>
        <a:xfrm>
          <a:off x="0" y="0"/>
          <a:ext cx="0" cy="0"/>
          <a:chOff x="0" y="0"/>
          <a:chExt cx="0" cy="0"/>
        </a:xfrm>
      </p:grpSpPr>
      <p:sp>
        <p:nvSpPr>
          <p:cNvPr id="120" name="Shape 120"/>
          <p:cNvSpPr>
            <a:spLocks noGrp="1"/>
          </p:cNvSpPr>
          <p:nvPr>
            <p:ph type="title"/>
          </p:nvPr>
        </p:nvSpPr>
        <p:spPr>
          <a:xfrm>
            <a:off x="2549525" y="4389438"/>
            <a:ext cx="7802564" cy="3244851"/>
          </a:xfrm>
          <a:prstGeom prst="rect">
            <a:avLst/>
          </a:prstGeom>
        </p:spPr>
        <p:txBody>
          <a:bodyPr anchor="b"/>
          <a:lstStyle>
            <a:lvl1pPr algn="l">
              <a:lnSpc>
                <a:spcPct val="95000"/>
              </a:lnSpc>
              <a:defRPr sz="2000" b="1">
                <a:solidFill>
                  <a:srgbClr val="007E4B"/>
                </a:solidFill>
                <a:latin typeface="Trebuchet MS"/>
                <a:ea typeface="Trebuchet MS"/>
                <a:cs typeface="Trebuchet MS"/>
                <a:sym typeface="Trebuchet MS"/>
              </a:defRPr>
            </a:lvl1pPr>
          </a:lstStyle>
          <a:p>
            <a:pPr lvl="0">
              <a:defRPr sz="1800" b="0">
                <a:solidFill>
                  <a:srgbClr val="000000"/>
                </a:solidFill>
              </a:defRPr>
            </a:pPr>
            <a:r>
              <a:rPr sz="2000" b="1">
                <a:solidFill>
                  <a:srgbClr val="007E4B"/>
                </a:solidFill>
              </a:rPr>
              <a:t>Titelstijl van model bewerken</a:t>
            </a:r>
          </a:p>
        </p:txBody>
      </p:sp>
      <p:sp>
        <p:nvSpPr>
          <p:cNvPr id="121" name="Shape 121"/>
          <p:cNvSpPr>
            <a:spLocks noGrp="1"/>
          </p:cNvSpPr>
          <p:nvPr>
            <p:ph type="body" idx="1"/>
          </p:nvPr>
        </p:nvSpPr>
        <p:spPr>
          <a:xfrm>
            <a:off x="2549525" y="7634288"/>
            <a:ext cx="7802564" cy="2119313"/>
          </a:xfrm>
          <a:prstGeom prst="rect">
            <a:avLst/>
          </a:prstGeom>
        </p:spPr>
        <p:txBody>
          <a:bodyPr/>
          <a:lstStyle>
            <a:lvl1pPr marL="0" indent="0">
              <a:spcBef>
                <a:spcPts val="0"/>
              </a:spcBef>
              <a:buClrTx/>
              <a:buSzTx/>
              <a:buFontTx/>
              <a:buNone/>
              <a:defRPr sz="1400">
                <a:latin typeface="Trebuchet MS"/>
                <a:ea typeface="Trebuchet MS"/>
                <a:cs typeface="Trebuchet MS"/>
                <a:sym typeface="Trebuchet MS"/>
              </a:defRPr>
            </a:lvl1pPr>
          </a:lstStyle>
          <a:p>
            <a:pPr lvl="0">
              <a:defRPr sz="1800"/>
            </a:pPr>
            <a:r>
              <a:rPr sz="1400"/>
              <a:t>Klik om de tekststijl van het model te bewerken</a:t>
            </a: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el en verticale tekst">
    <p:spTree>
      <p:nvGrpSpPr>
        <p:cNvPr id="1" name=""/>
        <p:cNvGrpSpPr/>
        <p:nvPr/>
      </p:nvGrpSpPr>
      <p:grpSpPr>
        <a:xfrm>
          <a:off x="0" y="0"/>
          <a:ext cx="0" cy="0"/>
          <a:chOff x="0" y="0"/>
          <a:chExt cx="0" cy="0"/>
        </a:xfrm>
      </p:grpSpPr>
      <p:sp>
        <p:nvSpPr>
          <p:cNvPr id="123" name="Shape 123"/>
          <p:cNvSpPr>
            <a:spLocks noGrp="1"/>
          </p:cNvSpPr>
          <p:nvPr>
            <p:ph type="title"/>
          </p:nvPr>
        </p:nvSpPr>
        <p:spPr>
          <a:prstGeom prst="rect">
            <a:avLst/>
          </a:prstGeom>
        </p:spPr>
        <p:txBody>
          <a:bodyPr/>
          <a:lstStyle>
            <a:lvl1pPr algn="l">
              <a:lnSpc>
                <a:spcPct val="95000"/>
              </a:lnSpc>
              <a:defRPr sz="3800" b="1">
                <a:solidFill>
                  <a:srgbClr val="007E4B"/>
                </a:solidFill>
                <a:latin typeface="Trebuchet MS"/>
                <a:ea typeface="Trebuchet MS"/>
                <a:cs typeface="Trebuchet MS"/>
                <a:sym typeface="Trebuchet MS"/>
              </a:defRPr>
            </a:lvl1pPr>
          </a:lstStyle>
          <a:p>
            <a:pPr lvl="0">
              <a:defRPr sz="1800" b="0">
                <a:solidFill>
                  <a:srgbClr val="000000"/>
                </a:solidFill>
              </a:defRPr>
            </a:pPr>
            <a:r>
              <a:rPr sz="3800" b="1">
                <a:solidFill>
                  <a:srgbClr val="007E4B"/>
                </a:solidFill>
              </a:rPr>
              <a:t>Titelstijl van model bewerken</a:t>
            </a:r>
          </a:p>
        </p:txBody>
      </p:sp>
      <p:sp>
        <p:nvSpPr>
          <p:cNvPr id="124" name="Shape 124"/>
          <p:cNvSpPr>
            <a:spLocks noGrp="1"/>
          </p:cNvSpPr>
          <p:nvPr>
            <p:ph type="body" idx="1"/>
          </p:nvPr>
        </p:nvSpPr>
        <p:spPr>
          <a:prstGeom prst="rect">
            <a:avLst/>
          </a:prstGeom>
        </p:spPr>
        <p:txBody>
          <a:bodyPr/>
          <a:lstStyle>
            <a:lvl1pPr>
              <a:spcBef>
                <a:spcPts val="0"/>
              </a:spcBef>
              <a:buFont typeface="Trebuchet MS"/>
              <a:defRPr sz="2400">
                <a:latin typeface="Trebuchet MS"/>
                <a:ea typeface="Trebuchet MS"/>
                <a:cs typeface="Trebuchet MS"/>
                <a:sym typeface="Trebuchet MS"/>
              </a:defRPr>
            </a:lvl1pPr>
            <a:lvl2pPr marL="742950" indent="-285750">
              <a:spcBef>
                <a:spcPts val="0"/>
              </a:spcBef>
              <a:buFont typeface="Trebuchet MS"/>
              <a:defRPr sz="2400">
                <a:latin typeface="Trebuchet MS"/>
                <a:ea typeface="Trebuchet MS"/>
                <a:cs typeface="Trebuchet MS"/>
                <a:sym typeface="Trebuchet MS"/>
              </a:defRPr>
            </a:lvl2pPr>
            <a:lvl3pPr marL="1143000" indent="-228600">
              <a:spcBef>
                <a:spcPts val="0"/>
              </a:spcBef>
              <a:buFont typeface="Trebuchet MS"/>
              <a:defRPr sz="2400">
                <a:latin typeface="Trebuchet MS"/>
                <a:ea typeface="Trebuchet MS"/>
                <a:cs typeface="Trebuchet MS"/>
                <a:sym typeface="Trebuchet MS"/>
              </a:defRPr>
            </a:lvl3pPr>
            <a:lvl4pPr marL="1600200" indent="-228600">
              <a:spcBef>
                <a:spcPts val="0"/>
              </a:spcBef>
              <a:buFont typeface="Trebuchet MS"/>
              <a:defRPr sz="2400">
                <a:latin typeface="Trebuchet MS"/>
                <a:ea typeface="Trebuchet MS"/>
                <a:cs typeface="Trebuchet MS"/>
                <a:sym typeface="Trebuchet MS"/>
              </a:defRPr>
            </a:lvl4pPr>
            <a:lvl5pPr marL="2057400" indent="-228600">
              <a:spcBef>
                <a:spcPts val="0"/>
              </a:spcBef>
              <a:buFont typeface="Trebuchet MS"/>
              <a:defRPr sz="2400">
                <a:latin typeface="Trebuchet MS"/>
                <a:ea typeface="Trebuchet MS"/>
                <a:cs typeface="Trebuchet MS"/>
                <a:sym typeface="Trebuchet MS"/>
              </a:defRPr>
            </a:lvl5pPr>
          </a:lstStyle>
          <a:p>
            <a:pPr lvl="0">
              <a:defRPr sz="1800"/>
            </a:pPr>
            <a:r>
              <a:rPr sz="2400"/>
              <a:t>Klik om de tekststijl van het model te bewerken</a:t>
            </a:r>
          </a:p>
          <a:p>
            <a:pPr lvl="1">
              <a:defRPr sz="1800"/>
            </a:pPr>
            <a:r>
              <a:rPr sz="2400"/>
              <a:t>Tweede niveau</a:t>
            </a:r>
          </a:p>
          <a:p>
            <a:pPr lvl="2">
              <a:defRPr sz="1800"/>
            </a:pPr>
            <a:r>
              <a:rPr sz="2400"/>
              <a:t>Derde niveau</a:t>
            </a:r>
          </a:p>
          <a:p>
            <a:pPr lvl="3">
              <a:defRPr sz="1800"/>
            </a:pPr>
            <a:r>
              <a:rPr sz="2400"/>
              <a:t>Vierde niveau</a:t>
            </a:r>
          </a:p>
          <a:p>
            <a:pPr lvl="4">
              <a:defRPr sz="1800"/>
            </a:pPr>
            <a:r>
              <a:rPr sz="2400"/>
              <a:t>Vijfde niveau</a:t>
            </a: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Verticale titel en tekst">
    <p:spTree>
      <p:nvGrpSpPr>
        <p:cNvPr id="1" name=""/>
        <p:cNvGrpSpPr/>
        <p:nvPr/>
      </p:nvGrpSpPr>
      <p:grpSpPr>
        <a:xfrm>
          <a:off x="0" y="0"/>
          <a:ext cx="0" cy="0"/>
          <a:chOff x="0" y="0"/>
          <a:chExt cx="0" cy="0"/>
        </a:xfrm>
      </p:grpSpPr>
      <p:sp>
        <p:nvSpPr>
          <p:cNvPr id="126" name="Shape 126"/>
          <p:cNvSpPr>
            <a:spLocks noGrp="1"/>
          </p:cNvSpPr>
          <p:nvPr>
            <p:ph type="title"/>
          </p:nvPr>
        </p:nvSpPr>
        <p:spPr>
          <a:xfrm>
            <a:off x="9428163" y="390525"/>
            <a:ext cx="2925763" cy="9363075"/>
          </a:xfrm>
          <a:prstGeom prst="rect">
            <a:avLst/>
          </a:prstGeom>
        </p:spPr>
        <p:txBody>
          <a:bodyPr/>
          <a:lstStyle>
            <a:lvl1pPr algn="l">
              <a:lnSpc>
                <a:spcPct val="95000"/>
              </a:lnSpc>
              <a:defRPr sz="3800" b="1">
                <a:solidFill>
                  <a:srgbClr val="007E4B"/>
                </a:solidFill>
                <a:latin typeface="Trebuchet MS"/>
                <a:ea typeface="Trebuchet MS"/>
                <a:cs typeface="Trebuchet MS"/>
                <a:sym typeface="Trebuchet MS"/>
              </a:defRPr>
            </a:lvl1pPr>
          </a:lstStyle>
          <a:p>
            <a:pPr lvl="0">
              <a:defRPr sz="1800" b="0">
                <a:solidFill>
                  <a:srgbClr val="000000"/>
                </a:solidFill>
              </a:defRPr>
            </a:pPr>
            <a:r>
              <a:rPr sz="3800" b="1">
                <a:solidFill>
                  <a:srgbClr val="007E4B"/>
                </a:solidFill>
              </a:rPr>
              <a:t>Titelstijl van model bewerken</a:t>
            </a:r>
          </a:p>
        </p:txBody>
      </p:sp>
      <p:sp>
        <p:nvSpPr>
          <p:cNvPr id="127" name="Shape 127"/>
          <p:cNvSpPr>
            <a:spLocks noGrp="1"/>
          </p:cNvSpPr>
          <p:nvPr>
            <p:ph type="body" idx="1"/>
          </p:nvPr>
        </p:nvSpPr>
        <p:spPr>
          <a:xfrm>
            <a:off x="650875" y="390525"/>
            <a:ext cx="8624889" cy="9363075"/>
          </a:xfrm>
          <a:prstGeom prst="rect">
            <a:avLst/>
          </a:prstGeom>
        </p:spPr>
        <p:txBody>
          <a:bodyPr/>
          <a:lstStyle>
            <a:lvl1pPr>
              <a:spcBef>
                <a:spcPts val="0"/>
              </a:spcBef>
              <a:buFont typeface="Trebuchet MS"/>
              <a:defRPr sz="2400">
                <a:latin typeface="Trebuchet MS"/>
                <a:ea typeface="Trebuchet MS"/>
                <a:cs typeface="Trebuchet MS"/>
                <a:sym typeface="Trebuchet MS"/>
              </a:defRPr>
            </a:lvl1pPr>
            <a:lvl2pPr marL="742950" indent="-285750">
              <a:spcBef>
                <a:spcPts val="0"/>
              </a:spcBef>
              <a:buFont typeface="Trebuchet MS"/>
              <a:defRPr sz="2400">
                <a:latin typeface="Trebuchet MS"/>
                <a:ea typeface="Trebuchet MS"/>
                <a:cs typeface="Trebuchet MS"/>
                <a:sym typeface="Trebuchet MS"/>
              </a:defRPr>
            </a:lvl2pPr>
            <a:lvl3pPr marL="1143000" indent="-228600">
              <a:spcBef>
                <a:spcPts val="0"/>
              </a:spcBef>
              <a:buFont typeface="Trebuchet MS"/>
              <a:defRPr sz="2400">
                <a:latin typeface="Trebuchet MS"/>
                <a:ea typeface="Trebuchet MS"/>
                <a:cs typeface="Trebuchet MS"/>
                <a:sym typeface="Trebuchet MS"/>
              </a:defRPr>
            </a:lvl3pPr>
            <a:lvl4pPr marL="1600200" indent="-228600">
              <a:spcBef>
                <a:spcPts val="0"/>
              </a:spcBef>
              <a:buFont typeface="Trebuchet MS"/>
              <a:defRPr sz="2400">
                <a:latin typeface="Trebuchet MS"/>
                <a:ea typeface="Trebuchet MS"/>
                <a:cs typeface="Trebuchet MS"/>
                <a:sym typeface="Trebuchet MS"/>
              </a:defRPr>
            </a:lvl4pPr>
            <a:lvl5pPr marL="2057400" indent="-228600">
              <a:spcBef>
                <a:spcPts val="0"/>
              </a:spcBef>
              <a:buFont typeface="Trebuchet MS"/>
              <a:defRPr sz="2400">
                <a:latin typeface="Trebuchet MS"/>
                <a:ea typeface="Trebuchet MS"/>
                <a:cs typeface="Trebuchet MS"/>
                <a:sym typeface="Trebuchet MS"/>
              </a:defRPr>
            </a:lvl5pPr>
          </a:lstStyle>
          <a:p>
            <a:pPr lvl="0">
              <a:defRPr sz="1800"/>
            </a:pPr>
            <a:r>
              <a:rPr sz="2400"/>
              <a:t>Klik om de tekststijl van het model te bewerken</a:t>
            </a:r>
          </a:p>
          <a:p>
            <a:pPr lvl="1">
              <a:defRPr sz="1800"/>
            </a:pPr>
            <a:r>
              <a:rPr sz="2400"/>
              <a:t>Tweede niveau</a:t>
            </a:r>
          </a:p>
          <a:p>
            <a:pPr lvl="2">
              <a:defRPr sz="1800"/>
            </a:pPr>
            <a:r>
              <a:rPr sz="2400"/>
              <a:t>Derde niveau</a:t>
            </a:r>
          </a:p>
          <a:p>
            <a:pPr lvl="3">
              <a:defRPr sz="1800"/>
            </a:pPr>
            <a:r>
              <a:rPr sz="2400"/>
              <a:t>Vierde niveau</a:t>
            </a:r>
          </a:p>
          <a:p>
            <a:pPr lvl="4">
              <a:defRPr sz="1800"/>
            </a:pPr>
            <a:r>
              <a:rPr sz="2400"/>
              <a:t>Vijfde niveau</a:t>
            </a: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eldia">
    <p:spTree>
      <p:nvGrpSpPr>
        <p:cNvPr id="1" name=""/>
        <p:cNvGrpSpPr/>
        <p:nvPr/>
      </p:nvGrpSpPr>
      <p:grpSpPr>
        <a:xfrm>
          <a:off x="0" y="0"/>
          <a:ext cx="0" cy="0"/>
          <a:chOff x="0" y="0"/>
          <a:chExt cx="0" cy="0"/>
        </a:xfrm>
      </p:grpSpPr>
      <p:sp>
        <p:nvSpPr>
          <p:cNvPr id="129" name="Shape 129"/>
          <p:cNvSpPr>
            <a:spLocks noGrp="1"/>
          </p:cNvSpPr>
          <p:nvPr>
            <p:ph type="title"/>
          </p:nvPr>
        </p:nvSpPr>
        <p:spPr>
          <a:xfrm>
            <a:off x="974725" y="3030538"/>
            <a:ext cx="11055350" cy="2497137"/>
          </a:xfrm>
          <a:prstGeom prst="rect">
            <a:avLst/>
          </a:prstGeom>
        </p:spPr>
        <p:txBody>
          <a:bodyPr/>
          <a:lstStyle/>
          <a:p>
            <a:pPr lvl="0">
              <a:defRPr sz="1800"/>
            </a:pPr>
            <a:r>
              <a:rPr sz="6200"/>
              <a:t>Titelstijl van model bewerken</a:t>
            </a:r>
          </a:p>
        </p:txBody>
      </p:sp>
      <p:sp>
        <p:nvSpPr>
          <p:cNvPr id="130" name="Shape 130"/>
          <p:cNvSpPr>
            <a:spLocks noGrp="1"/>
          </p:cNvSpPr>
          <p:nvPr>
            <p:ph type="body" idx="1"/>
          </p:nvPr>
        </p:nvSpPr>
        <p:spPr>
          <a:xfrm>
            <a:off x="1951038" y="5527675"/>
            <a:ext cx="9102726" cy="4225925"/>
          </a:xfrm>
          <a:prstGeom prst="rect">
            <a:avLst/>
          </a:prstGeom>
        </p:spPr>
        <p:txBody>
          <a:bodyPr/>
          <a:lstStyle>
            <a:lvl1pPr marL="0" indent="0" algn="ctr">
              <a:buClrTx/>
              <a:buSzTx/>
              <a:buFontTx/>
              <a:buNone/>
            </a:lvl1pPr>
          </a:lstStyle>
          <a:p>
            <a:pPr lvl="0">
              <a:defRPr sz="1800"/>
            </a:pPr>
            <a:r>
              <a:rPr sz="4400"/>
              <a:t>Klik om de titelstijl van het model te bewerken</a:t>
            </a:r>
          </a:p>
        </p:txBody>
      </p:sp>
      <p:sp>
        <p:nvSpPr>
          <p:cNvPr id="131" name="Shape 13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el en object">
    <p:spTree>
      <p:nvGrpSpPr>
        <p:cNvPr id="1" name=""/>
        <p:cNvGrpSpPr/>
        <p:nvPr/>
      </p:nvGrpSpPr>
      <p:grpSpPr>
        <a:xfrm>
          <a:off x="0" y="0"/>
          <a:ext cx="0" cy="0"/>
          <a:chOff x="0" y="0"/>
          <a:chExt cx="0" cy="0"/>
        </a:xfrm>
      </p:grpSpPr>
      <p:sp>
        <p:nvSpPr>
          <p:cNvPr id="133" name="Shape 133"/>
          <p:cNvSpPr>
            <a:spLocks noGrp="1"/>
          </p:cNvSpPr>
          <p:nvPr>
            <p:ph type="title"/>
          </p:nvPr>
        </p:nvSpPr>
        <p:spPr>
          <a:prstGeom prst="rect">
            <a:avLst/>
          </a:prstGeom>
        </p:spPr>
        <p:txBody>
          <a:bodyPr/>
          <a:lstStyle/>
          <a:p>
            <a:pPr lvl="0">
              <a:defRPr sz="1800"/>
            </a:pPr>
            <a:r>
              <a:rPr sz="6200"/>
              <a:t>Titelstijl van model bewerken</a:t>
            </a:r>
          </a:p>
        </p:txBody>
      </p:sp>
      <p:sp>
        <p:nvSpPr>
          <p:cNvPr id="134" name="Shape 134"/>
          <p:cNvSpPr>
            <a:spLocks noGrp="1"/>
          </p:cNvSpPr>
          <p:nvPr>
            <p:ph type="body" idx="1"/>
          </p:nvPr>
        </p:nvSpPr>
        <p:spPr>
          <a:prstGeom prst="rect">
            <a:avLst/>
          </a:prstGeom>
        </p:spPr>
        <p:txBody>
          <a:bodyPr/>
          <a:lstStyle/>
          <a:p>
            <a:pPr lvl="0">
              <a:defRPr sz="1800"/>
            </a:pPr>
            <a:r>
              <a:rPr sz="4400"/>
              <a:t>Klik om de tekststijl van het model te bewerken</a:t>
            </a:r>
          </a:p>
          <a:p>
            <a:pPr lvl="1">
              <a:defRPr sz="1800"/>
            </a:pPr>
            <a:r>
              <a:rPr sz="4400"/>
              <a:t>Tweede niveau</a:t>
            </a:r>
          </a:p>
          <a:p>
            <a:pPr lvl="2">
              <a:defRPr sz="1800"/>
            </a:pPr>
            <a:r>
              <a:rPr sz="4400"/>
              <a:t>Derde niveau</a:t>
            </a:r>
          </a:p>
          <a:p>
            <a:pPr lvl="3">
              <a:defRPr sz="1800"/>
            </a:pPr>
            <a:r>
              <a:rPr sz="4400"/>
              <a:t>Vierde niveau</a:t>
            </a:r>
          </a:p>
          <a:p>
            <a:pPr lvl="4">
              <a:defRPr sz="1800"/>
            </a:pPr>
            <a:r>
              <a:rPr sz="4400"/>
              <a:t>Vijfde niveau</a:t>
            </a:r>
          </a:p>
        </p:txBody>
      </p:sp>
      <p:sp>
        <p:nvSpPr>
          <p:cNvPr id="135" name="Shape 13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Sectiekop">
    <p:spTree>
      <p:nvGrpSpPr>
        <p:cNvPr id="1" name=""/>
        <p:cNvGrpSpPr/>
        <p:nvPr/>
      </p:nvGrpSpPr>
      <p:grpSpPr>
        <a:xfrm>
          <a:off x="0" y="0"/>
          <a:ext cx="0" cy="0"/>
          <a:chOff x="0" y="0"/>
          <a:chExt cx="0" cy="0"/>
        </a:xfrm>
      </p:grpSpPr>
      <p:sp>
        <p:nvSpPr>
          <p:cNvPr id="137" name="Shape 137"/>
          <p:cNvSpPr>
            <a:spLocks noGrp="1"/>
          </p:cNvSpPr>
          <p:nvPr>
            <p:ph type="title"/>
          </p:nvPr>
        </p:nvSpPr>
        <p:spPr>
          <a:xfrm>
            <a:off x="1027112" y="6267450"/>
            <a:ext cx="11053763" cy="3486150"/>
          </a:xfrm>
          <a:prstGeom prst="rect">
            <a:avLst/>
          </a:prstGeom>
        </p:spPr>
        <p:txBody>
          <a:bodyPr/>
          <a:lstStyle>
            <a:lvl1pPr algn="l">
              <a:defRPr sz="4000" b="1" cap="all"/>
            </a:lvl1pPr>
          </a:lstStyle>
          <a:p>
            <a:pPr lvl="0">
              <a:defRPr sz="1800" b="0" cap="none"/>
            </a:pPr>
            <a:r>
              <a:rPr sz="4000" b="1" cap="all"/>
              <a:t>Titelstijl van model bewerken</a:t>
            </a:r>
          </a:p>
        </p:txBody>
      </p:sp>
      <p:sp>
        <p:nvSpPr>
          <p:cNvPr id="138" name="Shape 138"/>
          <p:cNvSpPr>
            <a:spLocks noGrp="1"/>
          </p:cNvSpPr>
          <p:nvPr>
            <p:ph type="body" idx="1"/>
          </p:nvPr>
        </p:nvSpPr>
        <p:spPr>
          <a:xfrm>
            <a:off x="1027112" y="1695450"/>
            <a:ext cx="11053763" cy="4572000"/>
          </a:xfrm>
          <a:prstGeom prst="rect">
            <a:avLst/>
          </a:prstGeom>
        </p:spPr>
        <p:txBody>
          <a:bodyPr anchor="b"/>
          <a:lstStyle>
            <a:lvl1pPr marL="0" indent="0">
              <a:buClrTx/>
              <a:buSzTx/>
              <a:buFontTx/>
              <a:buNone/>
              <a:defRPr sz="2000"/>
            </a:lvl1pPr>
          </a:lstStyle>
          <a:p>
            <a:pPr lvl="0">
              <a:defRPr sz="1800"/>
            </a:pPr>
            <a:r>
              <a:rPr sz="2000"/>
              <a:t>Klik om de tekststijl van het model te bewerken</a:t>
            </a:r>
          </a:p>
        </p:txBody>
      </p:sp>
      <p:sp>
        <p:nvSpPr>
          <p:cNvPr id="139" name="Shape 13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wee objecten">
    <p:spTree>
      <p:nvGrpSpPr>
        <p:cNvPr id="1" name=""/>
        <p:cNvGrpSpPr/>
        <p:nvPr/>
      </p:nvGrpSpPr>
      <p:grpSpPr>
        <a:xfrm>
          <a:off x="0" y="0"/>
          <a:ext cx="0" cy="0"/>
          <a:chOff x="0" y="0"/>
          <a:chExt cx="0" cy="0"/>
        </a:xfrm>
      </p:grpSpPr>
      <p:sp>
        <p:nvSpPr>
          <p:cNvPr id="141" name="Shape 141"/>
          <p:cNvSpPr>
            <a:spLocks noGrp="1"/>
          </p:cNvSpPr>
          <p:nvPr>
            <p:ph type="title"/>
          </p:nvPr>
        </p:nvSpPr>
        <p:spPr>
          <a:prstGeom prst="rect">
            <a:avLst/>
          </a:prstGeom>
        </p:spPr>
        <p:txBody>
          <a:bodyPr/>
          <a:lstStyle/>
          <a:p>
            <a:pPr lvl="0">
              <a:defRPr sz="1800"/>
            </a:pPr>
            <a:r>
              <a:rPr sz="6200"/>
              <a:t>Titelstijl van model bewerken</a:t>
            </a:r>
          </a:p>
        </p:txBody>
      </p:sp>
      <p:sp>
        <p:nvSpPr>
          <p:cNvPr id="142" name="Shape 142"/>
          <p:cNvSpPr>
            <a:spLocks noGrp="1"/>
          </p:cNvSpPr>
          <p:nvPr>
            <p:ph type="body" idx="1"/>
          </p:nvPr>
        </p:nvSpPr>
        <p:spPr>
          <a:xfrm>
            <a:off x="650875" y="2276475"/>
            <a:ext cx="5775325" cy="7477125"/>
          </a:xfrm>
          <a:prstGeom prst="rect">
            <a:avLst/>
          </a:prstGeom>
        </p:spPr>
        <p:txBody>
          <a:bodyPr/>
          <a:lstStyle>
            <a:lvl1pPr>
              <a:defRPr sz="2800"/>
            </a:lvl1pPr>
            <a:lvl2pPr marL="790575" indent="-333375">
              <a:defRPr sz="2800"/>
            </a:lvl2pPr>
            <a:lvl3pPr marL="1234439" indent="-320039">
              <a:defRPr sz="2800"/>
            </a:lvl3pPr>
            <a:lvl4pPr marL="1727200" indent="-355600">
              <a:defRPr sz="2800"/>
            </a:lvl4pPr>
            <a:lvl5pPr marL="2184400" indent="-355600">
              <a:defRPr sz="2800"/>
            </a:lvl5pPr>
          </a:lstStyle>
          <a:p>
            <a:pPr lvl="0">
              <a:defRPr sz="1800"/>
            </a:pPr>
            <a:r>
              <a:rPr sz="2800"/>
              <a:t>Klik om de tekststijl van het model te bewerken</a:t>
            </a:r>
          </a:p>
          <a:p>
            <a:pPr lvl="1">
              <a:defRPr sz="1800"/>
            </a:pPr>
            <a:r>
              <a:rPr sz="2800"/>
              <a:t>Tweede niveau</a:t>
            </a:r>
          </a:p>
          <a:p>
            <a:pPr lvl="2">
              <a:defRPr sz="1800"/>
            </a:pPr>
            <a:r>
              <a:rPr sz="2800"/>
              <a:t>Derde niveau</a:t>
            </a:r>
          </a:p>
          <a:p>
            <a:pPr lvl="3">
              <a:defRPr sz="1800"/>
            </a:pPr>
            <a:r>
              <a:rPr sz="2800"/>
              <a:t>Vierde niveau</a:t>
            </a:r>
          </a:p>
          <a:p>
            <a:pPr lvl="4">
              <a:defRPr sz="1800"/>
            </a:pPr>
            <a:r>
              <a:rPr sz="2800"/>
              <a:t>Vijfde niveau</a:t>
            </a:r>
          </a:p>
        </p:txBody>
      </p:sp>
      <p:sp>
        <p:nvSpPr>
          <p:cNvPr id="143" name="Shape 143"/>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Vergelijking">
    <p:spTree>
      <p:nvGrpSpPr>
        <p:cNvPr id="1" name=""/>
        <p:cNvGrpSpPr/>
        <p:nvPr/>
      </p:nvGrpSpPr>
      <p:grpSpPr>
        <a:xfrm>
          <a:off x="0" y="0"/>
          <a:ext cx="0" cy="0"/>
          <a:chOff x="0" y="0"/>
          <a:chExt cx="0" cy="0"/>
        </a:xfrm>
      </p:grpSpPr>
      <p:sp>
        <p:nvSpPr>
          <p:cNvPr id="18" name="Shape 18"/>
          <p:cNvSpPr>
            <a:spLocks noGrp="1"/>
          </p:cNvSpPr>
          <p:nvPr>
            <p:ph type="title"/>
          </p:nvPr>
        </p:nvSpPr>
        <p:spPr>
          <a:xfrm>
            <a:off x="650875" y="0"/>
            <a:ext cx="11703050" cy="2016125"/>
          </a:xfrm>
          <a:prstGeom prst="rect">
            <a:avLst/>
          </a:prstGeom>
        </p:spPr>
        <p:txBody>
          <a:bodyPr lIns="0" tIns="0" rIns="0" bIns="0" anchor="b"/>
          <a:lstStyle>
            <a:lvl1pPr algn="l">
              <a:lnSpc>
                <a:spcPct val="95000"/>
              </a:lnSpc>
              <a:defRPr sz="3800" b="1">
                <a:solidFill>
                  <a:srgbClr val="0070BA"/>
                </a:solidFill>
                <a:latin typeface="Trebuchet MS"/>
                <a:ea typeface="Trebuchet MS"/>
                <a:cs typeface="Trebuchet MS"/>
                <a:sym typeface="Trebuchet MS"/>
              </a:defRPr>
            </a:lvl1pPr>
          </a:lstStyle>
          <a:p>
            <a:pPr lvl="0">
              <a:defRPr sz="1800" b="0">
                <a:solidFill>
                  <a:srgbClr val="000000"/>
                </a:solidFill>
              </a:defRPr>
            </a:pPr>
            <a:r>
              <a:rPr sz="3800" b="1">
                <a:solidFill>
                  <a:srgbClr val="0070BA"/>
                </a:solidFill>
              </a:rPr>
              <a:t>Titelstijl van model bewerken</a:t>
            </a:r>
          </a:p>
        </p:txBody>
      </p:sp>
      <p:sp>
        <p:nvSpPr>
          <p:cNvPr id="19" name="Shape 19"/>
          <p:cNvSpPr>
            <a:spLocks noGrp="1"/>
          </p:cNvSpPr>
          <p:nvPr>
            <p:ph type="body" idx="1"/>
          </p:nvPr>
        </p:nvSpPr>
        <p:spPr>
          <a:xfrm>
            <a:off x="650875" y="2016125"/>
            <a:ext cx="5745163" cy="1076326"/>
          </a:xfrm>
          <a:prstGeom prst="rect">
            <a:avLst/>
          </a:prstGeom>
        </p:spPr>
        <p:txBody>
          <a:bodyPr lIns="0" tIns="0" rIns="0" bIns="0" anchor="b"/>
          <a:lstStyle>
            <a:lvl1pPr marL="0" indent="0">
              <a:spcBef>
                <a:spcPts val="0"/>
              </a:spcBef>
              <a:buClrTx/>
              <a:buSzTx/>
              <a:buFontTx/>
              <a:buNone/>
              <a:defRPr sz="2400" b="1">
                <a:latin typeface="Trebuchet MS"/>
                <a:ea typeface="Trebuchet MS"/>
                <a:cs typeface="Trebuchet MS"/>
                <a:sym typeface="Trebuchet MS"/>
              </a:defRPr>
            </a:lvl1pPr>
          </a:lstStyle>
          <a:p>
            <a:pPr lvl="0">
              <a:defRPr sz="1800" b="0"/>
            </a:pPr>
            <a:r>
              <a:rPr sz="2400" b="1"/>
              <a:t>Klik om de tekststijl van het model te bewerken</a:t>
            </a: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Vergelijking">
    <p:spTree>
      <p:nvGrpSpPr>
        <p:cNvPr id="1" name=""/>
        <p:cNvGrpSpPr/>
        <p:nvPr/>
      </p:nvGrpSpPr>
      <p:grpSpPr>
        <a:xfrm>
          <a:off x="0" y="0"/>
          <a:ext cx="0" cy="0"/>
          <a:chOff x="0" y="0"/>
          <a:chExt cx="0" cy="0"/>
        </a:xfrm>
      </p:grpSpPr>
      <p:sp>
        <p:nvSpPr>
          <p:cNvPr id="145" name="Shape 145"/>
          <p:cNvSpPr>
            <a:spLocks noGrp="1"/>
          </p:cNvSpPr>
          <p:nvPr>
            <p:ph type="title"/>
          </p:nvPr>
        </p:nvSpPr>
        <p:spPr>
          <a:xfrm>
            <a:off x="650875" y="390525"/>
            <a:ext cx="11703050" cy="1713554"/>
          </a:xfrm>
          <a:prstGeom prst="rect">
            <a:avLst/>
          </a:prstGeom>
        </p:spPr>
        <p:txBody>
          <a:bodyPr/>
          <a:lstStyle/>
          <a:p>
            <a:pPr lvl="0">
              <a:defRPr sz="1800"/>
            </a:pPr>
            <a:r>
              <a:rPr sz="6200"/>
              <a:t>Titelstijl van model bewerken</a:t>
            </a:r>
          </a:p>
        </p:txBody>
      </p:sp>
      <p:sp>
        <p:nvSpPr>
          <p:cNvPr id="146" name="Shape 146"/>
          <p:cNvSpPr>
            <a:spLocks noGrp="1"/>
          </p:cNvSpPr>
          <p:nvPr>
            <p:ph type="body" idx="1"/>
          </p:nvPr>
        </p:nvSpPr>
        <p:spPr>
          <a:xfrm>
            <a:off x="650875" y="2104078"/>
            <a:ext cx="5745163" cy="988373"/>
          </a:xfrm>
          <a:prstGeom prst="rect">
            <a:avLst/>
          </a:prstGeom>
        </p:spPr>
        <p:txBody>
          <a:bodyPr anchor="b"/>
          <a:lstStyle>
            <a:lvl1pPr marL="0" indent="0">
              <a:buClrTx/>
              <a:buSzTx/>
              <a:buFontTx/>
              <a:buNone/>
              <a:defRPr sz="2400" b="1"/>
            </a:lvl1pPr>
          </a:lstStyle>
          <a:p>
            <a:pPr lvl="0">
              <a:defRPr sz="1800" b="0"/>
            </a:pPr>
            <a:r>
              <a:rPr sz="2400" b="1"/>
              <a:t>Klik om de tekststijl van het model te bewerken</a:t>
            </a:r>
          </a:p>
        </p:txBody>
      </p:sp>
      <p:sp>
        <p:nvSpPr>
          <p:cNvPr id="147" name="Shape 14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Alleen titel">
    <p:spTree>
      <p:nvGrpSpPr>
        <p:cNvPr id="1" name=""/>
        <p:cNvGrpSpPr/>
        <p:nvPr/>
      </p:nvGrpSpPr>
      <p:grpSpPr>
        <a:xfrm>
          <a:off x="0" y="0"/>
          <a:ext cx="0" cy="0"/>
          <a:chOff x="0" y="0"/>
          <a:chExt cx="0" cy="0"/>
        </a:xfrm>
      </p:grpSpPr>
      <p:sp>
        <p:nvSpPr>
          <p:cNvPr id="149" name="Shape 149"/>
          <p:cNvSpPr>
            <a:spLocks noGrp="1"/>
          </p:cNvSpPr>
          <p:nvPr>
            <p:ph type="title"/>
          </p:nvPr>
        </p:nvSpPr>
        <p:spPr>
          <a:xfrm>
            <a:off x="650875" y="390525"/>
            <a:ext cx="11703050" cy="1885315"/>
          </a:xfrm>
          <a:prstGeom prst="rect">
            <a:avLst/>
          </a:prstGeom>
        </p:spPr>
        <p:txBody>
          <a:bodyPr/>
          <a:lstStyle/>
          <a:p>
            <a:pPr lvl="0">
              <a:defRPr sz="1800"/>
            </a:pPr>
            <a:r>
              <a:rPr sz="6200"/>
              <a:t>Titelstijl van model bewerken</a:t>
            </a:r>
          </a:p>
        </p:txBody>
      </p:sp>
      <p:sp>
        <p:nvSpPr>
          <p:cNvPr id="150" name="Shape 15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sp>
        <p:nvSpPr>
          <p:cNvPr id="152" name="Shape 15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Inhoud met bijschrift">
    <p:spTree>
      <p:nvGrpSpPr>
        <p:cNvPr id="1" name=""/>
        <p:cNvGrpSpPr/>
        <p:nvPr/>
      </p:nvGrpSpPr>
      <p:grpSpPr>
        <a:xfrm>
          <a:off x="0" y="0"/>
          <a:ext cx="0" cy="0"/>
          <a:chOff x="0" y="0"/>
          <a:chExt cx="0" cy="0"/>
        </a:xfrm>
      </p:grpSpPr>
      <p:sp>
        <p:nvSpPr>
          <p:cNvPr id="154" name="Shape 154"/>
          <p:cNvSpPr>
            <a:spLocks noGrp="1"/>
          </p:cNvSpPr>
          <p:nvPr>
            <p:ph type="title"/>
          </p:nvPr>
        </p:nvSpPr>
        <p:spPr>
          <a:xfrm>
            <a:off x="650875" y="0"/>
            <a:ext cx="4278313" cy="2041525"/>
          </a:xfrm>
          <a:prstGeom prst="rect">
            <a:avLst/>
          </a:prstGeom>
        </p:spPr>
        <p:txBody>
          <a:bodyPr anchor="b"/>
          <a:lstStyle>
            <a:lvl1pPr algn="l">
              <a:defRPr sz="2000" b="1"/>
            </a:lvl1pPr>
          </a:lstStyle>
          <a:p>
            <a:pPr lvl="0">
              <a:defRPr sz="1800" b="0"/>
            </a:pPr>
            <a:r>
              <a:rPr sz="2000" b="1"/>
              <a:t>Titelstijl van model bewerken</a:t>
            </a:r>
          </a:p>
        </p:txBody>
      </p:sp>
      <p:sp>
        <p:nvSpPr>
          <p:cNvPr id="155" name="Shape 155"/>
          <p:cNvSpPr>
            <a:spLocks noGrp="1"/>
          </p:cNvSpPr>
          <p:nvPr>
            <p:ph type="body" idx="1"/>
          </p:nvPr>
        </p:nvSpPr>
        <p:spPr>
          <a:xfrm>
            <a:off x="5084762" y="388938"/>
            <a:ext cx="7269163" cy="9364662"/>
          </a:xfrm>
          <a:prstGeom prst="rect">
            <a:avLst/>
          </a:prstGeom>
        </p:spPr>
        <p:txBody>
          <a:bodyPr/>
          <a:lstStyle>
            <a:lvl1pPr>
              <a:defRPr sz="3200"/>
            </a:lvl1pPr>
            <a:lvl2pPr marL="783771" indent="-326571">
              <a:defRPr sz="3200"/>
            </a:lvl2pPr>
            <a:lvl3pPr marL="1219200" indent="-304800">
              <a:defRPr sz="3200"/>
            </a:lvl3pPr>
            <a:lvl4pPr marL="1737360" indent="-365760">
              <a:defRPr sz="3200"/>
            </a:lvl4pPr>
            <a:lvl5pPr marL="2194560" indent="-365760">
              <a:defRPr sz="3200"/>
            </a:lvl5pPr>
          </a:lstStyle>
          <a:p>
            <a:pPr lvl="0">
              <a:defRPr sz="1800"/>
            </a:pPr>
            <a:r>
              <a:rPr sz="3200"/>
              <a:t>Klik om de tekststijl van het model te bewerken</a:t>
            </a:r>
          </a:p>
          <a:p>
            <a:pPr lvl="1">
              <a:defRPr sz="1800"/>
            </a:pPr>
            <a:r>
              <a:rPr sz="3200"/>
              <a:t>Tweede niveau</a:t>
            </a:r>
          </a:p>
          <a:p>
            <a:pPr lvl="2">
              <a:defRPr sz="1800"/>
            </a:pPr>
            <a:r>
              <a:rPr sz="3200"/>
              <a:t>Derde niveau</a:t>
            </a:r>
          </a:p>
          <a:p>
            <a:pPr lvl="3">
              <a:defRPr sz="1800"/>
            </a:pPr>
            <a:r>
              <a:rPr sz="3200"/>
              <a:t>Vierde niveau</a:t>
            </a:r>
          </a:p>
          <a:p>
            <a:pPr lvl="4">
              <a:defRPr sz="1800"/>
            </a:pPr>
            <a:r>
              <a:rPr sz="3200"/>
              <a:t>Vijfde niveau</a:t>
            </a:r>
          </a:p>
        </p:txBody>
      </p:sp>
      <p:sp>
        <p:nvSpPr>
          <p:cNvPr id="156" name="Shape 15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Afbeelding met bijschrift">
    <p:spTree>
      <p:nvGrpSpPr>
        <p:cNvPr id="1" name=""/>
        <p:cNvGrpSpPr/>
        <p:nvPr/>
      </p:nvGrpSpPr>
      <p:grpSpPr>
        <a:xfrm>
          <a:off x="0" y="0"/>
          <a:ext cx="0" cy="0"/>
          <a:chOff x="0" y="0"/>
          <a:chExt cx="0" cy="0"/>
        </a:xfrm>
      </p:grpSpPr>
      <p:sp>
        <p:nvSpPr>
          <p:cNvPr id="158" name="Shape 158"/>
          <p:cNvSpPr>
            <a:spLocks noGrp="1"/>
          </p:cNvSpPr>
          <p:nvPr>
            <p:ph type="title"/>
          </p:nvPr>
        </p:nvSpPr>
        <p:spPr>
          <a:xfrm>
            <a:off x="2549525" y="4389438"/>
            <a:ext cx="7802564" cy="3244851"/>
          </a:xfrm>
          <a:prstGeom prst="rect">
            <a:avLst/>
          </a:prstGeom>
        </p:spPr>
        <p:txBody>
          <a:bodyPr anchor="b"/>
          <a:lstStyle>
            <a:lvl1pPr algn="l">
              <a:defRPr sz="2000" b="1"/>
            </a:lvl1pPr>
          </a:lstStyle>
          <a:p>
            <a:pPr lvl="0">
              <a:defRPr sz="1800" b="0"/>
            </a:pPr>
            <a:r>
              <a:rPr sz="2000" b="1"/>
              <a:t>Titelstijl van model bewerken</a:t>
            </a:r>
          </a:p>
        </p:txBody>
      </p:sp>
      <p:sp>
        <p:nvSpPr>
          <p:cNvPr id="159" name="Shape 159"/>
          <p:cNvSpPr>
            <a:spLocks noGrp="1"/>
          </p:cNvSpPr>
          <p:nvPr>
            <p:ph type="body" idx="1"/>
          </p:nvPr>
        </p:nvSpPr>
        <p:spPr>
          <a:xfrm>
            <a:off x="2549525" y="7634288"/>
            <a:ext cx="7802564" cy="2119313"/>
          </a:xfrm>
          <a:prstGeom prst="rect">
            <a:avLst/>
          </a:prstGeom>
        </p:spPr>
        <p:txBody>
          <a:bodyPr/>
          <a:lstStyle>
            <a:lvl1pPr marL="0" indent="0">
              <a:buClrTx/>
              <a:buSzTx/>
              <a:buFontTx/>
              <a:buNone/>
              <a:defRPr sz="1400"/>
            </a:lvl1pPr>
          </a:lstStyle>
          <a:p>
            <a:pPr lvl="0">
              <a:defRPr sz="1800"/>
            </a:pPr>
            <a:r>
              <a:rPr sz="1400"/>
              <a:t>Klik om de tekststijl van het model te bewerken</a:t>
            </a:r>
          </a:p>
        </p:txBody>
      </p:sp>
      <p:sp>
        <p:nvSpPr>
          <p:cNvPr id="160" name="Shape 16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el en verticale tekst">
    <p:spTree>
      <p:nvGrpSpPr>
        <p:cNvPr id="1" name=""/>
        <p:cNvGrpSpPr/>
        <p:nvPr/>
      </p:nvGrpSpPr>
      <p:grpSpPr>
        <a:xfrm>
          <a:off x="0" y="0"/>
          <a:ext cx="0" cy="0"/>
          <a:chOff x="0" y="0"/>
          <a:chExt cx="0" cy="0"/>
        </a:xfrm>
      </p:grpSpPr>
      <p:sp>
        <p:nvSpPr>
          <p:cNvPr id="162" name="Shape 162"/>
          <p:cNvSpPr>
            <a:spLocks noGrp="1"/>
          </p:cNvSpPr>
          <p:nvPr>
            <p:ph type="title"/>
          </p:nvPr>
        </p:nvSpPr>
        <p:spPr>
          <a:prstGeom prst="rect">
            <a:avLst/>
          </a:prstGeom>
        </p:spPr>
        <p:txBody>
          <a:bodyPr/>
          <a:lstStyle/>
          <a:p>
            <a:pPr lvl="0">
              <a:defRPr sz="1800"/>
            </a:pPr>
            <a:r>
              <a:rPr sz="6200"/>
              <a:t>Titelstijl van model bewerken</a:t>
            </a:r>
          </a:p>
        </p:txBody>
      </p:sp>
      <p:sp>
        <p:nvSpPr>
          <p:cNvPr id="163" name="Shape 163"/>
          <p:cNvSpPr>
            <a:spLocks noGrp="1"/>
          </p:cNvSpPr>
          <p:nvPr>
            <p:ph type="body" idx="1"/>
          </p:nvPr>
        </p:nvSpPr>
        <p:spPr>
          <a:prstGeom prst="rect">
            <a:avLst/>
          </a:prstGeom>
        </p:spPr>
        <p:txBody>
          <a:bodyPr/>
          <a:lstStyle/>
          <a:p>
            <a:pPr lvl="0">
              <a:defRPr sz="1800"/>
            </a:pPr>
            <a:r>
              <a:rPr sz="4400"/>
              <a:t>Klik om de tekststijl van het model te bewerken</a:t>
            </a:r>
          </a:p>
          <a:p>
            <a:pPr lvl="1">
              <a:defRPr sz="1800"/>
            </a:pPr>
            <a:r>
              <a:rPr sz="4400"/>
              <a:t>Tweede niveau</a:t>
            </a:r>
          </a:p>
          <a:p>
            <a:pPr lvl="2">
              <a:defRPr sz="1800"/>
            </a:pPr>
            <a:r>
              <a:rPr sz="4400"/>
              <a:t>Derde niveau</a:t>
            </a:r>
          </a:p>
          <a:p>
            <a:pPr lvl="3">
              <a:defRPr sz="1800"/>
            </a:pPr>
            <a:r>
              <a:rPr sz="4400"/>
              <a:t>Vierde niveau</a:t>
            </a:r>
          </a:p>
          <a:p>
            <a:pPr lvl="4">
              <a:defRPr sz="1800"/>
            </a:pPr>
            <a:r>
              <a:rPr sz="4400"/>
              <a:t>Vijfde niveau</a:t>
            </a:r>
          </a:p>
        </p:txBody>
      </p:sp>
      <p:sp>
        <p:nvSpPr>
          <p:cNvPr id="164" name="Shape 164"/>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Verticale titel en tekst">
    <p:spTree>
      <p:nvGrpSpPr>
        <p:cNvPr id="1" name=""/>
        <p:cNvGrpSpPr/>
        <p:nvPr/>
      </p:nvGrpSpPr>
      <p:grpSpPr>
        <a:xfrm>
          <a:off x="0" y="0"/>
          <a:ext cx="0" cy="0"/>
          <a:chOff x="0" y="0"/>
          <a:chExt cx="0" cy="0"/>
        </a:xfrm>
      </p:grpSpPr>
      <p:sp>
        <p:nvSpPr>
          <p:cNvPr id="166" name="Shape 166"/>
          <p:cNvSpPr>
            <a:spLocks noGrp="1"/>
          </p:cNvSpPr>
          <p:nvPr>
            <p:ph type="title"/>
          </p:nvPr>
        </p:nvSpPr>
        <p:spPr>
          <a:xfrm>
            <a:off x="9428163" y="390525"/>
            <a:ext cx="2925763" cy="9363075"/>
          </a:xfrm>
          <a:prstGeom prst="rect">
            <a:avLst/>
          </a:prstGeom>
        </p:spPr>
        <p:txBody>
          <a:bodyPr/>
          <a:lstStyle/>
          <a:p>
            <a:pPr lvl="0">
              <a:defRPr sz="1800"/>
            </a:pPr>
            <a:r>
              <a:rPr sz="6200"/>
              <a:t>Titelstijl van model bewerken</a:t>
            </a:r>
          </a:p>
        </p:txBody>
      </p:sp>
      <p:sp>
        <p:nvSpPr>
          <p:cNvPr id="167" name="Shape 167"/>
          <p:cNvSpPr>
            <a:spLocks noGrp="1"/>
          </p:cNvSpPr>
          <p:nvPr>
            <p:ph type="body" idx="1"/>
          </p:nvPr>
        </p:nvSpPr>
        <p:spPr>
          <a:xfrm>
            <a:off x="650875" y="390525"/>
            <a:ext cx="8624889" cy="9363075"/>
          </a:xfrm>
          <a:prstGeom prst="rect">
            <a:avLst/>
          </a:prstGeom>
        </p:spPr>
        <p:txBody>
          <a:bodyPr/>
          <a:lstStyle/>
          <a:p>
            <a:pPr lvl="0">
              <a:defRPr sz="1800"/>
            </a:pPr>
            <a:r>
              <a:rPr sz="4400"/>
              <a:t>Klik om de tekststijl van het model te bewerken</a:t>
            </a:r>
          </a:p>
          <a:p>
            <a:pPr lvl="1">
              <a:defRPr sz="1800"/>
            </a:pPr>
            <a:r>
              <a:rPr sz="4400"/>
              <a:t>Tweede niveau</a:t>
            </a:r>
          </a:p>
          <a:p>
            <a:pPr lvl="2">
              <a:defRPr sz="1800"/>
            </a:pPr>
            <a:r>
              <a:rPr sz="4400"/>
              <a:t>Derde niveau</a:t>
            </a:r>
          </a:p>
          <a:p>
            <a:pPr lvl="3">
              <a:defRPr sz="1800"/>
            </a:pPr>
            <a:r>
              <a:rPr sz="4400"/>
              <a:t>Vierde niveau</a:t>
            </a:r>
          </a:p>
          <a:p>
            <a:pPr lvl="4">
              <a:defRPr sz="1800"/>
            </a:pPr>
            <a:r>
              <a:rPr sz="4400"/>
              <a:t>Vijfde niveau</a:t>
            </a:r>
          </a:p>
        </p:txBody>
      </p:sp>
      <p:sp>
        <p:nvSpPr>
          <p:cNvPr id="168" name="Shape 168"/>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eldia">
    <p:spTree>
      <p:nvGrpSpPr>
        <p:cNvPr id="1" name=""/>
        <p:cNvGrpSpPr/>
        <p:nvPr/>
      </p:nvGrpSpPr>
      <p:grpSpPr>
        <a:xfrm>
          <a:off x="0" y="0"/>
          <a:ext cx="0" cy="0"/>
          <a:chOff x="0" y="0"/>
          <a:chExt cx="0" cy="0"/>
        </a:xfrm>
      </p:grpSpPr>
      <p:sp>
        <p:nvSpPr>
          <p:cNvPr id="170" name="Shape 170"/>
          <p:cNvSpPr>
            <a:spLocks noGrp="1"/>
          </p:cNvSpPr>
          <p:nvPr>
            <p:ph type="title"/>
          </p:nvPr>
        </p:nvSpPr>
        <p:spPr>
          <a:xfrm>
            <a:off x="974725" y="3030538"/>
            <a:ext cx="11055350" cy="2497137"/>
          </a:xfrm>
          <a:prstGeom prst="rect">
            <a:avLst/>
          </a:prstGeom>
        </p:spPr>
        <p:txBody>
          <a:bodyPr/>
          <a:lstStyle/>
          <a:p>
            <a:pPr lvl="0">
              <a:defRPr sz="1800"/>
            </a:pPr>
            <a:r>
              <a:rPr sz="6200"/>
              <a:t>Titelstijl van model bewerken</a:t>
            </a:r>
          </a:p>
        </p:txBody>
      </p:sp>
      <p:sp>
        <p:nvSpPr>
          <p:cNvPr id="171" name="Shape 171"/>
          <p:cNvSpPr>
            <a:spLocks noGrp="1"/>
          </p:cNvSpPr>
          <p:nvPr>
            <p:ph type="body" idx="1"/>
          </p:nvPr>
        </p:nvSpPr>
        <p:spPr>
          <a:xfrm>
            <a:off x="1951038" y="5527675"/>
            <a:ext cx="9102726" cy="4225925"/>
          </a:xfrm>
          <a:prstGeom prst="rect">
            <a:avLst/>
          </a:prstGeom>
        </p:spPr>
        <p:txBody>
          <a:bodyPr/>
          <a:lstStyle>
            <a:lvl1pPr marL="0" indent="0" algn="ctr">
              <a:buClrTx/>
              <a:buSzTx/>
              <a:buFontTx/>
              <a:buNone/>
            </a:lvl1pPr>
          </a:lstStyle>
          <a:p>
            <a:pPr lvl="0">
              <a:defRPr sz="1800"/>
            </a:pPr>
            <a:r>
              <a:rPr sz="4400"/>
              <a:t>Klik om de titelstijl van het model te bewerken</a:t>
            </a:r>
          </a:p>
        </p:txBody>
      </p:sp>
      <p:sp>
        <p:nvSpPr>
          <p:cNvPr id="172" name="Shape 17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el en object">
    <p:spTree>
      <p:nvGrpSpPr>
        <p:cNvPr id="1" name=""/>
        <p:cNvGrpSpPr/>
        <p:nvPr/>
      </p:nvGrpSpPr>
      <p:grpSpPr>
        <a:xfrm>
          <a:off x="0" y="0"/>
          <a:ext cx="0" cy="0"/>
          <a:chOff x="0" y="0"/>
          <a:chExt cx="0" cy="0"/>
        </a:xfrm>
      </p:grpSpPr>
      <p:sp>
        <p:nvSpPr>
          <p:cNvPr id="174" name="Shape 174"/>
          <p:cNvSpPr>
            <a:spLocks noGrp="1"/>
          </p:cNvSpPr>
          <p:nvPr>
            <p:ph type="title"/>
          </p:nvPr>
        </p:nvSpPr>
        <p:spPr>
          <a:prstGeom prst="rect">
            <a:avLst/>
          </a:prstGeom>
        </p:spPr>
        <p:txBody>
          <a:bodyPr/>
          <a:lstStyle/>
          <a:p>
            <a:pPr lvl="0">
              <a:defRPr sz="1800"/>
            </a:pPr>
            <a:r>
              <a:rPr sz="6200"/>
              <a:t>Titelstijl van model bewerken</a:t>
            </a:r>
          </a:p>
        </p:txBody>
      </p:sp>
      <p:sp>
        <p:nvSpPr>
          <p:cNvPr id="175" name="Shape 175"/>
          <p:cNvSpPr>
            <a:spLocks noGrp="1"/>
          </p:cNvSpPr>
          <p:nvPr>
            <p:ph type="body" idx="1"/>
          </p:nvPr>
        </p:nvSpPr>
        <p:spPr>
          <a:prstGeom prst="rect">
            <a:avLst/>
          </a:prstGeom>
        </p:spPr>
        <p:txBody>
          <a:bodyPr/>
          <a:lstStyle/>
          <a:p>
            <a:pPr lvl="0">
              <a:defRPr sz="1800"/>
            </a:pPr>
            <a:r>
              <a:rPr sz="4400"/>
              <a:t>Klik om de tekststijl van het model te bewerken</a:t>
            </a:r>
          </a:p>
          <a:p>
            <a:pPr lvl="1">
              <a:defRPr sz="1800"/>
            </a:pPr>
            <a:r>
              <a:rPr sz="4400"/>
              <a:t>Tweede niveau</a:t>
            </a:r>
          </a:p>
          <a:p>
            <a:pPr lvl="2">
              <a:defRPr sz="1800"/>
            </a:pPr>
            <a:r>
              <a:rPr sz="4400"/>
              <a:t>Derde niveau</a:t>
            </a:r>
          </a:p>
          <a:p>
            <a:pPr lvl="3">
              <a:defRPr sz="1800"/>
            </a:pPr>
            <a:r>
              <a:rPr sz="4400"/>
              <a:t>Vierde niveau</a:t>
            </a:r>
          </a:p>
          <a:p>
            <a:pPr lvl="4">
              <a:defRPr sz="1800"/>
            </a:pPr>
            <a:r>
              <a:rPr sz="4400"/>
              <a:t>Vijfde niveau</a:t>
            </a:r>
          </a:p>
        </p:txBody>
      </p:sp>
      <p:sp>
        <p:nvSpPr>
          <p:cNvPr id="176" name="Shape 17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Sectiekop">
    <p:spTree>
      <p:nvGrpSpPr>
        <p:cNvPr id="1" name=""/>
        <p:cNvGrpSpPr/>
        <p:nvPr/>
      </p:nvGrpSpPr>
      <p:grpSpPr>
        <a:xfrm>
          <a:off x="0" y="0"/>
          <a:ext cx="0" cy="0"/>
          <a:chOff x="0" y="0"/>
          <a:chExt cx="0" cy="0"/>
        </a:xfrm>
      </p:grpSpPr>
      <p:sp>
        <p:nvSpPr>
          <p:cNvPr id="178" name="Shape 178"/>
          <p:cNvSpPr>
            <a:spLocks noGrp="1"/>
          </p:cNvSpPr>
          <p:nvPr>
            <p:ph type="title"/>
          </p:nvPr>
        </p:nvSpPr>
        <p:spPr>
          <a:xfrm>
            <a:off x="1027112" y="6267450"/>
            <a:ext cx="11053763" cy="3486150"/>
          </a:xfrm>
          <a:prstGeom prst="rect">
            <a:avLst/>
          </a:prstGeom>
        </p:spPr>
        <p:txBody>
          <a:bodyPr/>
          <a:lstStyle>
            <a:lvl1pPr algn="l">
              <a:defRPr sz="4000" b="1" cap="all"/>
            </a:lvl1pPr>
          </a:lstStyle>
          <a:p>
            <a:pPr lvl="0">
              <a:defRPr sz="1800" b="0" cap="none"/>
            </a:pPr>
            <a:r>
              <a:rPr sz="4000" b="1" cap="all"/>
              <a:t>Titelstijl van model bewerken</a:t>
            </a:r>
          </a:p>
        </p:txBody>
      </p:sp>
      <p:sp>
        <p:nvSpPr>
          <p:cNvPr id="179" name="Shape 179"/>
          <p:cNvSpPr>
            <a:spLocks noGrp="1"/>
          </p:cNvSpPr>
          <p:nvPr>
            <p:ph type="body" idx="1"/>
          </p:nvPr>
        </p:nvSpPr>
        <p:spPr>
          <a:xfrm>
            <a:off x="1027112" y="1695450"/>
            <a:ext cx="11053763" cy="4572000"/>
          </a:xfrm>
          <a:prstGeom prst="rect">
            <a:avLst/>
          </a:prstGeom>
        </p:spPr>
        <p:txBody>
          <a:bodyPr anchor="b"/>
          <a:lstStyle>
            <a:lvl1pPr marL="0" indent="0">
              <a:buClrTx/>
              <a:buSzTx/>
              <a:buFontTx/>
              <a:buNone/>
              <a:defRPr sz="2000"/>
            </a:lvl1pPr>
          </a:lstStyle>
          <a:p>
            <a:pPr lvl="0">
              <a:defRPr sz="1800"/>
            </a:pPr>
            <a:r>
              <a:rPr sz="2000"/>
              <a:t>Klik om de tekststijl van het model te bewerken</a:t>
            </a:r>
          </a:p>
        </p:txBody>
      </p:sp>
      <p:sp>
        <p:nvSpPr>
          <p:cNvPr id="180" name="Shape 18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Alleen titel">
    <p:spTree>
      <p:nvGrpSpPr>
        <p:cNvPr id="1" name=""/>
        <p:cNvGrpSpPr/>
        <p:nvPr/>
      </p:nvGrpSpPr>
      <p:grpSpPr>
        <a:xfrm>
          <a:off x="0" y="0"/>
          <a:ext cx="0" cy="0"/>
          <a:chOff x="0" y="0"/>
          <a:chExt cx="0" cy="0"/>
        </a:xfrm>
      </p:grpSpPr>
      <p:sp>
        <p:nvSpPr>
          <p:cNvPr id="21" name="Shape 21"/>
          <p:cNvSpPr>
            <a:spLocks noGrp="1"/>
          </p:cNvSpPr>
          <p:nvPr>
            <p:ph type="title"/>
          </p:nvPr>
        </p:nvSpPr>
        <p:spPr>
          <a:xfrm>
            <a:off x="1019175" y="0"/>
            <a:ext cx="9288464" cy="1625600"/>
          </a:xfrm>
          <a:prstGeom prst="rect">
            <a:avLst/>
          </a:prstGeom>
        </p:spPr>
        <p:txBody>
          <a:bodyPr lIns="0" tIns="0" rIns="0" bIns="0" anchor="b"/>
          <a:lstStyle>
            <a:lvl1pPr algn="l">
              <a:lnSpc>
                <a:spcPct val="95000"/>
              </a:lnSpc>
              <a:defRPr sz="3800" b="1">
                <a:solidFill>
                  <a:srgbClr val="0070BA"/>
                </a:solidFill>
                <a:latin typeface="Trebuchet MS"/>
                <a:ea typeface="Trebuchet MS"/>
                <a:cs typeface="Trebuchet MS"/>
                <a:sym typeface="Trebuchet MS"/>
              </a:defRPr>
            </a:lvl1pPr>
          </a:lstStyle>
          <a:p>
            <a:pPr lvl="0">
              <a:defRPr sz="1800" b="0">
                <a:solidFill>
                  <a:srgbClr val="000000"/>
                </a:solidFill>
              </a:defRPr>
            </a:pPr>
            <a:r>
              <a:rPr sz="3800" b="1">
                <a:solidFill>
                  <a:srgbClr val="0070BA"/>
                </a:solidFill>
              </a:rPr>
              <a:t>Titelstijl van model bewerken</a:t>
            </a: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wee objecten">
    <p:spTree>
      <p:nvGrpSpPr>
        <p:cNvPr id="1" name=""/>
        <p:cNvGrpSpPr/>
        <p:nvPr/>
      </p:nvGrpSpPr>
      <p:grpSpPr>
        <a:xfrm>
          <a:off x="0" y="0"/>
          <a:ext cx="0" cy="0"/>
          <a:chOff x="0" y="0"/>
          <a:chExt cx="0" cy="0"/>
        </a:xfrm>
      </p:grpSpPr>
      <p:sp>
        <p:nvSpPr>
          <p:cNvPr id="182" name="Shape 182"/>
          <p:cNvSpPr>
            <a:spLocks noGrp="1"/>
          </p:cNvSpPr>
          <p:nvPr>
            <p:ph type="title"/>
          </p:nvPr>
        </p:nvSpPr>
        <p:spPr>
          <a:prstGeom prst="rect">
            <a:avLst/>
          </a:prstGeom>
        </p:spPr>
        <p:txBody>
          <a:bodyPr/>
          <a:lstStyle/>
          <a:p>
            <a:pPr lvl="0">
              <a:defRPr sz="1800"/>
            </a:pPr>
            <a:r>
              <a:rPr sz="6200"/>
              <a:t>Titelstijl van model bewerken</a:t>
            </a:r>
          </a:p>
        </p:txBody>
      </p:sp>
      <p:sp>
        <p:nvSpPr>
          <p:cNvPr id="183" name="Shape 183"/>
          <p:cNvSpPr>
            <a:spLocks noGrp="1"/>
          </p:cNvSpPr>
          <p:nvPr>
            <p:ph type="body" idx="1"/>
          </p:nvPr>
        </p:nvSpPr>
        <p:spPr>
          <a:xfrm>
            <a:off x="650875" y="2276475"/>
            <a:ext cx="5775325" cy="7477125"/>
          </a:xfrm>
          <a:prstGeom prst="rect">
            <a:avLst/>
          </a:prstGeom>
        </p:spPr>
        <p:txBody>
          <a:bodyPr/>
          <a:lstStyle>
            <a:lvl1pPr>
              <a:defRPr sz="2800"/>
            </a:lvl1pPr>
            <a:lvl2pPr marL="790575" indent="-333375">
              <a:defRPr sz="2800"/>
            </a:lvl2pPr>
            <a:lvl3pPr marL="1234439" indent="-320039">
              <a:defRPr sz="2800"/>
            </a:lvl3pPr>
            <a:lvl4pPr marL="1727200" indent="-355600">
              <a:defRPr sz="2800"/>
            </a:lvl4pPr>
            <a:lvl5pPr marL="2184400" indent="-355600">
              <a:defRPr sz="2800"/>
            </a:lvl5pPr>
          </a:lstStyle>
          <a:p>
            <a:pPr lvl="0">
              <a:defRPr sz="1800"/>
            </a:pPr>
            <a:r>
              <a:rPr sz="2800"/>
              <a:t>Klik om de tekststijl van het model te bewerken</a:t>
            </a:r>
          </a:p>
          <a:p>
            <a:pPr lvl="1">
              <a:defRPr sz="1800"/>
            </a:pPr>
            <a:r>
              <a:rPr sz="2800"/>
              <a:t>Tweede niveau</a:t>
            </a:r>
          </a:p>
          <a:p>
            <a:pPr lvl="2">
              <a:defRPr sz="1800"/>
            </a:pPr>
            <a:r>
              <a:rPr sz="2800"/>
              <a:t>Derde niveau</a:t>
            </a:r>
          </a:p>
          <a:p>
            <a:pPr lvl="3">
              <a:defRPr sz="1800"/>
            </a:pPr>
            <a:r>
              <a:rPr sz="2800"/>
              <a:t>Vierde niveau</a:t>
            </a:r>
          </a:p>
          <a:p>
            <a:pPr lvl="4">
              <a:defRPr sz="1800"/>
            </a:pPr>
            <a:r>
              <a:rPr sz="2800"/>
              <a:t>Vijfde niveau</a:t>
            </a:r>
          </a:p>
        </p:txBody>
      </p:sp>
      <p:sp>
        <p:nvSpPr>
          <p:cNvPr id="184" name="Shape 184"/>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Vergelijking">
    <p:spTree>
      <p:nvGrpSpPr>
        <p:cNvPr id="1" name=""/>
        <p:cNvGrpSpPr/>
        <p:nvPr/>
      </p:nvGrpSpPr>
      <p:grpSpPr>
        <a:xfrm>
          <a:off x="0" y="0"/>
          <a:ext cx="0" cy="0"/>
          <a:chOff x="0" y="0"/>
          <a:chExt cx="0" cy="0"/>
        </a:xfrm>
      </p:grpSpPr>
      <p:sp>
        <p:nvSpPr>
          <p:cNvPr id="186" name="Shape 186"/>
          <p:cNvSpPr>
            <a:spLocks noGrp="1"/>
          </p:cNvSpPr>
          <p:nvPr>
            <p:ph type="title"/>
          </p:nvPr>
        </p:nvSpPr>
        <p:spPr>
          <a:xfrm>
            <a:off x="650875" y="390525"/>
            <a:ext cx="11703050" cy="1713554"/>
          </a:xfrm>
          <a:prstGeom prst="rect">
            <a:avLst/>
          </a:prstGeom>
        </p:spPr>
        <p:txBody>
          <a:bodyPr/>
          <a:lstStyle/>
          <a:p>
            <a:pPr lvl="0">
              <a:defRPr sz="1800"/>
            </a:pPr>
            <a:r>
              <a:rPr sz="6200"/>
              <a:t>Titelstijl van model bewerken</a:t>
            </a:r>
          </a:p>
        </p:txBody>
      </p:sp>
      <p:sp>
        <p:nvSpPr>
          <p:cNvPr id="187" name="Shape 187"/>
          <p:cNvSpPr>
            <a:spLocks noGrp="1"/>
          </p:cNvSpPr>
          <p:nvPr>
            <p:ph type="body" idx="1"/>
          </p:nvPr>
        </p:nvSpPr>
        <p:spPr>
          <a:xfrm>
            <a:off x="650875" y="2104078"/>
            <a:ext cx="5745163" cy="988373"/>
          </a:xfrm>
          <a:prstGeom prst="rect">
            <a:avLst/>
          </a:prstGeom>
        </p:spPr>
        <p:txBody>
          <a:bodyPr anchor="b"/>
          <a:lstStyle>
            <a:lvl1pPr marL="0" indent="0">
              <a:buClrTx/>
              <a:buSzTx/>
              <a:buFontTx/>
              <a:buNone/>
              <a:defRPr sz="2400" b="1"/>
            </a:lvl1pPr>
          </a:lstStyle>
          <a:p>
            <a:pPr lvl="0">
              <a:defRPr sz="1800" b="0"/>
            </a:pPr>
            <a:r>
              <a:rPr sz="2400" b="1"/>
              <a:t>Klik om de tekststijl van het model te bewerken</a:t>
            </a:r>
          </a:p>
        </p:txBody>
      </p:sp>
      <p:sp>
        <p:nvSpPr>
          <p:cNvPr id="188" name="Shape 188"/>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Alleen titel">
    <p:spTree>
      <p:nvGrpSpPr>
        <p:cNvPr id="1" name=""/>
        <p:cNvGrpSpPr/>
        <p:nvPr/>
      </p:nvGrpSpPr>
      <p:grpSpPr>
        <a:xfrm>
          <a:off x="0" y="0"/>
          <a:ext cx="0" cy="0"/>
          <a:chOff x="0" y="0"/>
          <a:chExt cx="0" cy="0"/>
        </a:xfrm>
      </p:grpSpPr>
      <p:sp>
        <p:nvSpPr>
          <p:cNvPr id="190" name="Shape 190"/>
          <p:cNvSpPr>
            <a:spLocks noGrp="1"/>
          </p:cNvSpPr>
          <p:nvPr>
            <p:ph type="title"/>
          </p:nvPr>
        </p:nvSpPr>
        <p:spPr>
          <a:xfrm>
            <a:off x="650875" y="390525"/>
            <a:ext cx="11703050" cy="1885315"/>
          </a:xfrm>
          <a:prstGeom prst="rect">
            <a:avLst/>
          </a:prstGeom>
        </p:spPr>
        <p:txBody>
          <a:bodyPr/>
          <a:lstStyle/>
          <a:p>
            <a:pPr lvl="0">
              <a:defRPr sz="1800"/>
            </a:pPr>
            <a:r>
              <a:rPr sz="6200"/>
              <a:t>Titelstijl van model bewerken</a:t>
            </a:r>
          </a:p>
        </p:txBody>
      </p:sp>
      <p:sp>
        <p:nvSpPr>
          <p:cNvPr id="191" name="Shape 19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sp>
        <p:nvSpPr>
          <p:cNvPr id="193" name="Shape 193"/>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Inhoud met bijschrift">
    <p:spTree>
      <p:nvGrpSpPr>
        <p:cNvPr id="1" name=""/>
        <p:cNvGrpSpPr/>
        <p:nvPr/>
      </p:nvGrpSpPr>
      <p:grpSpPr>
        <a:xfrm>
          <a:off x="0" y="0"/>
          <a:ext cx="0" cy="0"/>
          <a:chOff x="0" y="0"/>
          <a:chExt cx="0" cy="0"/>
        </a:xfrm>
      </p:grpSpPr>
      <p:sp>
        <p:nvSpPr>
          <p:cNvPr id="195" name="Shape 195"/>
          <p:cNvSpPr>
            <a:spLocks noGrp="1"/>
          </p:cNvSpPr>
          <p:nvPr>
            <p:ph type="title"/>
          </p:nvPr>
        </p:nvSpPr>
        <p:spPr>
          <a:xfrm>
            <a:off x="650875" y="0"/>
            <a:ext cx="4278313" cy="2041525"/>
          </a:xfrm>
          <a:prstGeom prst="rect">
            <a:avLst/>
          </a:prstGeom>
        </p:spPr>
        <p:txBody>
          <a:bodyPr anchor="b"/>
          <a:lstStyle>
            <a:lvl1pPr algn="l">
              <a:defRPr sz="2000" b="1"/>
            </a:lvl1pPr>
          </a:lstStyle>
          <a:p>
            <a:pPr lvl="0">
              <a:defRPr sz="1800" b="0"/>
            </a:pPr>
            <a:r>
              <a:rPr sz="2000" b="1"/>
              <a:t>Titelstijl van model bewerken</a:t>
            </a:r>
          </a:p>
        </p:txBody>
      </p:sp>
      <p:sp>
        <p:nvSpPr>
          <p:cNvPr id="196" name="Shape 196"/>
          <p:cNvSpPr>
            <a:spLocks noGrp="1"/>
          </p:cNvSpPr>
          <p:nvPr>
            <p:ph type="body" idx="1"/>
          </p:nvPr>
        </p:nvSpPr>
        <p:spPr>
          <a:xfrm>
            <a:off x="5084762" y="388938"/>
            <a:ext cx="7269163" cy="9364662"/>
          </a:xfrm>
          <a:prstGeom prst="rect">
            <a:avLst/>
          </a:prstGeom>
        </p:spPr>
        <p:txBody>
          <a:bodyPr/>
          <a:lstStyle>
            <a:lvl1pPr>
              <a:defRPr sz="3200"/>
            </a:lvl1pPr>
            <a:lvl2pPr marL="783771" indent="-326571">
              <a:defRPr sz="3200"/>
            </a:lvl2pPr>
            <a:lvl3pPr marL="1219200" indent="-304800">
              <a:defRPr sz="3200"/>
            </a:lvl3pPr>
            <a:lvl4pPr marL="1737360" indent="-365760">
              <a:defRPr sz="3200"/>
            </a:lvl4pPr>
            <a:lvl5pPr marL="2194560" indent="-365760">
              <a:defRPr sz="3200"/>
            </a:lvl5pPr>
          </a:lstStyle>
          <a:p>
            <a:pPr lvl="0">
              <a:defRPr sz="1800"/>
            </a:pPr>
            <a:r>
              <a:rPr sz="3200"/>
              <a:t>Klik om de tekststijl van het model te bewerken</a:t>
            </a:r>
          </a:p>
          <a:p>
            <a:pPr lvl="1">
              <a:defRPr sz="1800"/>
            </a:pPr>
            <a:r>
              <a:rPr sz="3200"/>
              <a:t>Tweede niveau</a:t>
            </a:r>
          </a:p>
          <a:p>
            <a:pPr lvl="2">
              <a:defRPr sz="1800"/>
            </a:pPr>
            <a:r>
              <a:rPr sz="3200"/>
              <a:t>Derde niveau</a:t>
            </a:r>
          </a:p>
          <a:p>
            <a:pPr lvl="3">
              <a:defRPr sz="1800"/>
            </a:pPr>
            <a:r>
              <a:rPr sz="3200"/>
              <a:t>Vierde niveau</a:t>
            </a:r>
          </a:p>
          <a:p>
            <a:pPr lvl="4">
              <a:defRPr sz="1800"/>
            </a:pPr>
            <a:r>
              <a:rPr sz="3200"/>
              <a:t>Vijfde niveau</a:t>
            </a:r>
          </a:p>
        </p:txBody>
      </p:sp>
      <p:sp>
        <p:nvSpPr>
          <p:cNvPr id="197" name="Shape 19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Afbeelding met bijschrift">
    <p:spTree>
      <p:nvGrpSpPr>
        <p:cNvPr id="1" name=""/>
        <p:cNvGrpSpPr/>
        <p:nvPr/>
      </p:nvGrpSpPr>
      <p:grpSpPr>
        <a:xfrm>
          <a:off x="0" y="0"/>
          <a:ext cx="0" cy="0"/>
          <a:chOff x="0" y="0"/>
          <a:chExt cx="0" cy="0"/>
        </a:xfrm>
      </p:grpSpPr>
      <p:sp>
        <p:nvSpPr>
          <p:cNvPr id="199" name="Shape 199"/>
          <p:cNvSpPr>
            <a:spLocks noGrp="1"/>
          </p:cNvSpPr>
          <p:nvPr>
            <p:ph type="title"/>
          </p:nvPr>
        </p:nvSpPr>
        <p:spPr>
          <a:xfrm>
            <a:off x="2549525" y="4389438"/>
            <a:ext cx="7802564" cy="3244851"/>
          </a:xfrm>
          <a:prstGeom prst="rect">
            <a:avLst/>
          </a:prstGeom>
        </p:spPr>
        <p:txBody>
          <a:bodyPr anchor="b"/>
          <a:lstStyle>
            <a:lvl1pPr algn="l">
              <a:defRPr sz="2000" b="1"/>
            </a:lvl1pPr>
          </a:lstStyle>
          <a:p>
            <a:pPr lvl="0">
              <a:defRPr sz="1800" b="0"/>
            </a:pPr>
            <a:r>
              <a:rPr sz="2000" b="1"/>
              <a:t>Titelstijl van model bewerken</a:t>
            </a:r>
          </a:p>
        </p:txBody>
      </p:sp>
      <p:sp>
        <p:nvSpPr>
          <p:cNvPr id="200" name="Shape 200"/>
          <p:cNvSpPr>
            <a:spLocks noGrp="1"/>
          </p:cNvSpPr>
          <p:nvPr>
            <p:ph type="body" idx="1"/>
          </p:nvPr>
        </p:nvSpPr>
        <p:spPr>
          <a:xfrm>
            <a:off x="2549525" y="7634288"/>
            <a:ext cx="7802564" cy="2119313"/>
          </a:xfrm>
          <a:prstGeom prst="rect">
            <a:avLst/>
          </a:prstGeom>
        </p:spPr>
        <p:txBody>
          <a:bodyPr/>
          <a:lstStyle>
            <a:lvl1pPr marL="0" indent="0">
              <a:buClrTx/>
              <a:buSzTx/>
              <a:buFontTx/>
              <a:buNone/>
              <a:defRPr sz="1400"/>
            </a:lvl1pPr>
          </a:lstStyle>
          <a:p>
            <a:pPr lvl="0">
              <a:defRPr sz="1800"/>
            </a:pPr>
            <a:r>
              <a:rPr sz="1400"/>
              <a:t>Klik om de tekststijl van het model te bewerken</a:t>
            </a:r>
          </a:p>
        </p:txBody>
      </p:sp>
      <p:sp>
        <p:nvSpPr>
          <p:cNvPr id="201" name="Shape 20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itel en verticale tekst">
    <p:spTree>
      <p:nvGrpSpPr>
        <p:cNvPr id="1" name=""/>
        <p:cNvGrpSpPr/>
        <p:nvPr/>
      </p:nvGrpSpPr>
      <p:grpSpPr>
        <a:xfrm>
          <a:off x="0" y="0"/>
          <a:ext cx="0" cy="0"/>
          <a:chOff x="0" y="0"/>
          <a:chExt cx="0" cy="0"/>
        </a:xfrm>
      </p:grpSpPr>
      <p:sp>
        <p:nvSpPr>
          <p:cNvPr id="203" name="Shape 203"/>
          <p:cNvSpPr>
            <a:spLocks noGrp="1"/>
          </p:cNvSpPr>
          <p:nvPr>
            <p:ph type="title"/>
          </p:nvPr>
        </p:nvSpPr>
        <p:spPr>
          <a:prstGeom prst="rect">
            <a:avLst/>
          </a:prstGeom>
        </p:spPr>
        <p:txBody>
          <a:bodyPr/>
          <a:lstStyle/>
          <a:p>
            <a:pPr lvl="0">
              <a:defRPr sz="1800"/>
            </a:pPr>
            <a:r>
              <a:rPr sz="6200"/>
              <a:t>Titelstijl van model bewerken</a:t>
            </a:r>
          </a:p>
        </p:txBody>
      </p:sp>
      <p:sp>
        <p:nvSpPr>
          <p:cNvPr id="204" name="Shape 204"/>
          <p:cNvSpPr>
            <a:spLocks noGrp="1"/>
          </p:cNvSpPr>
          <p:nvPr>
            <p:ph type="body" idx="1"/>
          </p:nvPr>
        </p:nvSpPr>
        <p:spPr>
          <a:prstGeom prst="rect">
            <a:avLst/>
          </a:prstGeom>
        </p:spPr>
        <p:txBody>
          <a:bodyPr/>
          <a:lstStyle/>
          <a:p>
            <a:pPr lvl="0">
              <a:defRPr sz="1800"/>
            </a:pPr>
            <a:r>
              <a:rPr sz="4400"/>
              <a:t>Klik om de tekststijl van het model te bewerken</a:t>
            </a:r>
          </a:p>
          <a:p>
            <a:pPr lvl="1">
              <a:defRPr sz="1800"/>
            </a:pPr>
            <a:r>
              <a:rPr sz="4400"/>
              <a:t>Tweede niveau</a:t>
            </a:r>
          </a:p>
          <a:p>
            <a:pPr lvl="2">
              <a:defRPr sz="1800"/>
            </a:pPr>
            <a:r>
              <a:rPr sz="4400"/>
              <a:t>Derde niveau</a:t>
            </a:r>
          </a:p>
          <a:p>
            <a:pPr lvl="3">
              <a:defRPr sz="1800"/>
            </a:pPr>
            <a:r>
              <a:rPr sz="4400"/>
              <a:t>Vierde niveau</a:t>
            </a:r>
          </a:p>
          <a:p>
            <a:pPr lvl="4">
              <a:defRPr sz="1800"/>
            </a:pPr>
            <a:r>
              <a:rPr sz="4400"/>
              <a:t>Vijfde niveau</a:t>
            </a:r>
          </a:p>
        </p:txBody>
      </p:sp>
      <p:sp>
        <p:nvSpPr>
          <p:cNvPr id="205" name="Shape 20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Verticale titel en tekst">
    <p:spTree>
      <p:nvGrpSpPr>
        <p:cNvPr id="1" name=""/>
        <p:cNvGrpSpPr/>
        <p:nvPr/>
      </p:nvGrpSpPr>
      <p:grpSpPr>
        <a:xfrm>
          <a:off x="0" y="0"/>
          <a:ext cx="0" cy="0"/>
          <a:chOff x="0" y="0"/>
          <a:chExt cx="0" cy="0"/>
        </a:xfrm>
      </p:grpSpPr>
      <p:sp>
        <p:nvSpPr>
          <p:cNvPr id="207" name="Shape 207"/>
          <p:cNvSpPr>
            <a:spLocks noGrp="1"/>
          </p:cNvSpPr>
          <p:nvPr>
            <p:ph type="title"/>
          </p:nvPr>
        </p:nvSpPr>
        <p:spPr>
          <a:xfrm>
            <a:off x="9428163" y="390525"/>
            <a:ext cx="2925763" cy="9363075"/>
          </a:xfrm>
          <a:prstGeom prst="rect">
            <a:avLst/>
          </a:prstGeom>
        </p:spPr>
        <p:txBody>
          <a:bodyPr/>
          <a:lstStyle/>
          <a:p>
            <a:pPr lvl="0">
              <a:defRPr sz="1800"/>
            </a:pPr>
            <a:r>
              <a:rPr sz="6200"/>
              <a:t>Titelstijl van model bewerken</a:t>
            </a:r>
          </a:p>
        </p:txBody>
      </p:sp>
      <p:sp>
        <p:nvSpPr>
          <p:cNvPr id="208" name="Shape 208"/>
          <p:cNvSpPr>
            <a:spLocks noGrp="1"/>
          </p:cNvSpPr>
          <p:nvPr>
            <p:ph type="body" idx="1"/>
          </p:nvPr>
        </p:nvSpPr>
        <p:spPr>
          <a:xfrm>
            <a:off x="650875" y="390525"/>
            <a:ext cx="8624889" cy="9363075"/>
          </a:xfrm>
          <a:prstGeom prst="rect">
            <a:avLst/>
          </a:prstGeom>
        </p:spPr>
        <p:txBody>
          <a:bodyPr/>
          <a:lstStyle/>
          <a:p>
            <a:pPr lvl="0">
              <a:defRPr sz="1800"/>
            </a:pPr>
            <a:r>
              <a:rPr sz="4400"/>
              <a:t>Klik om de tekststijl van het model te bewerken</a:t>
            </a:r>
          </a:p>
          <a:p>
            <a:pPr lvl="1">
              <a:defRPr sz="1800"/>
            </a:pPr>
            <a:r>
              <a:rPr sz="4400"/>
              <a:t>Tweede niveau</a:t>
            </a:r>
          </a:p>
          <a:p>
            <a:pPr lvl="2">
              <a:defRPr sz="1800"/>
            </a:pPr>
            <a:r>
              <a:rPr sz="4400"/>
              <a:t>Derde niveau</a:t>
            </a:r>
          </a:p>
          <a:p>
            <a:pPr lvl="3">
              <a:defRPr sz="1800"/>
            </a:pPr>
            <a:r>
              <a:rPr sz="4400"/>
              <a:t>Vierde niveau</a:t>
            </a:r>
          </a:p>
          <a:p>
            <a:pPr lvl="4">
              <a:defRPr sz="1800"/>
            </a:pPr>
            <a:r>
              <a:rPr sz="4400"/>
              <a:t>Vijfde niveau</a:t>
            </a:r>
          </a:p>
        </p:txBody>
      </p:sp>
      <p:sp>
        <p:nvSpPr>
          <p:cNvPr id="209" name="Shape 20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eldia">
    <p:spTree>
      <p:nvGrpSpPr>
        <p:cNvPr id="1" name=""/>
        <p:cNvGrpSpPr/>
        <p:nvPr/>
      </p:nvGrpSpPr>
      <p:grpSpPr>
        <a:xfrm>
          <a:off x="0" y="0"/>
          <a:ext cx="0" cy="0"/>
          <a:chOff x="0" y="0"/>
          <a:chExt cx="0" cy="0"/>
        </a:xfrm>
      </p:grpSpPr>
      <p:sp>
        <p:nvSpPr>
          <p:cNvPr id="211" name="Shape 211"/>
          <p:cNvSpPr>
            <a:spLocks noGrp="1"/>
          </p:cNvSpPr>
          <p:nvPr>
            <p:ph type="title"/>
          </p:nvPr>
        </p:nvSpPr>
        <p:spPr>
          <a:xfrm>
            <a:off x="974725" y="3030538"/>
            <a:ext cx="11055350" cy="2497137"/>
          </a:xfrm>
          <a:prstGeom prst="rect">
            <a:avLst/>
          </a:prstGeom>
        </p:spPr>
        <p:txBody>
          <a:bodyPr/>
          <a:lstStyle/>
          <a:p>
            <a:pPr lvl="0">
              <a:defRPr sz="1800"/>
            </a:pPr>
            <a:r>
              <a:rPr sz="6200"/>
              <a:t>Titelstijl van model bewerken</a:t>
            </a:r>
          </a:p>
        </p:txBody>
      </p:sp>
      <p:sp>
        <p:nvSpPr>
          <p:cNvPr id="212" name="Shape 212"/>
          <p:cNvSpPr>
            <a:spLocks noGrp="1"/>
          </p:cNvSpPr>
          <p:nvPr>
            <p:ph type="body" idx="1"/>
          </p:nvPr>
        </p:nvSpPr>
        <p:spPr>
          <a:xfrm>
            <a:off x="1951038" y="5527675"/>
            <a:ext cx="9102726" cy="4225925"/>
          </a:xfrm>
          <a:prstGeom prst="rect">
            <a:avLst/>
          </a:prstGeom>
        </p:spPr>
        <p:txBody>
          <a:bodyPr/>
          <a:lstStyle>
            <a:lvl1pPr marL="0" indent="0" algn="ctr">
              <a:buClrTx/>
              <a:buSzTx/>
              <a:buFontTx/>
              <a:buNone/>
            </a:lvl1pPr>
          </a:lstStyle>
          <a:p>
            <a:pPr lvl="0">
              <a:defRPr sz="1800"/>
            </a:pPr>
            <a:r>
              <a:rPr sz="4400"/>
              <a:t>Klik om de titelstijl van het model te bewerken</a:t>
            </a:r>
          </a:p>
        </p:txBody>
      </p:sp>
      <p:sp>
        <p:nvSpPr>
          <p:cNvPr id="213" name="Shape 213"/>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itel en object">
    <p:spTree>
      <p:nvGrpSpPr>
        <p:cNvPr id="1" name=""/>
        <p:cNvGrpSpPr/>
        <p:nvPr/>
      </p:nvGrpSpPr>
      <p:grpSpPr>
        <a:xfrm>
          <a:off x="0" y="0"/>
          <a:ext cx="0" cy="0"/>
          <a:chOff x="0" y="0"/>
          <a:chExt cx="0" cy="0"/>
        </a:xfrm>
      </p:grpSpPr>
      <p:sp>
        <p:nvSpPr>
          <p:cNvPr id="215" name="Shape 215"/>
          <p:cNvSpPr>
            <a:spLocks noGrp="1"/>
          </p:cNvSpPr>
          <p:nvPr>
            <p:ph type="title"/>
          </p:nvPr>
        </p:nvSpPr>
        <p:spPr>
          <a:prstGeom prst="rect">
            <a:avLst/>
          </a:prstGeom>
        </p:spPr>
        <p:txBody>
          <a:bodyPr/>
          <a:lstStyle/>
          <a:p>
            <a:pPr lvl="0">
              <a:defRPr sz="1800"/>
            </a:pPr>
            <a:r>
              <a:rPr sz="6200"/>
              <a:t>Titelstijl van model bewerken</a:t>
            </a:r>
          </a:p>
        </p:txBody>
      </p:sp>
      <p:sp>
        <p:nvSpPr>
          <p:cNvPr id="216" name="Shape 216"/>
          <p:cNvSpPr>
            <a:spLocks noGrp="1"/>
          </p:cNvSpPr>
          <p:nvPr>
            <p:ph type="body" idx="1"/>
          </p:nvPr>
        </p:nvSpPr>
        <p:spPr>
          <a:prstGeom prst="rect">
            <a:avLst/>
          </a:prstGeom>
        </p:spPr>
        <p:txBody>
          <a:bodyPr/>
          <a:lstStyle/>
          <a:p>
            <a:pPr lvl="0">
              <a:defRPr sz="1800"/>
            </a:pPr>
            <a:r>
              <a:rPr sz="4400"/>
              <a:t>Klik om de tekststijl van het model te bewerken</a:t>
            </a:r>
          </a:p>
          <a:p>
            <a:pPr lvl="1">
              <a:defRPr sz="1800"/>
            </a:pPr>
            <a:r>
              <a:rPr sz="4400"/>
              <a:t>Tweede niveau</a:t>
            </a:r>
          </a:p>
          <a:p>
            <a:pPr lvl="2">
              <a:defRPr sz="1800"/>
            </a:pPr>
            <a:r>
              <a:rPr sz="4400"/>
              <a:t>Derde niveau</a:t>
            </a:r>
          </a:p>
          <a:p>
            <a:pPr lvl="3">
              <a:defRPr sz="1800"/>
            </a:pPr>
            <a:r>
              <a:rPr sz="4400"/>
              <a:t>Vierde niveau</a:t>
            </a:r>
          </a:p>
          <a:p>
            <a:pPr lvl="4">
              <a:defRPr sz="1800"/>
            </a:pPr>
            <a:r>
              <a:rPr sz="4400"/>
              <a:t>Vijfde niveau</a:t>
            </a:r>
          </a:p>
        </p:txBody>
      </p:sp>
      <p:sp>
        <p:nvSpPr>
          <p:cNvPr id="217" name="Shape 21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Sectiekop">
    <p:spTree>
      <p:nvGrpSpPr>
        <p:cNvPr id="1" name=""/>
        <p:cNvGrpSpPr/>
        <p:nvPr/>
      </p:nvGrpSpPr>
      <p:grpSpPr>
        <a:xfrm>
          <a:off x="0" y="0"/>
          <a:ext cx="0" cy="0"/>
          <a:chOff x="0" y="0"/>
          <a:chExt cx="0" cy="0"/>
        </a:xfrm>
      </p:grpSpPr>
      <p:sp>
        <p:nvSpPr>
          <p:cNvPr id="219" name="Shape 219"/>
          <p:cNvSpPr>
            <a:spLocks noGrp="1"/>
          </p:cNvSpPr>
          <p:nvPr>
            <p:ph type="title"/>
          </p:nvPr>
        </p:nvSpPr>
        <p:spPr>
          <a:xfrm>
            <a:off x="1027112" y="6267450"/>
            <a:ext cx="11053763" cy="3486150"/>
          </a:xfrm>
          <a:prstGeom prst="rect">
            <a:avLst/>
          </a:prstGeom>
        </p:spPr>
        <p:txBody>
          <a:bodyPr/>
          <a:lstStyle>
            <a:lvl1pPr algn="l">
              <a:defRPr sz="4000" b="1" cap="all"/>
            </a:lvl1pPr>
          </a:lstStyle>
          <a:p>
            <a:pPr lvl="0">
              <a:defRPr sz="1800" b="0" cap="none"/>
            </a:pPr>
            <a:r>
              <a:rPr sz="4000" b="1" cap="all"/>
              <a:t>Titelstijl van model bewerken</a:t>
            </a:r>
          </a:p>
        </p:txBody>
      </p:sp>
      <p:sp>
        <p:nvSpPr>
          <p:cNvPr id="220" name="Shape 220"/>
          <p:cNvSpPr>
            <a:spLocks noGrp="1"/>
          </p:cNvSpPr>
          <p:nvPr>
            <p:ph type="body" idx="1"/>
          </p:nvPr>
        </p:nvSpPr>
        <p:spPr>
          <a:xfrm>
            <a:off x="1027112" y="1695450"/>
            <a:ext cx="11053763" cy="4572000"/>
          </a:xfrm>
          <a:prstGeom prst="rect">
            <a:avLst/>
          </a:prstGeom>
        </p:spPr>
        <p:txBody>
          <a:bodyPr anchor="b"/>
          <a:lstStyle>
            <a:lvl1pPr marL="0" indent="0">
              <a:buClrTx/>
              <a:buSzTx/>
              <a:buFontTx/>
              <a:buNone/>
              <a:defRPr sz="2000"/>
            </a:lvl1pPr>
          </a:lstStyle>
          <a:p>
            <a:pPr lvl="0">
              <a:defRPr sz="1800"/>
            </a:pPr>
            <a:r>
              <a:rPr sz="2000"/>
              <a:t>Klik om de tekststijl van het model te bewerken</a:t>
            </a:r>
          </a:p>
        </p:txBody>
      </p:sp>
      <p:sp>
        <p:nvSpPr>
          <p:cNvPr id="221" name="Shape 22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wee objecten">
    <p:spTree>
      <p:nvGrpSpPr>
        <p:cNvPr id="1" name=""/>
        <p:cNvGrpSpPr/>
        <p:nvPr/>
      </p:nvGrpSpPr>
      <p:grpSpPr>
        <a:xfrm>
          <a:off x="0" y="0"/>
          <a:ext cx="0" cy="0"/>
          <a:chOff x="0" y="0"/>
          <a:chExt cx="0" cy="0"/>
        </a:xfrm>
      </p:grpSpPr>
      <p:sp>
        <p:nvSpPr>
          <p:cNvPr id="223" name="Shape 223"/>
          <p:cNvSpPr>
            <a:spLocks noGrp="1"/>
          </p:cNvSpPr>
          <p:nvPr>
            <p:ph type="title"/>
          </p:nvPr>
        </p:nvSpPr>
        <p:spPr>
          <a:prstGeom prst="rect">
            <a:avLst/>
          </a:prstGeom>
        </p:spPr>
        <p:txBody>
          <a:bodyPr/>
          <a:lstStyle/>
          <a:p>
            <a:pPr lvl="0">
              <a:defRPr sz="1800"/>
            </a:pPr>
            <a:r>
              <a:rPr sz="6200"/>
              <a:t>Titelstijl van model bewerken</a:t>
            </a:r>
          </a:p>
        </p:txBody>
      </p:sp>
      <p:sp>
        <p:nvSpPr>
          <p:cNvPr id="224" name="Shape 224"/>
          <p:cNvSpPr>
            <a:spLocks noGrp="1"/>
          </p:cNvSpPr>
          <p:nvPr>
            <p:ph type="body" idx="1"/>
          </p:nvPr>
        </p:nvSpPr>
        <p:spPr>
          <a:xfrm>
            <a:off x="650875" y="2276475"/>
            <a:ext cx="5775325" cy="7477125"/>
          </a:xfrm>
          <a:prstGeom prst="rect">
            <a:avLst/>
          </a:prstGeom>
        </p:spPr>
        <p:txBody>
          <a:bodyPr/>
          <a:lstStyle>
            <a:lvl1pPr>
              <a:defRPr sz="2800"/>
            </a:lvl1pPr>
            <a:lvl2pPr marL="790575" indent="-333375">
              <a:defRPr sz="2800"/>
            </a:lvl2pPr>
            <a:lvl3pPr marL="1234439" indent="-320039">
              <a:defRPr sz="2800"/>
            </a:lvl3pPr>
            <a:lvl4pPr marL="1727200" indent="-355600">
              <a:defRPr sz="2800"/>
            </a:lvl4pPr>
            <a:lvl5pPr marL="2184400" indent="-355600">
              <a:defRPr sz="2800"/>
            </a:lvl5pPr>
          </a:lstStyle>
          <a:p>
            <a:pPr lvl="0">
              <a:defRPr sz="1800"/>
            </a:pPr>
            <a:r>
              <a:rPr sz="2800"/>
              <a:t>Klik om de tekststijl van het model te bewerken</a:t>
            </a:r>
          </a:p>
          <a:p>
            <a:pPr lvl="1">
              <a:defRPr sz="1800"/>
            </a:pPr>
            <a:r>
              <a:rPr sz="2800"/>
              <a:t>Tweede niveau</a:t>
            </a:r>
          </a:p>
          <a:p>
            <a:pPr lvl="2">
              <a:defRPr sz="1800"/>
            </a:pPr>
            <a:r>
              <a:rPr sz="2800"/>
              <a:t>Derde niveau</a:t>
            </a:r>
          </a:p>
          <a:p>
            <a:pPr lvl="3">
              <a:defRPr sz="1800"/>
            </a:pPr>
            <a:r>
              <a:rPr sz="2800"/>
              <a:t>Vierde niveau</a:t>
            </a:r>
          </a:p>
          <a:p>
            <a:pPr lvl="4">
              <a:defRPr sz="1800"/>
            </a:pPr>
            <a:r>
              <a:rPr sz="2800"/>
              <a:t>Vijfde niveau</a:t>
            </a:r>
          </a:p>
        </p:txBody>
      </p:sp>
      <p:sp>
        <p:nvSpPr>
          <p:cNvPr id="225" name="Shape 22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Vergelijking">
    <p:spTree>
      <p:nvGrpSpPr>
        <p:cNvPr id="1" name=""/>
        <p:cNvGrpSpPr/>
        <p:nvPr/>
      </p:nvGrpSpPr>
      <p:grpSpPr>
        <a:xfrm>
          <a:off x="0" y="0"/>
          <a:ext cx="0" cy="0"/>
          <a:chOff x="0" y="0"/>
          <a:chExt cx="0" cy="0"/>
        </a:xfrm>
      </p:grpSpPr>
      <p:sp>
        <p:nvSpPr>
          <p:cNvPr id="227" name="Shape 227"/>
          <p:cNvSpPr>
            <a:spLocks noGrp="1"/>
          </p:cNvSpPr>
          <p:nvPr>
            <p:ph type="title"/>
          </p:nvPr>
        </p:nvSpPr>
        <p:spPr>
          <a:xfrm>
            <a:off x="650875" y="390525"/>
            <a:ext cx="11703050" cy="1713554"/>
          </a:xfrm>
          <a:prstGeom prst="rect">
            <a:avLst/>
          </a:prstGeom>
        </p:spPr>
        <p:txBody>
          <a:bodyPr/>
          <a:lstStyle/>
          <a:p>
            <a:pPr lvl="0">
              <a:defRPr sz="1800"/>
            </a:pPr>
            <a:r>
              <a:rPr sz="6200"/>
              <a:t>Titelstijl van model bewerken</a:t>
            </a:r>
          </a:p>
        </p:txBody>
      </p:sp>
      <p:sp>
        <p:nvSpPr>
          <p:cNvPr id="228" name="Shape 228"/>
          <p:cNvSpPr>
            <a:spLocks noGrp="1"/>
          </p:cNvSpPr>
          <p:nvPr>
            <p:ph type="body" idx="1"/>
          </p:nvPr>
        </p:nvSpPr>
        <p:spPr>
          <a:xfrm>
            <a:off x="650875" y="2104078"/>
            <a:ext cx="5745163" cy="988373"/>
          </a:xfrm>
          <a:prstGeom prst="rect">
            <a:avLst/>
          </a:prstGeom>
        </p:spPr>
        <p:txBody>
          <a:bodyPr anchor="b"/>
          <a:lstStyle>
            <a:lvl1pPr marL="0" indent="0">
              <a:buClrTx/>
              <a:buSzTx/>
              <a:buFontTx/>
              <a:buNone/>
              <a:defRPr sz="2400" b="1"/>
            </a:lvl1pPr>
          </a:lstStyle>
          <a:p>
            <a:pPr lvl="0">
              <a:defRPr sz="1800" b="0"/>
            </a:pPr>
            <a:r>
              <a:rPr sz="2400" b="1"/>
              <a:t>Klik om de tekststijl van het model te bewerken</a:t>
            </a:r>
          </a:p>
        </p:txBody>
      </p:sp>
      <p:sp>
        <p:nvSpPr>
          <p:cNvPr id="229" name="Shape 22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Alleen titel">
    <p:spTree>
      <p:nvGrpSpPr>
        <p:cNvPr id="1" name=""/>
        <p:cNvGrpSpPr/>
        <p:nvPr/>
      </p:nvGrpSpPr>
      <p:grpSpPr>
        <a:xfrm>
          <a:off x="0" y="0"/>
          <a:ext cx="0" cy="0"/>
          <a:chOff x="0" y="0"/>
          <a:chExt cx="0" cy="0"/>
        </a:xfrm>
      </p:grpSpPr>
      <p:sp>
        <p:nvSpPr>
          <p:cNvPr id="231" name="Shape 231"/>
          <p:cNvSpPr>
            <a:spLocks noGrp="1"/>
          </p:cNvSpPr>
          <p:nvPr>
            <p:ph type="title"/>
          </p:nvPr>
        </p:nvSpPr>
        <p:spPr>
          <a:xfrm>
            <a:off x="650875" y="390525"/>
            <a:ext cx="11703050" cy="1885315"/>
          </a:xfrm>
          <a:prstGeom prst="rect">
            <a:avLst/>
          </a:prstGeom>
        </p:spPr>
        <p:txBody>
          <a:bodyPr/>
          <a:lstStyle/>
          <a:p>
            <a:pPr lvl="0">
              <a:defRPr sz="1800"/>
            </a:pPr>
            <a:r>
              <a:rPr sz="6200"/>
              <a:t>Titelstijl van model bewerken</a:t>
            </a:r>
          </a:p>
        </p:txBody>
      </p:sp>
      <p:sp>
        <p:nvSpPr>
          <p:cNvPr id="232" name="Shape 23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sp>
        <p:nvSpPr>
          <p:cNvPr id="234" name="Shape 234"/>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Inhoud met bijschrift">
    <p:spTree>
      <p:nvGrpSpPr>
        <p:cNvPr id="1" name=""/>
        <p:cNvGrpSpPr/>
        <p:nvPr/>
      </p:nvGrpSpPr>
      <p:grpSpPr>
        <a:xfrm>
          <a:off x="0" y="0"/>
          <a:ext cx="0" cy="0"/>
          <a:chOff x="0" y="0"/>
          <a:chExt cx="0" cy="0"/>
        </a:xfrm>
      </p:grpSpPr>
      <p:sp>
        <p:nvSpPr>
          <p:cNvPr id="236" name="Shape 236"/>
          <p:cNvSpPr>
            <a:spLocks noGrp="1"/>
          </p:cNvSpPr>
          <p:nvPr>
            <p:ph type="title"/>
          </p:nvPr>
        </p:nvSpPr>
        <p:spPr>
          <a:xfrm>
            <a:off x="650875" y="0"/>
            <a:ext cx="4278313" cy="2041525"/>
          </a:xfrm>
          <a:prstGeom prst="rect">
            <a:avLst/>
          </a:prstGeom>
        </p:spPr>
        <p:txBody>
          <a:bodyPr anchor="b"/>
          <a:lstStyle>
            <a:lvl1pPr algn="l">
              <a:defRPr sz="2000" b="1"/>
            </a:lvl1pPr>
          </a:lstStyle>
          <a:p>
            <a:pPr lvl="0">
              <a:defRPr sz="1800" b="0"/>
            </a:pPr>
            <a:r>
              <a:rPr sz="2000" b="1"/>
              <a:t>Titelstijl van model bewerken</a:t>
            </a:r>
          </a:p>
        </p:txBody>
      </p:sp>
      <p:sp>
        <p:nvSpPr>
          <p:cNvPr id="237" name="Shape 237"/>
          <p:cNvSpPr>
            <a:spLocks noGrp="1"/>
          </p:cNvSpPr>
          <p:nvPr>
            <p:ph type="body" idx="1"/>
          </p:nvPr>
        </p:nvSpPr>
        <p:spPr>
          <a:xfrm>
            <a:off x="5084762" y="388938"/>
            <a:ext cx="7269163" cy="9364662"/>
          </a:xfrm>
          <a:prstGeom prst="rect">
            <a:avLst/>
          </a:prstGeom>
        </p:spPr>
        <p:txBody>
          <a:bodyPr/>
          <a:lstStyle>
            <a:lvl1pPr>
              <a:defRPr sz="3200"/>
            </a:lvl1pPr>
            <a:lvl2pPr marL="783771" indent="-326571">
              <a:defRPr sz="3200"/>
            </a:lvl2pPr>
            <a:lvl3pPr marL="1219200" indent="-304800">
              <a:defRPr sz="3200"/>
            </a:lvl3pPr>
            <a:lvl4pPr marL="1737360" indent="-365760">
              <a:defRPr sz="3200"/>
            </a:lvl4pPr>
            <a:lvl5pPr marL="2194560" indent="-365760">
              <a:defRPr sz="3200"/>
            </a:lvl5pPr>
          </a:lstStyle>
          <a:p>
            <a:pPr lvl="0">
              <a:defRPr sz="1800"/>
            </a:pPr>
            <a:r>
              <a:rPr sz="3200"/>
              <a:t>Klik om de tekststijl van het model te bewerken</a:t>
            </a:r>
          </a:p>
          <a:p>
            <a:pPr lvl="1">
              <a:defRPr sz="1800"/>
            </a:pPr>
            <a:r>
              <a:rPr sz="3200"/>
              <a:t>Tweede niveau</a:t>
            </a:r>
          </a:p>
          <a:p>
            <a:pPr lvl="2">
              <a:defRPr sz="1800"/>
            </a:pPr>
            <a:r>
              <a:rPr sz="3200"/>
              <a:t>Derde niveau</a:t>
            </a:r>
          </a:p>
          <a:p>
            <a:pPr lvl="3">
              <a:defRPr sz="1800"/>
            </a:pPr>
            <a:r>
              <a:rPr sz="3200"/>
              <a:t>Vierde niveau</a:t>
            </a:r>
          </a:p>
          <a:p>
            <a:pPr lvl="4">
              <a:defRPr sz="1800"/>
            </a:pPr>
            <a:r>
              <a:rPr sz="3200"/>
              <a:t>Vijfde niveau</a:t>
            </a:r>
          </a:p>
        </p:txBody>
      </p:sp>
      <p:sp>
        <p:nvSpPr>
          <p:cNvPr id="238" name="Shape 238"/>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Afbeelding met bijschrift">
    <p:spTree>
      <p:nvGrpSpPr>
        <p:cNvPr id="1" name=""/>
        <p:cNvGrpSpPr/>
        <p:nvPr/>
      </p:nvGrpSpPr>
      <p:grpSpPr>
        <a:xfrm>
          <a:off x="0" y="0"/>
          <a:ext cx="0" cy="0"/>
          <a:chOff x="0" y="0"/>
          <a:chExt cx="0" cy="0"/>
        </a:xfrm>
      </p:grpSpPr>
      <p:sp>
        <p:nvSpPr>
          <p:cNvPr id="240" name="Shape 240"/>
          <p:cNvSpPr>
            <a:spLocks noGrp="1"/>
          </p:cNvSpPr>
          <p:nvPr>
            <p:ph type="title"/>
          </p:nvPr>
        </p:nvSpPr>
        <p:spPr>
          <a:xfrm>
            <a:off x="2549525" y="4389438"/>
            <a:ext cx="7802564" cy="3244851"/>
          </a:xfrm>
          <a:prstGeom prst="rect">
            <a:avLst/>
          </a:prstGeom>
        </p:spPr>
        <p:txBody>
          <a:bodyPr anchor="b"/>
          <a:lstStyle>
            <a:lvl1pPr algn="l">
              <a:defRPr sz="2000" b="1"/>
            </a:lvl1pPr>
          </a:lstStyle>
          <a:p>
            <a:pPr lvl="0">
              <a:defRPr sz="1800" b="0"/>
            </a:pPr>
            <a:r>
              <a:rPr sz="2000" b="1"/>
              <a:t>Titelstijl van model bewerken</a:t>
            </a:r>
          </a:p>
        </p:txBody>
      </p:sp>
      <p:sp>
        <p:nvSpPr>
          <p:cNvPr id="241" name="Shape 241"/>
          <p:cNvSpPr>
            <a:spLocks noGrp="1"/>
          </p:cNvSpPr>
          <p:nvPr>
            <p:ph type="body" idx="1"/>
          </p:nvPr>
        </p:nvSpPr>
        <p:spPr>
          <a:xfrm>
            <a:off x="2549525" y="7634288"/>
            <a:ext cx="7802564" cy="2119313"/>
          </a:xfrm>
          <a:prstGeom prst="rect">
            <a:avLst/>
          </a:prstGeom>
        </p:spPr>
        <p:txBody>
          <a:bodyPr/>
          <a:lstStyle>
            <a:lvl1pPr marL="0" indent="0">
              <a:buClrTx/>
              <a:buSzTx/>
              <a:buFontTx/>
              <a:buNone/>
              <a:defRPr sz="1400"/>
            </a:lvl1pPr>
          </a:lstStyle>
          <a:p>
            <a:pPr lvl="0">
              <a:defRPr sz="1800"/>
            </a:pPr>
            <a:r>
              <a:rPr sz="1400"/>
              <a:t>Klik om de tekststijl van het model te bewerken</a:t>
            </a:r>
          </a:p>
        </p:txBody>
      </p:sp>
      <p:sp>
        <p:nvSpPr>
          <p:cNvPr id="242" name="Shape 24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Titel en verticale tekst">
    <p:spTree>
      <p:nvGrpSpPr>
        <p:cNvPr id="1" name=""/>
        <p:cNvGrpSpPr/>
        <p:nvPr/>
      </p:nvGrpSpPr>
      <p:grpSpPr>
        <a:xfrm>
          <a:off x="0" y="0"/>
          <a:ext cx="0" cy="0"/>
          <a:chOff x="0" y="0"/>
          <a:chExt cx="0" cy="0"/>
        </a:xfrm>
      </p:grpSpPr>
      <p:sp>
        <p:nvSpPr>
          <p:cNvPr id="244" name="Shape 244"/>
          <p:cNvSpPr>
            <a:spLocks noGrp="1"/>
          </p:cNvSpPr>
          <p:nvPr>
            <p:ph type="title"/>
          </p:nvPr>
        </p:nvSpPr>
        <p:spPr>
          <a:prstGeom prst="rect">
            <a:avLst/>
          </a:prstGeom>
        </p:spPr>
        <p:txBody>
          <a:bodyPr/>
          <a:lstStyle/>
          <a:p>
            <a:pPr lvl="0">
              <a:defRPr sz="1800"/>
            </a:pPr>
            <a:r>
              <a:rPr sz="6200"/>
              <a:t>Titelstijl van model bewerken</a:t>
            </a:r>
          </a:p>
        </p:txBody>
      </p:sp>
      <p:sp>
        <p:nvSpPr>
          <p:cNvPr id="245" name="Shape 245"/>
          <p:cNvSpPr>
            <a:spLocks noGrp="1"/>
          </p:cNvSpPr>
          <p:nvPr>
            <p:ph type="body" idx="1"/>
          </p:nvPr>
        </p:nvSpPr>
        <p:spPr>
          <a:prstGeom prst="rect">
            <a:avLst/>
          </a:prstGeom>
        </p:spPr>
        <p:txBody>
          <a:bodyPr/>
          <a:lstStyle/>
          <a:p>
            <a:pPr lvl="0">
              <a:defRPr sz="1800"/>
            </a:pPr>
            <a:r>
              <a:rPr sz="4400"/>
              <a:t>Klik om de tekststijl van het model te bewerken</a:t>
            </a:r>
          </a:p>
          <a:p>
            <a:pPr lvl="1">
              <a:defRPr sz="1800"/>
            </a:pPr>
            <a:r>
              <a:rPr sz="4400"/>
              <a:t>Tweede niveau</a:t>
            </a:r>
          </a:p>
          <a:p>
            <a:pPr lvl="2">
              <a:defRPr sz="1800"/>
            </a:pPr>
            <a:r>
              <a:rPr sz="4400"/>
              <a:t>Derde niveau</a:t>
            </a:r>
          </a:p>
          <a:p>
            <a:pPr lvl="3">
              <a:defRPr sz="1800"/>
            </a:pPr>
            <a:r>
              <a:rPr sz="4400"/>
              <a:t>Vierde niveau</a:t>
            </a:r>
          </a:p>
          <a:p>
            <a:pPr lvl="4">
              <a:defRPr sz="1800"/>
            </a:pPr>
            <a:r>
              <a:rPr sz="4400"/>
              <a:t>Vijfde niveau</a:t>
            </a:r>
          </a:p>
        </p:txBody>
      </p:sp>
      <p:sp>
        <p:nvSpPr>
          <p:cNvPr id="246" name="Shape 24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Verticale titel en tekst">
    <p:spTree>
      <p:nvGrpSpPr>
        <p:cNvPr id="1" name=""/>
        <p:cNvGrpSpPr/>
        <p:nvPr/>
      </p:nvGrpSpPr>
      <p:grpSpPr>
        <a:xfrm>
          <a:off x="0" y="0"/>
          <a:ext cx="0" cy="0"/>
          <a:chOff x="0" y="0"/>
          <a:chExt cx="0" cy="0"/>
        </a:xfrm>
      </p:grpSpPr>
      <p:sp>
        <p:nvSpPr>
          <p:cNvPr id="248" name="Shape 248"/>
          <p:cNvSpPr>
            <a:spLocks noGrp="1"/>
          </p:cNvSpPr>
          <p:nvPr>
            <p:ph type="title"/>
          </p:nvPr>
        </p:nvSpPr>
        <p:spPr>
          <a:xfrm>
            <a:off x="9428163" y="390525"/>
            <a:ext cx="2925763" cy="9363075"/>
          </a:xfrm>
          <a:prstGeom prst="rect">
            <a:avLst/>
          </a:prstGeom>
        </p:spPr>
        <p:txBody>
          <a:bodyPr/>
          <a:lstStyle/>
          <a:p>
            <a:pPr lvl="0">
              <a:defRPr sz="1800"/>
            </a:pPr>
            <a:r>
              <a:rPr sz="6200"/>
              <a:t>Titelstijl van model bewerken</a:t>
            </a:r>
          </a:p>
        </p:txBody>
      </p:sp>
      <p:sp>
        <p:nvSpPr>
          <p:cNvPr id="249" name="Shape 249"/>
          <p:cNvSpPr>
            <a:spLocks noGrp="1"/>
          </p:cNvSpPr>
          <p:nvPr>
            <p:ph type="body" idx="1"/>
          </p:nvPr>
        </p:nvSpPr>
        <p:spPr>
          <a:xfrm>
            <a:off x="650875" y="390525"/>
            <a:ext cx="8624889" cy="9363075"/>
          </a:xfrm>
          <a:prstGeom prst="rect">
            <a:avLst/>
          </a:prstGeom>
        </p:spPr>
        <p:txBody>
          <a:bodyPr/>
          <a:lstStyle/>
          <a:p>
            <a:pPr lvl="0">
              <a:defRPr sz="1800"/>
            </a:pPr>
            <a:r>
              <a:rPr sz="4400"/>
              <a:t>Klik om de tekststijl van het model te bewerken</a:t>
            </a:r>
          </a:p>
          <a:p>
            <a:pPr lvl="1">
              <a:defRPr sz="1800"/>
            </a:pPr>
            <a:r>
              <a:rPr sz="4400"/>
              <a:t>Tweede niveau</a:t>
            </a:r>
          </a:p>
          <a:p>
            <a:pPr lvl="2">
              <a:defRPr sz="1800"/>
            </a:pPr>
            <a:r>
              <a:rPr sz="4400"/>
              <a:t>Derde niveau</a:t>
            </a:r>
          </a:p>
          <a:p>
            <a:pPr lvl="3">
              <a:defRPr sz="1800"/>
            </a:pPr>
            <a:r>
              <a:rPr sz="4400"/>
              <a:t>Vierde niveau</a:t>
            </a:r>
          </a:p>
          <a:p>
            <a:pPr lvl="4">
              <a:defRPr sz="1800"/>
            </a:pPr>
            <a:r>
              <a:rPr sz="4400"/>
              <a:t>Vijfde niveau</a:t>
            </a:r>
          </a:p>
        </p:txBody>
      </p:sp>
      <p:sp>
        <p:nvSpPr>
          <p:cNvPr id="250" name="Shape 25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tIns="65023" bIns="65023"/>
          <a:lstStyle/>
          <a:p>
            <a:r>
              <a:rPr lang="en-US" smtClean="0"/>
              <a:t>Click to edit Master title style</a:t>
            </a:r>
            <a:endParaRPr lang="en-US"/>
          </a:p>
        </p:txBody>
      </p:sp>
      <p:sp>
        <p:nvSpPr>
          <p:cNvPr id="3" name="Subtitle 2"/>
          <p:cNvSpPr>
            <a:spLocks noGrp="1"/>
          </p:cNvSpPr>
          <p:nvPr>
            <p:ph type="subTitle" idx="1"/>
          </p:nvPr>
        </p:nvSpPr>
        <p:spPr>
          <a:xfrm>
            <a:off x="1950720" y="5527040"/>
            <a:ext cx="9103360" cy="2492587"/>
          </a:xfrm>
        </p:spPr>
        <p:txBody>
          <a:bodyPr tIns="65023" bIns="65023"/>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50240" y="9040143"/>
            <a:ext cx="3034453" cy="519289"/>
          </a:xfrm>
          <a:prstGeom prst="rect">
            <a:avLst/>
          </a:prstGeom>
        </p:spPr>
        <p:txBody>
          <a:bodyPr lIns="130046" tIns="65023" rIns="130046" bIns="65023"/>
          <a:lstStyle/>
          <a:p>
            <a:fld id="{30E0597D-29FF-4120-AEB4-8EDE24D24748}" type="datetimeFigureOut">
              <a:rPr lang="en-US" smtClean="0"/>
              <a:t>4/14/2015</a:t>
            </a:fld>
            <a:endParaRPr lang="en-US"/>
          </a:p>
        </p:txBody>
      </p:sp>
      <p:sp>
        <p:nvSpPr>
          <p:cNvPr id="5" name="Footer Placeholder 4"/>
          <p:cNvSpPr>
            <a:spLocks noGrp="1"/>
          </p:cNvSpPr>
          <p:nvPr>
            <p:ph type="ftr" sz="quarter" idx="11"/>
          </p:nvPr>
        </p:nvSpPr>
        <p:spPr>
          <a:xfrm>
            <a:off x="4443307" y="9040143"/>
            <a:ext cx="4118187" cy="519289"/>
          </a:xfrm>
          <a:prstGeom prst="rect">
            <a:avLst/>
          </a:prstGeom>
        </p:spPr>
        <p:txBody>
          <a:bodyPr lIns="130046" tIns="65023" rIns="130046" bIns="65023"/>
          <a:lstStyle/>
          <a:p>
            <a:endParaRPr lang="en-US"/>
          </a:p>
        </p:txBody>
      </p:sp>
      <p:sp>
        <p:nvSpPr>
          <p:cNvPr id="6" name="Slide Number Placeholder 5"/>
          <p:cNvSpPr>
            <a:spLocks noGrp="1"/>
          </p:cNvSpPr>
          <p:nvPr>
            <p:ph type="sldNum" sz="quarter" idx="12"/>
          </p:nvPr>
        </p:nvSpPr>
        <p:spPr>
          <a:xfrm>
            <a:off x="12003511" y="9206057"/>
            <a:ext cx="350415" cy="377537"/>
          </a:xfrm>
        </p:spPr>
        <p:txBody>
          <a:bodyPr tIns="65023" bIns="65023"/>
          <a:lstStyle/>
          <a:p>
            <a:fld id="{EB020D8F-E7CE-4A76-9D6C-6D190505E744}" type="slidenum">
              <a:rPr lang="en-US" smtClean="0"/>
              <a:t>‹#›</a:t>
            </a:fld>
            <a:endParaRPr lang="en-US"/>
          </a:p>
        </p:txBody>
      </p:sp>
    </p:spTree>
    <p:extLst>
      <p:ext uri="{BB962C8B-B14F-4D97-AF65-F5344CB8AC3E}">
        <p14:creationId xmlns:p14="http://schemas.microsoft.com/office/powerpoint/2010/main" val="1243046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Inhoud met bijschrift">
    <p:spTree>
      <p:nvGrpSpPr>
        <p:cNvPr id="1" name=""/>
        <p:cNvGrpSpPr/>
        <p:nvPr/>
      </p:nvGrpSpPr>
      <p:grpSpPr>
        <a:xfrm>
          <a:off x="0" y="0"/>
          <a:ext cx="0" cy="0"/>
          <a:chOff x="0" y="0"/>
          <a:chExt cx="0" cy="0"/>
        </a:xfrm>
      </p:grpSpPr>
      <p:sp>
        <p:nvSpPr>
          <p:cNvPr id="24" name="Shape 24"/>
          <p:cNvSpPr>
            <a:spLocks noGrp="1"/>
          </p:cNvSpPr>
          <p:nvPr>
            <p:ph type="title"/>
          </p:nvPr>
        </p:nvSpPr>
        <p:spPr>
          <a:xfrm>
            <a:off x="650875" y="0"/>
            <a:ext cx="4278313" cy="2041525"/>
          </a:xfrm>
          <a:prstGeom prst="rect">
            <a:avLst/>
          </a:prstGeom>
        </p:spPr>
        <p:txBody>
          <a:bodyPr lIns="0" tIns="0" rIns="0" bIns="0" anchor="b"/>
          <a:lstStyle>
            <a:lvl1pPr algn="l">
              <a:lnSpc>
                <a:spcPct val="95000"/>
              </a:lnSpc>
              <a:defRPr sz="2000" b="1">
                <a:solidFill>
                  <a:srgbClr val="0070BA"/>
                </a:solidFill>
                <a:latin typeface="Trebuchet MS"/>
                <a:ea typeface="Trebuchet MS"/>
                <a:cs typeface="Trebuchet MS"/>
                <a:sym typeface="Trebuchet MS"/>
              </a:defRPr>
            </a:lvl1pPr>
          </a:lstStyle>
          <a:p>
            <a:pPr lvl="0">
              <a:defRPr sz="1800" b="0">
                <a:solidFill>
                  <a:srgbClr val="000000"/>
                </a:solidFill>
              </a:defRPr>
            </a:pPr>
            <a:r>
              <a:rPr sz="2000" b="1">
                <a:solidFill>
                  <a:srgbClr val="0070BA"/>
                </a:solidFill>
              </a:rPr>
              <a:t>Titelstijl van model bewerken</a:t>
            </a:r>
          </a:p>
        </p:txBody>
      </p:sp>
      <p:sp>
        <p:nvSpPr>
          <p:cNvPr id="25" name="Shape 25"/>
          <p:cNvSpPr>
            <a:spLocks noGrp="1"/>
          </p:cNvSpPr>
          <p:nvPr>
            <p:ph type="body" idx="1"/>
          </p:nvPr>
        </p:nvSpPr>
        <p:spPr>
          <a:xfrm>
            <a:off x="5084762" y="388938"/>
            <a:ext cx="7269163" cy="9364662"/>
          </a:xfrm>
          <a:prstGeom prst="rect">
            <a:avLst/>
          </a:prstGeom>
        </p:spPr>
        <p:txBody>
          <a:bodyPr lIns="0" tIns="0" rIns="0" bIns="0"/>
          <a:lstStyle>
            <a:lvl1pPr>
              <a:spcBef>
                <a:spcPts val="0"/>
              </a:spcBef>
              <a:buFont typeface="Trebuchet MS"/>
              <a:defRPr sz="3200">
                <a:latin typeface="Trebuchet MS"/>
                <a:ea typeface="Trebuchet MS"/>
                <a:cs typeface="Trebuchet MS"/>
                <a:sym typeface="Trebuchet MS"/>
              </a:defRPr>
            </a:lvl1pPr>
            <a:lvl2pPr marL="783771" indent="-326571">
              <a:spcBef>
                <a:spcPts val="0"/>
              </a:spcBef>
              <a:buFont typeface="Trebuchet MS"/>
              <a:defRPr sz="3200">
                <a:latin typeface="Trebuchet MS"/>
                <a:ea typeface="Trebuchet MS"/>
                <a:cs typeface="Trebuchet MS"/>
                <a:sym typeface="Trebuchet MS"/>
              </a:defRPr>
            </a:lvl2pPr>
            <a:lvl3pPr marL="1219200" indent="-304800">
              <a:spcBef>
                <a:spcPts val="0"/>
              </a:spcBef>
              <a:buFont typeface="Trebuchet MS"/>
              <a:defRPr sz="3200">
                <a:latin typeface="Trebuchet MS"/>
                <a:ea typeface="Trebuchet MS"/>
                <a:cs typeface="Trebuchet MS"/>
                <a:sym typeface="Trebuchet MS"/>
              </a:defRPr>
            </a:lvl3pPr>
            <a:lvl4pPr marL="1737360" indent="-365760">
              <a:spcBef>
                <a:spcPts val="0"/>
              </a:spcBef>
              <a:buFont typeface="Trebuchet MS"/>
              <a:defRPr sz="3200">
                <a:latin typeface="Trebuchet MS"/>
                <a:ea typeface="Trebuchet MS"/>
                <a:cs typeface="Trebuchet MS"/>
                <a:sym typeface="Trebuchet MS"/>
              </a:defRPr>
            </a:lvl4pPr>
            <a:lvl5pPr marL="2194560" indent="-365760">
              <a:spcBef>
                <a:spcPts val="0"/>
              </a:spcBef>
              <a:buFont typeface="Trebuchet MS"/>
              <a:defRPr sz="3200">
                <a:latin typeface="Trebuchet MS"/>
                <a:ea typeface="Trebuchet MS"/>
                <a:cs typeface="Trebuchet MS"/>
                <a:sym typeface="Trebuchet MS"/>
              </a:defRPr>
            </a:lvl5pPr>
          </a:lstStyle>
          <a:p>
            <a:pPr lvl="0">
              <a:defRPr sz="1800"/>
            </a:pPr>
            <a:r>
              <a:rPr sz="3200"/>
              <a:t>Klik om de tekststijl van het model te bewerken</a:t>
            </a:r>
          </a:p>
          <a:p>
            <a:pPr lvl="1">
              <a:defRPr sz="1800"/>
            </a:pPr>
            <a:r>
              <a:rPr sz="3200"/>
              <a:t>Tweede niveau</a:t>
            </a:r>
          </a:p>
          <a:p>
            <a:pPr lvl="2">
              <a:defRPr sz="1800"/>
            </a:pPr>
            <a:r>
              <a:rPr sz="3200"/>
              <a:t>Derde niveau</a:t>
            </a:r>
          </a:p>
          <a:p>
            <a:pPr lvl="3">
              <a:defRPr sz="1800"/>
            </a:pPr>
            <a:r>
              <a:rPr sz="3200"/>
              <a:t>Vierde niveau</a:t>
            </a:r>
          </a:p>
          <a:p>
            <a:pPr lvl="4">
              <a:defRPr sz="1800"/>
            </a:pPr>
            <a:r>
              <a:rPr sz="3200"/>
              <a:t>Vijfde niveau</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fbeelding met bijschrift">
    <p:spTree>
      <p:nvGrpSpPr>
        <p:cNvPr id="1" name=""/>
        <p:cNvGrpSpPr/>
        <p:nvPr/>
      </p:nvGrpSpPr>
      <p:grpSpPr>
        <a:xfrm>
          <a:off x="0" y="0"/>
          <a:ext cx="0" cy="0"/>
          <a:chOff x="0" y="0"/>
          <a:chExt cx="0" cy="0"/>
        </a:xfrm>
      </p:grpSpPr>
      <p:sp>
        <p:nvSpPr>
          <p:cNvPr id="27" name="Shape 27"/>
          <p:cNvSpPr>
            <a:spLocks noGrp="1"/>
          </p:cNvSpPr>
          <p:nvPr>
            <p:ph type="title"/>
          </p:nvPr>
        </p:nvSpPr>
        <p:spPr>
          <a:xfrm>
            <a:off x="2549525" y="4389438"/>
            <a:ext cx="7802564" cy="3244851"/>
          </a:xfrm>
          <a:prstGeom prst="rect">
            <a:avLst/>
          </a:prstGeom>
        </p:spPr>
        <p:txBody>
          <a:bodyPr lIns="0" tIns="0" rIns="0" bIns="0" anchor="b"/>
          <a:lstStyle>
            <a:lvl1pPr algn="l">
              <a:lnSpc>
                <a:spcPct val="95000"/>
              </a:lnSpc>
              <a:defRPr sz="2000" b="1">
                <a:solidFill>
                  <a:srgbClr val="0070BA"/>
                </a:solidFill>
                <a:latin typeface="Trebuchet MS"/>
                <a:ea typeface="Trebuchet MS"/>
                <a:cs typeface="Trebuchet MS"/>
                <a:sym typeface="Trebuchet MS"/>
              </a:defRPr>
            </a:lvl1pPr>
          </a:lstStyle>
          <a:p>
            <a:pPr lvl="0">
              <a:defRPr sz="1800" b="0">
                <a:solidFill>
                  <a:srgbClr val="000000"/>
                </a:solidFill>
              </a:defRPr>
            </a:pPr>
            <a:r>
              <a:rPr sz="2000" b="1">
                <a:solidFill>
                  <a:srgbClr val="0070BA"/>
                </a:solidFill>
              </a:rPr>
              <a:t>Titelstijl van model bewerken</a:t>
            </a:r>
          </a:p>
        </p:txBody>
      </p:sp>
      <p:sp>
        <p:nvSpPr>
          <p:cNvPr id="28" name="Shape 28"/>
          <p:cNvSpPr>
            <a:spLocks noGrp="1"/>
          </p:cNvSpPr>
          <p:nvPr>
            <p:ph type="body" idx="1"/>
          </p:nvPr>
        </p:nvSpPr>
        <p:spPr>
          <a:xfrm>
            <a:off x="2549525" y="7634288"/>
            <a:ext cx="7802564" cy="2119313"/>
          </a:xfrm>
          <a:prstGeom prst="rect">
            <a:avLst/>
          </a:prstGeom>
        </p:spPr>
        <p:txBody>
          <a:bodyPr lIns="0" tIns="0" rIns="0" bIns="0"/>
          <a:lstStyle>
            <a:lvl1pPr marL="0" indent="0">
              <a:spcBef>
                <a:spcPts val="0"/>
              </a:spcBef>
              <a:buClrTx/>
              <a:buSzTx/>
              <a:buFontTx/>
              <a:buNone/>
              <a:defRPr sz="1400">
                <a:latin typeface="Trebuchet MS"/>
                <a:ea typeface="Trebuchet MS"/>
                <a:cs typeface="Trebuchet MS"/>
                <a:sym typeface="Trebuchet MS"/>
              </a:defRPr>
            </a:lvl1pPr>
          </a:lstStyle>
          <a:p>
            <a:pPr lvl="0">
              <a:defRPr sz="1800"/>
            </a:pPr>
            <a:r>
              <a:rPr sz="1400"/>
              <a:t>Klik om de tekststijl van het model te bewerken</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50875" y="390525"/>
            <a:ext cx="11703050" cy="1885950"/>
          </a:xfrm>
          <a:prstGeom prst="rect">
            <a:avLst/>
          </a:prstGeom>
          <a:ln w="12700">
            <a:miter lim="400000"/>
          </a:ln>
          <a:extLst>
            <a:ext uri="{C572A759-6A51-4108-AA02-DFA0A04FC94B}">
              <ma14:wrappingTextBoxFlag xmlns="" xmlns:ma14="http://schemas.microsoft.com/office/mac/drawingml/2011/main" val="1"/>
            </a:ext>
          </a:extLst>
        </p:spPr>
        <p:txBody>
          <a:bodyPr lIns="45719" rIns="45719"/>
          <a:lstStyle/>
          <a:p>
            <a:pPr lvl="0">
              <a:defRPr sz="1800"/>
            </a:pPr>
            <a:r>
              <a:rPr sz="6200"/>
              <a:t>Titelstijl van model bewerken</a:t>
            </a:r>
          </a:p>
        </p:txBody>
      </p:sp>
      <p:sp>
        <p:nvSpPr>
          <p:cNvPr id="3" name="Shape 3"/>
          <p:cNvSpPr>
            <a:spLocks noGrp="1"/>
          </p:cNvSpPr>
          <p:nvPr>
            <p:ph type="body" idx="1"/>
          </p:nvPr>
        </p:nvSpPr>
        <p:spPr>
          <a:xfrm>
            <a:off x="650875" y="2276475"/>
            <a:ext cx="11703050" cy="7477125"/>
          </a:xfrm>
          <a:prstGeom prst="rect">
            <a:avLst/>
          </a:prstGeom>
          <a:ln w="12700">
            <a:miter lim="400000"/>
          </a:ln>
          <a:extLst>
            <a:ext uri="{C572A759-6A51-4108-AA02-DFA0A04FC94B}">
              <ma14:wrappingTextBoxFlag xmlns="" xmlns:ma14="http://schemas.microsoft.com/office/mac/drawingml/2011/main" val="1"/>
            </a:ext>
          </a:extLst>
        </p:spPr>
        <p:txBody>
          <a:bodyPr lIns="45719" rIns="45719"/>
          <a:lstStyle/>
          <a:p>
            <a:pPr lvl="0">
              <a:defRPr sz="1800"/>
            </a:pPr>
            <a:r>
              <a:rPr sz="4400"/>
              <a:t>Klik om de tekststijl van het model te bewerken</a:t>
            </a:r>
          </a:p>
          <a:p>
            <a:pPr lvl="1">
              <a:defRPr sz="1800"/>
            </a:pPr>
            <a:r>
              <a:rPr sz="4400"/>
              <a:t>Tweede niveau</a:t>
            </a:r>
          </a:p>
          <a:p>
            <a:pPr lvl="2">
              <a:defRPr sz="1800"/>
            </a:pPr>
            <a:r>
              <a:rPr sz="4400"/>
              <a:t>Derde niveau</a:t>
            </a:r>
          </a:p>
          <a:p>
            <a:pPr lvl="3">
              <a:defRPr sz="1800"/>
            </a:pPr>
            <a:r>
              <a:rPr sz="4400"/>
              <a:t>Vierde niveau</a:t>
            </a:r>
          </a:p>
          <a:p>
            <a:pPr lvl="4">
              <a:defRPr sz="1800"/>
            </a:pPr>
            <a:r>
              <a:rPr sz="4400"/>
              <a:t>Vijfde niveau</a:t>
            </a:r>
          </a:p>
        </p:txBody>
      </p:sp>
      <p:sp>
        <p:nvSpPr>
          <p:cNvPr id="4" name="Shape 4"/>
          <p:cNvSpPr>
            <a:spLocks noGrp="1"/>
          </p:cNvSpPr>
          <p:nvPr>
            <p:ph type="sldNum" sz="quarter" idx="2"/>
          </p:nvPr>
        </p:nvSpPr>
        <p:spPr>
          <a:xfrm>
            <a:off x="12036663" y="9228455"/>
            <a:ext cx="317263" cy="332741"/>
          </a:xfrm>
          <a:prstGeom prst="rect">
            <a:avLst/>
          </a:prstGeom>
          <a:ln w="12700">
            <a:miter lim="400000"/>
          </a:ln>
        </p:spPr>
        <p:txBody>
          <a:bodyPr wrap="none" lIns="45719" rIns="45719" anchor="ctr">
            <a:spAutoFit/>
          </a:bodyPr>
          <a:lstStyle>
            <a:lvl1pPr algn="r">
              <a:defRPr sz="1600">
                <a:solidFill>
                  <a:srgbClr val="878787"/>
                </a:solidFil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Lst>
  <p:transition spd="med"/>
  <p:txStyles>
    <p:titleStyle>
      <a:lvl1pPr algn="ctr">
        <a:defRPr sz="6200">
          <a:latin typeface="Calibri"/>
          <a:ea typeface="Calibri"/>
          <a:cs typeface="Calibri"/>
          <a:sym typeface="Calibri"/>
        </a:defRPr>
      </a:lvl1pPr>
      <a:lvl2pPr algn="ctr">
        <a:defRPr sz="6200">
          <a:latin typeface="Calibri"/>
          <a:ea typeface="Calibri"/>
          <a:cs typeface="Calibri"/>
          <a:sym typeface="Calibri"/>
        </a:defRPr>
      </a:lvl2pPr>
      <a:lvl3pPr algn="ctr">
        <a:defRPr sz="6200">
          <a:latin typeface="Calibri"/>
          <a:ea typeface="Calibri"/>
          <a:cs typeface="Calibri"/>
          <a:sym typeface="Calibri"/>
        </a:defRPr>
      </a:lvl3pPr>
      <a:lvl4pPr algn="ctr">
        <a:defRPr sz="6200">
          <a:latin typeface="Calibri"/>
          <a:ea typeface="Calibri"/>
          <a:cs typeface="Calibri"/>
          <a:sym typeface="Calibri"/>
        </a:defRPr>
      </a:lvl4pPr>
      <a:lvl5pPr algn="ctr">
        <a:defRPr sz="6200">
          <a:latin typeface="Calibri"/>
          <a:ea typeface="Calibri"/>
          <a:cs typeface="Calibri"/>
          <a:sym typeface="Calibri"/>
        </a:defRPr>
      </a:lvl5pPr>
      <a:lvl6pPr indent="457200" algn="ctr">
        <a:defRPr sz="6200">
          <a:latin typeface="Calibri"/>
          <a:ea typeface="Calibri"/>
          <a:cs typeface="Calibri"/>
          <a:sym typeface="Calibri"/>
        </a:defRPr>
      </a:lvl6pPr>
      <a:lvl7pPr indent="914400" algn="ctr">
        <a:defRPr sz="6200">
          <a:latin typeface="Calibri"/>
          <a:ea typeface="Calibri"/>
          <a:cs typeface="Calibri"/>
          <a:sym typeface="Calibri"/>
        </a:defRPr>
      </a:lvl7pPr>
      <a:lvl8pPr indent="1371600" algn="ctr">
        <a:defRPr sz="6200">
          <a:latin typeface="Calibri"/>
          <a:ea typeface="Calibri"/>
          <a:cs typeface="Calibri"/>
          <a:sym typeface="Calibri"/>
        </a:defRPr>
      </a:lvl8pPr>
      <a:lvl9pPr indent="1828800" algn="ctr">
        <a:defRPr sz="6200">
          <a:latin typeface="Calibri"/>
          <a:ea typeface="Calibri"/>
          <a:cs typeface="Calibri"/>
          <a:sym typeface="Calibri"/>
        </a:defRPr>
      </a:lvl9pPr>
    </p:titleStyle>
    <p:bodyStyle>
      <a:lvl1pPr marL="342900" indent="-342900">
        <a:spcBef>
          <a:spcPts val="1100"/>
        </a:spcBef>
        <a:buClr>
          <a:srgbClr val="000000"/>
        </a:buClr>
        <a:buSzPct val="100000"/>
        <a:buFont typeface="Arial"/>
        <a:buChar char="•"/>
        <a:defRPr sz="4400">
          <a:latin typeface="Calibri"/>
          <a:ea typeface="Calibri"/>
          <a:cs typeface="Calibri"/>
          <a:sym typeface="Calibri"/>
        </a:defRPr>
      </a:lvl1pPr>
      <a:lvl2pPr marL="788068" indent="-330868">
        <a:spcBef>
          <a:spcPts val="1100"/>
        </a:spcBef>
        <a:buClr>
          <a:srgbClr val="000000"/>
        </a:buClr>
        <a:buSzPct val="100000"/>
        <a:buFont typeface="Arial"/>
        <a:buChar char="–"/>
        <a:defRPr sz="4400">
          <a:latin typeface="Calibri"/>
          <a:ea typeface="Calibri"/>
          <a:cs typeface="Calibri"/>
          <a:sym typeface="Calibri"/>
        </a:defRPr>
      </a:lvl2pPr>
      <a:lvl3pPr marL="1210235" indent="-295835">
        <a:spcBef>
          <a:spcPts val="1100"/>
        </a:spcBef>
        <a:buClr>
          <a:srgbClr val="000000"/>
        </a:buClr>
        <a:buSzPct val="100000"/>
        <a:buFont typeface="Arial"/>
        <a:buChar char="•"/>
        <a:defRPr sz="4400">
          <a:latin typeface="Calibri"/>
          <a:ea typeface="Calibri"/>
          <a:cs typeface="Calibri"/>
          <a:sym typeface="Calibri"/>
        </a:defRPr>
      </a:lvl3pPr>
      <a:lvl4pPr marL="1730828" indent="-359228">
        <a:spcBef>
          <a:spcPts val="1100"/>
        </a:spcBef>
        <a:buClr>
          <a:srgbClr val="000000"/>
        </a:buClr>
        <a:buSzPct val="100000"/>
        <a:buFont typeface="Arial"/>
        <a:buChar char="–"/>
        <a:defRPr sz="4400">
          <a:latin typeface="Calibri"/>
          <a:ea typeface="Calibri"/>
          <a:cs typeface="Calibri"/>
          <a:sym typeface="Calibri"/>
        </a:defRPr>
      </a:lvl4pPr>
      <a:lvl5pPr marL="2188028" indent="-359228">
        <a:spcBef>
          <a:spcPts val="1100"/>
        </a:spcBef>
        <a:buClr>
          <a:srgbClr val="000000"/>
        </a:buClr>
        <a:buSzPct val="100000"/>
        <a:buFont typeface="Arial"/>
        <a:buChar char="»"/>
        <a:defRPr sz="4400">
          <a:latin typeface="Calibri"/>
          <a:ea typeface="Calibri"/>
          <a:cs typeface="Calibri"/>
          <a:sym typeface="Calibri"/>
        </a:defRPr>
      </a:lvl5pPr>
      <a:lvl6pPr marL="2645228" indent="-359228">
        <a:spcBef>
          <a:spcPts val="1100"/>
        </a:spcBef>
        <a:buClr>
          <a:srgbClr val="000000"/>
        </a:buClr>
        <a:buSzPct val="100000"/>
        <a:buFont typeface="Arial"/>
        <a:buChar char="»"/>
        <a:defRPr sz="4400">
          <a:latin typeface="Calibri"/>
          <a:ea typeface="Calibri"/>
          <a:cs typeface="Calibri"/>
          <a:sym typeface="Calibri"/>
        </a:defRPr>
      </a:lvl6pPr>
      <a:lvl7pPr marL="3102428" indent="-359228">
        <a:spcBef>
          <a:spcPts val="1100"/>
        </a:spcBef>
        <a:buClr>
          <a:srgbClr val="000000"/>
        </a:buClr>
        <a:buSzPct val="100000"/>
        <a:buFont typeface="Arial"/>
        <a:buChar char="»"/>
        <a:defRPr sz="4400">
          <a:latin typeface="Calibri"/>
          <a:ea typeface="Calibri"/>
          <a:cs typeface="Calibri"/>
          <a:sym typeface="Calibri"/>
        </a:defRPr>
      </a:lvl7pPr>
      <a:lvl8pPr marL="3559628" indent="-359228">
        <a:spcBef>
          <a:spcPts val="1100"/>
        </a:spcBef>
        <a:buClr>
          <a:srgbClr val="000000"/>
        </a:buClr>
        <a:buSzPct val="100000"/>
        <a:buFont typeface="Arial"/>
        <a:buChar char="»"/>
        <a:defRPr sz="4400">
          <a:latin typeface="Calibri"/>
          <a:ea typeface="Calibri"/>
          <a:cs typeface="Calibri"/>
          <a:sym typeface="Calibri"/>
        </a:defRPr>
      </a:lvl8pPr>
      <a:lvl9pPr marL="4016828" indent="-359228">
        <a:spcBef>
          <a:spcPts val="1100"/>
        </a:spcBef>
        <a:buClr>
          <a:srgbClr val="000000"/>
        </a:buClr>
        <a:buSzPct val="100000"/>
        <a:buFont typeface="Arial"/>
        <a:buChar char="»"/>
        <a:defRPr sz="4400">
          <a:latin typeface="Calibri"/>
          <a:ea typeface="Calibri"/>
          <a:cs typeface="Calibri"/>
          <a:sym typeface="Calibri"/>
        </a:defRPr>
      </a:lvl9pPr>
    </p:bodyStyle>
    <p:otherStyle>
      <a:lvl1pPr algn="r">
        <a:defRPr sz="1600">
          <a:solidFill>
            <a:schemeClr val="tx1"/>
          </a:solidFill>
          <a:latin typeface="+mn-lt"/>
          <a:ea typeface="+mn-ea"/>
          <a:cs typeface="+mn-cs"/>
          <a:sym typeface="Trebuchet MS"/>
        </a:defRPr>
      </a:lvl1pPr>
      <a:lvl2pPr indent="457200" algn="r">
        <a:defRPr sz="1600">
          <a:solidFill>
            <a:schemeClr val="tx1"/>
          </a:solidFill>
          <a:latin typeface="+mn-lt"/>
          <a:ea typeface="+mn-ea"/>
          <a:cs typeface="+mn-cs"/>
          <a:sym typeface="Trebuchet MS"/>
        </a:defRPr>
      </a:lvl2pPr>
      <a:lvl3pPr indent="914400" algn="r">
        <a:defRPr sz="1600">
          <a:solidFill>
            <a:schemeClr val="tx1"/>
          </a:solidFill>
          <a:latin typeface="+mn-lt"/>
          <a:ea typeface="+mn-ea"/>
          <a:cs typeface="+mn-cs"/>
          <a:sym typeface="Trebuchet MS"/>
        </a:defRPr>
      </a:lvl3pPr>
      <a:lvl4pPr indent="1371600" algn="r">
        <a:defRPr sz="1600">
          <a:solidFill>
            <a:schemeClr val="tx1"/>
          </a:solidFill>
          <a:latin typeface="+mn-lt"/>
          <a:ea typeface="+mn-ea"/>
          <a:cs typeface="+mn-cs"/>
          <a:sym typeface="Trebuchet MS"/>
        </a:defRPr>
      </a:lvl4pPr>
      <a:lvl5pPr indent="1828800" algn="r">
        <a:defRPr sz="1600">
          <a:solidFill>
            <a:schemeClr val="tx1"/>
          </a:solidFill>
          <a:latin typeface="+mn-lt"/>
          <a:ea typeface="+mn-ea"/>
          <a:cs typeface="+mn-cs"/>
          <a:sym typeface="Trebuchet MS"/>
        </a:defRPr>
      </a:lvl5pPr>
      <a:lvl6pPr indent="2286000" algn="r">
        <a:defRPr sz="1600">
          <a:solidFill>
            <a:schemeClr val="tx1"/>
          </a:solidFill>
          <a:latin typeface="+mn-lt"/>
          <a:ea typeface="+mn-ea"/>
          <a:cs typeface="+mn-cs"/>
          <a:sym typeface="Trebuchet MS"/>
        </a:defRPr>
      </a:lvl6pPr>
      <a:lvl7pPr indent="2743200" algn="r">
        <a:defRPr sz="1600">
          <a:solidFill>
            <a:schemeClr val="tx1"/>
          </a:solidFill>
          <a:latin typeface="+mn-lt"/>
          <a:ea typeface="+mn-ea"/>
          <a:cs typeface="+mn-cs"/>
          <a:sym typeface="Trebuchet MS"/>
        </a:defRPr>
      </a:lvl7pPr>
      <a:lvl8pPr indent="3200400" algn="r">
        <a:defRPr sz="1600">
          <a:solidFill>
            <a:schemeClr val="tx1"/>
          </a:solidFill>
          <a:latin typeface="+mn-lt"/>
          <a:ea typeface="+mn-ea"/>
          <a:cs typeface="+mn-cs"/>
          <a:sym typeface="Trebuchet MS"/>
        </a:defRPr>
      </a:lvl8pPr>
      <a:lvl9pPr indent="3657600" algn="r">
        <a:defRPr sz="1600">
          <a:solidFill>
            <a:schemeClr val="tx1"/>
          </a:solidFill>
          <a:latin typeface="+mn-lt"/>
          <a:ea typeface="+mn-ea"/>
          <a:cs typeface="+mn-cs"/>
          <a:sym typeface="Trebuchet M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1.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jpeg"/><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jpeg"/><Relationship Id="rId2" Type="http://schemas.openxmlformats.org/officeDocument/2006/relationships/image" Target="../media/image10.jpeg"/><Relationship Id="rId1" Type="http://schemas.openxmlformats.org/officeDocument/2006/relationships/slideLayout" Target="../slideLayouts/slideLayout1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 name="Group 256"/>
          <p:cNvGrpSpPr/>
          <p:nvPr/>
        </p:nvGrpSpPr>
        <p:grpSpPr>
          <a:xfrm>
            <a:off x="0" y="-1"/>
            <a:ext cx="13017501" cy="9767890"/>
            <a:chOff x="0" y="0"/>
            <a:chExt cx="13017500" cy="9767888"/>
          </a:xfrm>
        </p:grpSpPr>
        <p:sp>
          <p:nvSpPr>
            <p:cNvPr id="254" name="Shape 254"/>
            <p:cNvSpPr/>
            <p:nvPr/>
          </p:nvSpPr>
          <p:spPr>
            <a:xfrm>
              <a:off x="0" y="7569200"/>
              <a:ext cx="13017501" cy="2198689"/>
            </a:xfrm>
            <a:custGeom>
              <a:avLst/>
              <a:gdLst/>
              <a:ahLst/>
              <a:cxnLst>
                <a:cxn ang="0">
                  <a:pos x="wd2" y="hd2"/>
                </a:cxn>
                <a:cxn ang="5400000">
                  <a:pos x="wd2" y="hd2"/>
                </a:cxn>
                <a:cxn ang="10800000">
                  <a:pos x="wd2" y="hd2"/>
                </a:cxn>
                <a:cxn ang="16200000">
                  <a:pos x="wd2" y="hd2"/>
                </a:cxn>
              </a:cxnLst>
              <a:rect l="0" t="0" r="r" b="b"/>
              <a:pathLst>
                <a:path w="21600" h="21600" extrusionOk="0">
                  <a:moveTo>
                    <a:pt x="21600" y="21556"/>
                  </a:moveTo>
                  <a:lnTo>
                    <a:pt x="11" y="21267"/>
                  </a:lnTo>
                  <a:lnTo>
                    <a:pt x="0" y="11177"/>
                  </a:lnTo>
                  <a:lnTo>
                    <a:pt x="794" y="11443"/>
                  </a:lnTo>
                  <a:lnTo>
                    <a:pt x="1588" y="11665"/>
                  </a:lnTo>
                  <a:lnTo>
                    <a:pt x="2367" y="11842"/>
                  </a:lnTo>
                  <a:lnTo>
                    <a:pt x="3146" y="11975"/>
                  </a:lnTo>
                  <a:lnTo>
                    <a:pt x="3925" y="12064"/>
                  </a:lnTo>
                  <a:lnTo>
                    <a:pt x="4688" y="12108"/>
                  </a:lnTo>
                  <a:lnTo>
                    <a:pt x="5452" y="12108"/>
                  </a:lnTo>
                  <a:lnTo>
                    <a:pt x="6201" y="12064"/>
                  </a:lnTo>
                  <a:lnTo>
                    <a:pt x="6950" y="11975"/>
                  </a:lnTo>
                  <a:lnTo>
                    <a:pt x="7692" y="11887"/>
                  </a:lnTo>
                  <a:lnTo>
                    <a:pt x="8426" y="11709"/>
                  </a:lnTo>
                  <a:lnTo>
                    <a:pt x="9152" y="11532"/>
                  </a:lnTo>
                  <a:lnTo>
                    <a:pt x="9864" y="11310"/>
                  </a:lnTo>
                  <a:lnTo>
                    <a:pt x="10575" y="11044"/>
                  </a:lnTo>
                  <a:lnTo>
                    <a:pt x="11272" y="10733"/>
                  </a:lnTo>
                  <a:lnTo>
                    <a:pt x="11968" y="10379"/>
                  </a:lnTo>
                  <a:lnTo>
                    <a:pt x="12650" y="9979"/>
                  </a:lnTo>
                  <a:lnTo>
                    <a:pt x="13317" y="9536"/>
                  </a:lnTo>
                  <a:lnTo>
                    <a:pt x="13983" y="9092"/>
                  </a:lnTo>
                  <a:lnTo>
                    <a:pt x="14635" y="8605"/>
                  </a:lnTo>
                  <a:lnTo>
                    <a:pt x="15271" y="8072"/>
                  </a:lnTo>
                  <a:lnTo>
                    <a:pt x="15908" y="7496"/>
                  </a:lnTo>
                  <a:lnTo>
                    <a:pt x="16530" y="6919"/>
                  </a:lnTo>
                  <a:lnTo>
                    <a:pt x="17136" y="6254"/>
                  </a:lnTo>
                  <a:lnTo>
                    <a:pt x="17735" y="5589"/>
                  </a:lnTo>
                  <a:lnTo>
                    <a:pt x="18320" y="4923"/>
                  </a:lnTo>
                  <a:lnTo>
                    <a:pt x="18889" y="4169"/>
                  </a:lnTo>
                  <a:lnTo>
                    <a:pt x="19450" y="3415"/>
                  </a:lnTo>
                  <a:lnTo>
                    <a:pt x="20005" y="2617"/>
                  </a:lnTo>
                  <a:lnTo>
                    <a:pt x="20536" y="1774"/>
                  </a:lnTo>
                  <a:lnTo>
                    <a:pt x="21061" y="931"/>
                  </a:lnTo>
                  <a:lnTo>
                    <a:pt x="21570" y="0"/>
                  </a:lnTo>
                  <a:lnTo>
                    <a:pt x="21589" y="21600"/>
                  </a:lnTo>
                </a:path>
              </a:pathLst>
            </a:custGeom>
            <a:solidFill>
              <a:srgbClr val="FFFFFF"/>
            </a:solidFill>
            <a:ln w="12700" cap="flat">
              <a:noFill/>
              <a:miter lim="400000"/>
            </a:ln>
            <a:effectLst/>
          </p:spPr>
          <p:txBody>
            <a:bodyPr wrap="square" lIns="0" tIns="0" rIns="0" bIns="0" numCol="1" anchor="t">
              <a:noAutofit/>
            </a:bodyPr>
            <a:lstStyle/>
            <a:p>
              <a:pPr lvl="0">
                <a:defRPr>
                  <a:latin typeface="Gill Sans"/>
                  <a:ea typeface="Gill Sans"/>
                  <a:cs typeface="Gill Sans"/>
                  <a:sym typeface="Gill Sans"/>
                </a:defRPr>
              </a:pPr>
              <a:endParaRPr/>
            </a:p>
          </p:txBody>
        </p:sp>
        <p:sp>
          <p:nvSpPr>
            <p:cNvPr id="255" name="Shape 255"/>
            <p:cNvSpPr/>
            <p:nvPr/>
          </p:nvSpPr>
          <p:spPr>
            <a:xfrm>
              <a:off x="0" y="-1"/>
              <a:ext cx="13007976" cy="2768602"/>
            </a:xfrm>
            <a:custGeom>
              <a:avLst/>
              <a:gdLst/>
              <a:ahLst/>
              <a:cxnLst>
                <a:cxn ang="0">
                  <a:pos x="wd2" y="hd2"/>
                </a:cxn>
                <a:cxn ang="5400000">
                  <a:pos x="wd2" y="hd2"/>
                </a:cxn>
                <a:cxn ang="10800000">
                  <a:pos x="wd2" y="hd2"/>
                </a:cxn>
                <a:cxn ang="16200000">
                  <a:pos x="wd2" y="hd2"/>
                </a:cxn>
              </a:cxnLst>
              <a:rect l="0" t="0" r="r" b="b"/>
              <a:pathLst>
                <a:path w="21600" h="21600" extrusionOk="0">
                  <a:moveTo>
                    <a:pt x="21473" y="21353"/>
                  </a:moveTo>
                  <a:lnTo>
                    <a:pt x="20963" y="20471"/>
                  </a:lnTo>
                  <a:lnTo>
                    <a:pt x="20453" y="19659"/>
                  </a:lnTo>
                  <a:lnTo>
                    <a:pt x="19951" y="18918"/>
                  </a:lnTo>
                  <a:lnTo>
                    <a:pt x="19456" y="18247"/>
                  </a:lnTo>
                  <a:lnTo>
                    <a:pt x="18953" y="17612"/>
                  </a:lnTo>
                  <a:lnTo>
                    <a:pt x="18459" y="17012"/>
                  </a:lnTo>
                  <a:lnTo>
                    <a:pt x="17956" y="16482"/>
                  </a:lnTo>
                  <a:lnTo>
                    <a:pt x="17446" y="15988"/>
                  </a:lnTo>
                  <a:lnTo>
                    <a:pt x="16937" y="15529"/>
                  </a:lnTo>
                  <a:lnTo>
                    <a:pt x="16412" y="15141"/>
                  </a:lnTo>
                  <a:lnTo>
                    <a:pt x="15872" y="14753"/>
                  </a:lnTo>
                  <a:lnTo>
                    <a:pt x="15317" y="14365"/>
                  </a:lnTo>
                  <a:lnTo>
                    <a:pt x="14755" y="14047"/>
                  </a:lnTo>
                  <a:lnTo>
                    <a:pt x="14163" y="13729"/>
                  </a:lnTo>
                  <a:lnTo>
                    <a:pt x="13555" y="13412"/>
                  </a:lnTo>
                  <a:lnTo>
                    <a:pt x="12926" y="13129"/>
                  </a:lnTo>
                  <a:lnTo>
                    <a:pt x="11838" y="12635"/>
                  </a:lnTo>
                  <a:lnTo>
                    <a:pt x="10781" y="12247"/>
                  </a:lnTo>
                  <a:lnTo>
                    <a:pt x="9769" y="11894"/>
                  </a:lnTo>
                  <a:lnTo>
                    <a:pt x="8787" y="11612"/>
                  </a:lnTo>
                  <a:lnTo>
                    <a:pt x="7842" y="11400"/>
                  </a:lnTo>
                  <a:lnTo>
                    <a:pt x="6943" y="11224"/>
                  </a:lnTo>
                  <a:lnTo>
                    <a:pt x="6073" y="11082"/>
                  </a:lnTo>
                  <a:lnTo>
                    <a:pt x="5241" y="11012"/>
                  </a:lnTo>
                  <a:lnTo>
                    <a:pt x="4453" y="10976"/>
                  </a:lnTo>
                  <a:lnTo>
                    <a:pt x="3696" y="10976"/>
                  </a:lnTo>
                  <a:lnTo>
                    <a:pt x="2984" y="11012"/>
                  </a:lnTo>
                  <a:lnTo>
                    <a:pt x="2309" y="11047"/>
                  </a:lnTo>
                  <a:lnTo>
                    <a:pt x="1679" y="11153"/>
                  </a:lnTo>
                  <a:lnTo>
                    <a:pt x="1080" y="11259"/>
                  </a:lnTo>
                  <a:lnTo>
                    <a:pt x="525" y="11365"/>
                  </a:lnTo>
                  <a:lnTo>
                    <a:pt x="7" y="11506"/>
                  </a:lnTo>
                  <a:lnTo>
                    <a:pt x="0" y="71"/>
                  </a:lnTo>
                  <a:lnTo>
                    <a:pt x="21589" y="0"/>
                  </a:lnTo>
                  <a:lnTo>
                    <a:pt x="21600" y="21600"/>
                  </a:lnTo>
                  <a:lnTo>
                    <a:pt x="21578" y="21529"/>
                  </a:lnTo>
                  <a:lnTo>
                    <a:pt x="21473" y="21353"/>
                  </a:lnTo>
                  <a:close/>
                </a:path>
              </a:pathLst>
            </a:custGeom>
            <a:solidFill>
              <a:srgbClr val="FFFFFF"/>
            </a:solidFill>
            <a:ln w="12700" cap="flat">
              <a:noFill/>
              <a:miter lim="400000"/>
            </a:ln>
            <a:effectLst/>
          </p:spPr>
          <p:txBody>
            <a:bodyPr wrap="square" lIns="0" tIns="0" rIns="0" bIns="0" numCol="1" anchor="t">
              <a:noAutofit/>
            </a:bodyPr>
            <a:lstStyle/>
            <a:p>
              <a:pPr lvl="0">
                <a:defRPr>
                  <a:latin typeface="Gill Sans"/>
                  <a:ea typeface="Gill Sans"/>
                  <a:cs typeface="Gill Sans"/>
                  <a:sym typeface="Gill Sans"/>
                </a:defRPr>
              </a:pPr>
              <a:endParaRPr/>
            </a:p>
          </p:txBody>
        </p:sp>
      </p:grpSp>
      <p:pic>
        <p:nvPicPr>
          <p:cNvPr id="257" name="image1.png"/>
          <p:cNvPicPr/>
          <p:nvPr/>
        </p:nvPicPr>
        <p:blipFill>
          <a:blip r:embed="rId2">
            <a:extLst/>
          </a:blip>
          <a:stretch>
            <a:fillRect/>
          </a:stretch>
        </p:blipFill>
        <p:spPr>
          <a:xfrm>
            <a:off x="9874250" y="8607425"/>
            <a:ext cx="2827339" cy="901700"/>
          </a:xfrm>
          <a:prstGeom prst="rect">
            <a:avLst/>
          </a:prstGeom>
          <a:ln w="12700">
            <a:miter lim="400000"/>
          </a:ln>
        </p:spPr>
      </p:pic>
      <p:sp>
        <p:nvSpPr>
          <p:cNvPr id="258" name="Shape 258"/>
          <p:cNvSpPr/>
          <p:nvPr/>
        </p:nvSpPr>
        <p:spPr>
          <a:xfrm>
            <a:off x="0" y="0"/>
            <a:ext cx="13004801" cy="8864601"/>
          </a:xfrm>
          <a:custGeom>
            <a:avLst/>
            <a:gdLst/>
            <a:ahLst/>
            <a:cxnLst>
              <a:cxn ang="0">
                <a:pos x="wd2" y="hd2"/>
              </a:cxn>
              <a:cxn ang="5400000">
                <a:pos x="wd2" y="hd2"/>
              </a:cxn>
              <a:cxn ang="10800000">
                <a:pos x="wd2" y="hd2"/>
              </a:cxn>
              <a:cxn ang="16200000">
                <a:pos x="wd2" y="hd2"/>
              </a:cxn>
            </a:cxnLst>
            <a:rect l="0" t="0" r="r" b="b"/>
            <a:pathLst>
              <a:path w="21600" h="21600" extrusionOk="0">
                <a:moveTo>
                  <a:pt x="0" y="21369"/>
                </a:moveTo>
                <a:lnTo>
                  <a:pt x="795" y="21435"/>
                </a:lnTo>
                <a:lnTo>
                  <a:pt x="1590" y="21490"/>
                </a:lnTo>
                <a:lnTo>
                  <a:pt x="2370" y="21534"/>
                </a:lnTo>
                <a:lnTo>
                  <a:pt x="3150" y="21567"/>
                </a:lnTo>
                <a:lnTo>
                  <a:pt x="3930" y="21589"/>
                </a:lnTo>
                <a:lnTo>
                  <a:pt x="4695" y="21600"/>
                </a:lnTo>
                <a:lnTo>
                  <a:pt x="5460" y="21600"/>
                </a:lnTo>
                <a:lnTo>
                  <a:pt x="6210" y="21589"/>
                </a:lnTo>
                <a:lnTo>
                  <a:pt x="6960" y="21567"/>
                </a:lnTo>
                <a:lnTo>
                  <a:pt x="7703" y="21545"/>
                </a:lnTo>
                <a:lnTo>
                  <a:pt x="8438" y="21501"/>
                </a:lnTo>
                <a:lnTo>
                  <a:pt x="9165" y="21457"/>
                </a:lnTo>
                <a:lnTo>
                  <a:pt x="9878" y="21402"/>
                </a:lnTo>
                <a:lnTo>
                  <a:pt x="10590" y="21336"/>
                </a:lnTo>
                <a:lnTo>
                  <a:pt x="11288" y="21259"/>
                </a:lnTo>
                <a:lnTo>
                  <a:pt x="11985" y="21171"/>
                </a:lnTo>
                <a:lnTo>
                  <a:pt x="12668" y="21072"/>
                </a:lnTo>
                <a:lnTo>
                  <a:pt x="13335" y="20962"/>
                </a:lnTo>
                <a:lnTo>
                  <a:pt x="14003" y="20852"/>
                </a:lnTo>
                <a:lnTo>
                  <a:pt x="14655" y="20731"/>
                </a:lnTo>
                <a:lnTo>
                  <a:pt x="15293" y="20599"/>
                </a:lnTo>
                <a:lnTo>
                  <a:pt x="15930" y="20456"/>
                </a:lnTo>
                <a:lnTo>
                  <a:pt x="16553" y="20313"/>
                </a:lnTo>
                <a:lnTo>
                  <a:pt x="17160" y="20148"/>
                </a:lnTo>
                <a:lnTo>
                  <a:pt x="17760" y="19983"/>
                </a:lnTo>
                <a:lnTo>
                  <a:pt x="18345" y="19818"/>
                </a:lnTo>
                <a:lnTo>
                  <a:pt x="18915" y="19631"/>
                </a:lnTo>
                <a:lnTo>
                  <a:pt x="19478" y="19444"/>
                </a:lnTo>
                <a:lnTo>
                  <a:pt x="20033" y="19246"/>
                </a:lnTo>
                <a:lnTo>
                  <a:pt x="20565" y="19037"/>
                </a:lnTo>
                <a:lnTo>
                  <a:pt x="21090" y="18829"/>
                </a:lnTo>
                <a:lnTo>
                  <a:pt x="21600" y="18598"/>
                </a:lnTo>
                <a:lnTo>
                  <a:pt x="21600" y="0"/>
                </a:lnTo>
                <a:lnTo>
                  <a:pt x="0" y="0"/>
                </a:lnTo>
                <a:lnTo>
                  <a:pt x="0" y="21369"/>
                </a:lnTo>
                <a:close/>
              </a:path>
            </a:pathLst>
          </a:custGeom>
          <a:blipFill>
            <a:blip r:embed="rId3"/>
            <a:stretch>
              <a:fillRect/>
            </a:stretch>
          </a:blipFill>
          <a:ln w="12700">
            <a:miter lim="400000"/>
          </a:ln>
        </p:spPr>
        <p:txBody>
          <a:bodyPr lIns="0" tIns="0" rIns="0" bIns="0"/>
          <a:lstStyle/>
          <a:p>
            <a:pPr lvl="0">
              <a:defRPr>
                <a:latin typeface="Gill Sans"/>
                <a:ea typeface="Gill Sans"/>
                <a:cs typeface="Gill Sans"/>
                <a:sym typeface="Gill Sans"/>
              </a:defRPr>
            </a:pPr>
            <a:endParaRPr/>
          </a:p>
        </p:txBody>
      </p:sp>
      <p:sp>
        <p:nvSpPr>
          <p:cNvPr id="259" name="Shape 259"/>
          <p:cNvSpPr>
            <a:spLocks noGrp="1"/>
          </p:cNvSpPr>
          <p:nvPr>
            <p:ph type="title"/>
          </p:nvPr>
        </p:nvSpPr>
        <p:spPr>
          <a:xfrm>
            <a:off x="885776" y="628327"/>
            <a:ext cx="11886604" cy="2106615"/>
          </a:xfrm>
          <a:prstGeom prst="rect">
            <a:avLst/>
          </a:prstGeom>
          <a:effectLst>
            <a:outerShdw blurRad="76200" dist="38099" dir="2700000" rotWithShape="0">
              <a:srgbClr val="000000">
                <a:alpha val="75000"/>
              </a:srgbClr>
            </a:outerShdw>
          </a:effectLst>
        </p:spPr>
        <p:txBody>
          <a:bodyPr>
            <a:normAutofit/>
          </a:bodyPr>
          <a:lstStyle/>
          <a:p>
            <a:pPr lvl="0">
              <a:lnSpc>
                <a:spcPct val="100000"/>
              </a:lnSpc>
              <a:defRPr sz="1800" b="0">
                <a:solidFill>
                  <a:srgbClr val="000000"/>
                </a:solidFill>
              </a:defRPr>
            </a:pPr>
            <a:r>
              <a:rPr sz="4800" b="1">
                <a:solidFill>
                  <a:srgbClr val="FFFFFF"/>
                </a:solidFill>
              </a:rPr>
              <a:t>Innovating for sustainable business</a:t>
            </a:r>
            <a:br>
              <a:rPr sz="4800" b="1">
                <a:solidFill>
                  <a:srgbClr val="FFFFFF"/>
                </a:solidFill>
              </a:rPr>
            </a:br>
            <a:r>
              <a:rPr sz="4000" b="1" i="1">
                <a:solidFill>
                  <a:srgbClr val="FFFFFF"/>
                </a:solidFill>
              </a:rPr>
              <a:t>a DSM story</a:t>
            </a:r>
          </a:p>
        </p:txBody>
      </p:sp>
      <p:pic>
        <p:nvPicPr>
          <p:cNvPr id="260" name="image3.png"/>
          <p:cNvPicPr/>
          <p:nvPr/>
        </p:nvPicPr>
        <p:blipFill>
          <a:blip r:embed="rId4">
            <a:extLst/>
          </a:blip>
          <a:stretch>
            <a:fillRect/>
          </a:stretch>
        </p:blipFill>
        <p:spPr>
          <a:xfrm>
            <a:off x="0" y="7335838"/>
            <a:ext cx="13004800" cy="1960563"/>
          </a:xfrm>
          <a:prstGeom prst="rect">
            <a:avLst/>
          </a:prstGeom>
          <a:ln w="12700">
            <a:miter lim="400000"/>
          </a:ln>
        </p:spPr>
      </p:pic>
      <p:sp>
        <p:nvSpPr>
          <p:cNvPr id="261" name="Shape 261"/>
          <p:cNvSpPr/>
          <p:nvPr/>
        </p:nvSpPr>
        <p:spPr>
          <a:xfrm>
            <a:off x="495300" y="7541096"/>
            <a:ext cx="4323061" cy="1104038"/>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p>
            <a:pPr lvl="0" algn="l">
              <a:lnSpc>
                <a:spcPts val="2700"/>
              </a:lnSpc>
              <a:defRPr sz="1800"/>
            </a:pPr>
            <a:r>
              <a:rPr sz="2400">
                <a:solidFill>
                  <a:srgbClr val="FFFFFF"/>
                </a:solidFill>
              </a:rPr>
              <a:t>Dimitri de Vreeze</a:t>
            </a:r>
            <a:endParaRPr sz="5800">
              <a:latin typeface="Gill Sans"/>
              <a:ea typeface="Gill Sans"/>
              <a:cs typeface="Gill Sans"/>
              <a:sym typeface="Gill Sans"/>
            </a:endParaRPr>
          </a:p>
          <a:p>
            <a:pPr lvl="0" algn="l">
              <a:lnSpc>
                <a:spcPts val="2700"/>
              </a:lnSpc>
              <a:defRPr sz="1800"/>
            </a:pPr>
            <a:r>
              <a:rPr sz="2400">
                <a:solidFill>
                  <a:srgbClr val="FFFFFF"/>
                </a:solidFill>
              </a:rPr>
              <a:t>Royal DSM</a:t>
            </a:r>
            <a:endParaRPr sz="5800">
              <a:latin typeface="Gill Sans"/>
              <a:ea typeface="Gill Sans"/>
              <a:cs typeface="Gill Sans"/>
              <a:sym typeface="Gill Sans"/>
            </a:endParaRPr>
          </a:p>
          <a:p>
            <a:pPr lvl="0" algn="l">
              <a:lnSpc>
                <a:spcPts val="2700"/>
              </a:lnSpc>
              <a:defRPr sz="1800"/>
            </a:pPr>
            <a:r>
              <a:rPr sz="2400">
                <a:solidFill>
                  <a:srgbClr val="FFFFFF"/>
                </a:solidFill>
              </a:rPr>
              <a:t>Member of the Managing Board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7" name="financial light.jpg"/>
          <p:cNvPicPr/>
          <p:nvPr/>
        </p:nvPicPr>
        <p:blipFill>
          <a:blip r:embed="rId2">
            <a:extLst/>
          </a:blip>
          <a:stretch>
            <a:fillRect/>
          </a:stretch>
        </p:blipFill>
        <p:spPr>
          <a:xfrm>
            <a:off x="0" y="0"/>
            <a:ext cx="13004800" cy="9753600"/>
          </a:xfrm>
          <a:prstGeom prst="rect">
            <a:avLst/>
          </a:prstGeom>
          <a:ln w="12700">
            <a:miter lim="400000"/>
          </a:ln>
        </p:spPr>
      </p:pic>
      <p:sp>
        <p:nvSpPr>
          <p:cNvPr id="848" name="Shape 848"/>
          <p:cNvSpPr>
            <a:spLocks noGrp="1"/>
          </p:cNvSpPr>
          <p:nvPr>
            <p:ph type="title" idx="4294967295"/>
          </p:nvPr>
        </p:nvSpPr>
        <p:spPr>
          <a:xfrm>
            <a:off x="897284" y="819834"/>
            <a:ext cx="11401780" cy="582178"/>
          </a:xfrm>
          <a:prstGeom prst="rect">
            <a:avLst/>
          </a:prstGeom>
        </p:spPr>
        <p:txBody>
          <a:bodyPr lIns="0" tIns="0" rIns="0" bIns="0">
            <a:normAutofit/>
          </a:bodyPr>
          <a:lstStyle>
            <a:lvl1pPr algn="l" defTabSz="886968">
              <a:lnSpc>
                <a:spcPct val="95000"/>
              </a:lnSpc>
              <a:defRPr sz="3880" b="1">
                <a:solidFill>
                  <a:srgbClr val="007E4B"/>
                </a:solidFill>
                <a:latin typeface="Trebuchet MS"/>
                <a:ea typeface="Trebuchet MS"/>
                <a:cs typeface="Trebuchet MS"/>
                <a:sym typeface="Trebuchet MS"/>
              </a:defRPr>
            </a:lvl1pPr>
          </a:lstStyle>
          <a:p>
            <a:pPr lvl="0">
              <a:defRPr sz="1800" b="0">
                <a:solidFill>
                  <a:srgbClr val="000000"/>
                </a:solidFill>
              </a:defRPr>
            </a:pPr>
            <a:r>
              <a:rPr sz="3880" b="1">
                <a:solidFill>
                  <a:srgbClr val="007E4B"/>
                </a:solidFill>
              </a:rPr>
              <a:t>Aligned with clear sustainability aspirations</a:t>
            </a:r>
          </a:p>
        </p:txBody>
      </p:sp>
      <p:graphicFrame>
        <p:nvGraphicFramePr>
          <p:cNvPr id="849" name="Table 849"/>
          <p:cNvGraphicFramePr/>
          <p:nvPr>
            <p:extLst>
              <p:ext uri="{D42A27DB-BD31-4B8C-83A1-F6EECF244321}">
                <p14:modId xmlns:p14="http://schemas.microsoft.com/office/powerpoint/2010/main" val="2429957696"/>
              </p:ext>
            </p:extLst>
          </p:nvPr>
        </p:nvGraphicFramePr>
        <p:xfrm>
          <a:off x="897284" y="1876466"/>
          <a:ext cx="11509976" cy="5674777"/>
        </p:xfrm>
        <a:graphic>
          <a:graphicData uri="http://schemas.openxmlformats.org/drawingml/2006/table">
            <a:tbl>
              <a:tblPr>
                <a:tableStyleId>{4C3C2611-4C71-4FC5-86AE-919BDF0F9419}</a:tableStyleId>
              </a:tblPr>
              <a:tblGrid>
                <a:gridCol w="3865359"/>
                <a:gridCol w="4421855"/>
                <a:gridCol w="3222762"/>
              </a:tblGrid>
              <a:tr h="655925">
                <a:tc gridSpan="2">
                  <a:txBody>
                    <a:bodyPr/>
                    <a:lstStyle/>
                    <a:p>
                      <a:pPr lvl="0" algn="l">
                        <a:defRPr sz="1800" b="0" i="0"/>
                      </a:pPr>
                      <a:r>
                        <a:rPr sz="2300" b="1">
                          <a:solidFill>
                            <a:srgbClr val="FFFFFF"/>
                          </a:solidFill>
                        </a:rPr>
                        <a:t>Sustainability aspirations 2011 – 2015</a:t>
                      </a:r>
                    </a:p>
                  </a:txBody>
                  <a:tcPr marL="25983" marR="25983" marT="25983" marB="25983" anchor="ctr" horzOverflow="overflow">
                    <a:lnL w="12700">
                      <a:solidFill>
                        <a:srgbClr val="012E09"/>
                      </a:solidFill>
                      <a:miter lim="400000"/>
                    </a:lnL>
                    <a:lnT w="12700">
                      <a:solidFill>
                        <a:srgbClr val="012E09"/>
                      </a:solidFill>
                      <a:miter lim="400000"/>
                    </a:lnT>
                    <a:lnB w="12700">
                      <a:solidFill>
                        <a:srgbClr val="FFFFFF"/>
                      </a:solidFill>
                      <a:round/>
                    </a:lnB>
                    <a:solidFill>
                      <a:srgbClr val="0070BA"/>
                    </a:solidFill>
                  </a:tcPr>
                </a:tc>
                <a:tc hMerge="1">
                  <a:txBody>
                    <a:bodyPr/>
                    <a:lstStyle/>
                    <a:p>
                      <a:endParaRPr lang="nl-NL"/>
                    </a:p>
                  </a:txBody>
                  <a:tcPr/>
                </a:tc>
                <a:tc>
                  <a:txBody>
                    <a:bodyPr/>
                    <a:lstStyle/>
                    <a:p>
                      <a:pPr lvl="0" algn="ctr">
                        <a:defRPr sz="1800" b="0" i="0"/>
                      </a:pPr>
                      <a:r>
                        <a:rPr sz="2300" b="1">
                          <a:solidFill>
                            <a:srgbClr val="FFFFFF"/>
                          </a:solidFill>
                        </a:rPr>
                        <a:t>2013</a:t>
                      </a:r>
                    </a:p>
                  </a:txBody>
                  <a:tcPr marL="25983" marR="25983" marT="25983" marB="25983" anchor="ctr" horzOverflow="overflow">
                    <a:lnR w="12700">
                      <a:solidFill>
                        <a:srgbClr val="012E09"/>
                      </a:solidFill>
                      <a:miter lim="400000"/>
                    </a:lnR>
                    <a:lnT w="12700">
                      <a:solidFill>
                        <a:srgbClr val="012E09"/>
                      </a:solidFill>
                      <a:miter lim="400000"/>
                    </a:lnT>
                    <a:lnB w="12700">
                      <a:solidFill>
                        <a:srgbClr val="FFFFFF"/>
                      </a:solidFill>
                      <a:round/>
                    </a:lnB>
                    <a:solidFill>
                      <a:srgbClr val="0070BA"/>
                    </a:solidFill>
                  </a:tcPr>
                </a:tc>
              </a:tr>
              <a:tr h="942713">
                <a:tc>
                  <a:txBody>
                    <a:bodyPr/>
                    <a:lstStyle/>
                    <a:p>
                      <a:pPr lvl="0" algn="l">
                        <a:defRPr sz="1800" b="0" i="0"/>
                      </a:pPr>
                      <a:r>
                        <a:rPr sz="2000">
                          <a:solidFill>
                            <a:srgbClr val="0070BA"/>
                          </a:solidFill>
                        </a:rPr>
                        <a:t>Dow Jones Sustainability Index</a:t>
                      </a:r>
                    </a:p>
                  </a:txBody>
                  <a:tcPr marL="25983" marR="25983" marT="25983" marB="25983" anchor="ctr" horzOverflow="overflow">
                    <a:lnL w="12700">
                      <a:solidFill>
                        <a:srgbClr val="012E09"/>
                      </a:solidFill>
                      <a:round/>
                    </a:lnL>
                    <a:lnR w="12700">
                      <a:solidFill>
                        <a:srgbClr val="000000"/>
                      </a:solidFill>
                      <a:miter lim="400000"/>
                    </a:lnR>
                    <a:lnT w="12700">
                      <a:solidFill>
                        <a:srgbClr val="FFFFFF"/>
                      </a:solidFill>
                      <a:round/>
                    </a:lnT>
                    <a:solidFill>
                      <a:srgbClr val="FFFFFF">
                        <a:alpha val="60000"/>
                      </a:srgbClr>
                    </a:solidFill>
                  </a:tcPr>
                </a:tc>
                <a:tc>
                  <a:txBody>
                    <a:bodyPr/>
                    <a:lstStyle/>
                    <a:p>
                      <a:pPr lvl="0" algn="l">
                        <a:defRPr sz="1800" b="0" i="0"/>
                      </a:pPr>
                      <a:r>
                        <a:rPr sz="2000">
                          <a:solidFill>
                            <a:srgbClr val="0070BA"/>
                          </a:solidFill>
                        </a:rPr>
                        <a:t>Top ranking (“SAM Gold Class”)</a:t>
                      </a:r>
                    </a:p>
                  </a:txBody>
                  <a:tcPr marL="25983" marR="25983" marT="25983" marB="25983" anchor="ctr" horzOverflow="overflow">
                    <a:lnL w="12700">
                      <a:solidFill>
                        <a:srgbClr val="000000"/>
                      </a:solidFill>
                      <a:miter lim="400000"/>
                    </a:lnL>
                    <a:lnR w="12700">
                      <a:solidFill>
                        <a:srgbClr val="000000"/>
                      </a:solidFill>
                      <a:miter lim="400000"/>
                    </a:lnR>
                    <a:lnT w="12700">
                      <a:solidFill>
                        <a:srgbClr val="FFFFFF"/>
                      </a:solidFill>
                      <a:miter lim="400000"/>
                    </a:lnT>
                    <a:solidFill>
                      <a:srgbClr val="FFFFFF">
                        <a:alpha val="60000"/>
                      </a:srgbClr>
                    </a:solidFill>
                  </a:tcPr>
                </a:tc>
                <a:tc>
                  <a:txBody>
                    <a:bodyPr/>
                    <a:lstStyle/>
                    <a:p>
                      <a:pPr lvl="0" algn="l">
                        <a:defRPr sz="1800" b="0" i="0"/>
                      </a:pPr>
                      <a:r>
                        <a:rPr sz="2000">
                          <a:solidFill>
                            <a:srgbClr val="0070BA"/>
                          </a:solidFill>
                        </a:rPr>
                        <a:t>Gold class per 2014 </a:t>
                      </a:r>
                    </a:p>
                  </a:txBody>
                  <a:tcPr marL="25983" marR="25983" marT="25983" marB="25983" anchor="ctr" horzOverflow="overflow">
                    <a:lnL w="12700">
                      <a:solidFill>
                        <a:srgbClr val="000000"/>
                      </a:solidFill>
                      <a:miter lim="400000"/>
                    </a:lnL>
                    <a:lnR w="12700">
                      <a:solidFill>
                        <a:srgbClr val="012E09"/>
                      </a:solidFill>
                      <a:round/>
                    </a:lnR>
                    <a:lnT w="12700">
                      <a:solidFill>
                        <a:srgbClr val="FFFFFF"/>
                      </a:solidFill>
                      <a:round/>
                    </a:lnT>
                    <a:solidFill>
                      <a:srgbClr val="FFFFFF">
                        <a:alpha val="60000"/>
                      </a:srgbClr>
                    </a:solidFill>
                  </a:tcPr>
                </a:tc>
              </a:tr>
              <a:tr h="529243">
                <a:tc>
                  <a:txBody>
                    <a:bodyPr/>
                    <a:lstStyle/>
                    <a:p>
                      <a:pPr lvl="0" algn="l">
                        <a:defRPr sz="1800" b="0" i="0"/>
                      </a:pPr>
                      <a:r>
                        <a:rPr sz="2000">
                          <a:solidFill>
                            <a:srgbClr val="0070BA"/>
                          </a:solidFill>
                        </a:rPr>
                        <a:t>Eco+ (innovation)</a:t>
                      </a:r>
                    </a:p>
                  </a:txBody>
                  <a:tcPr marL="25983" marR="25983" marT="25983" marB="25983" anchor="ctr" horzOverflow="overflow">
                    <a:lnL w="12700">
                      <a:solidFill>
                        <a:srgbClr val="012E09"/>
                      </a:solidFill>
                      <a:round/>
                    </a:lnL>
                    <a:lnR w="12700">
                      <a:solidFill>
                        <a:srgbClr val="000000"/>
                      </a:solidFill>
                      <a:round/>
                    </a:lnR>
                    <a:solidFill>
                      <a:srgbClr val="FFFFFF">
                        <a:alpha val="60000"/>
                      </a:srgbClr>
                    </a:solidFill>
                  </a:tcPr>
                </a:tc>
                <a:tc>
                  <a:txBody>
                    <a:bodyPr/>
                    <a:lstStyle/>
                    <a:p>
                      <a:pPr lvl="0" algn="l">
                        <a:defRPr sz="1800" b="0" i="0"/>
                      </a:pPr>
                      <a:r>
                        <a:rPr sz="2000">
                          <a:solidFill>
                            <a:srgbClr val="0070BA"/>
                          </a:solidFill>
                        </a:rPr>
                        <a:t>at least 80% of pipeline is ECO+</a:t>
                      </a:r>
                    </a:p>
                  </a:txBody>
                  <a:tcPr marL="25983" marR="25983" marT="25983" marB="25983" anchor="ctr" horzOverflow="overflow">
                    <a:lnL w="12700">
                      <a:solidFill>
                        <a:srgbClr val="000000"/>
                      </a:solidFill>
                      <a:round/>
                    </a:lnL>
                    <a:lnR w="12700">
                      <a:solidFill>
                        <a:srgbClr val="000000"/>
                      </a:solidFill>
                      <a:round/>
                    </a:lnR>
                    <a:solidFill>
                      <a:srgbClr val="FFFFFF">
                        <a:alpha val="60000"/>
                      </a:srgbClr>
                    </a:solidFill>
                  </a:tcPr>
                </a:tc>
                <a:tc>
                  <a:txBody>
                    <a:bodyPr/>
                    <a:lstStyle/>
                    <a:p>
                      <a:pPr lvl="0" algn="l">
                        <a:defRPr sz="1800" b="0" i="0"/>
                      </a:pPr>
                      <a:r>
                        <a:rPr sz="2000">
                          <a:solidFill>
                            <a:srgbClr val="0070BA"/>
                          </a:solidFill>
                        </a:rPr>
                        <a:t>&gt;95%</a:t>
                      </a:r>
                    </a:p>
                  </a:txBody>
                  <a:tcPr marL="25983" marR="25983" marT="25983" marB="25983" anchor="ctr" horzOverflow="overflow">
                    <a:lnL w="12700">
                      <a:solidFill>
                        <a:srgbClr val="000000"/>
                      </a:solidFill>
                      <a:round/>
                    </a:lnL>
                    <a:lnR w="12700">
                      <a:solidFill>
                        <a:srgbClr val="012E09"/>
                      </a:solidFill>
                      <a:round/>
                    </a:lnR>
                    <a:solidFill>
                      <a:srgbClr val="FFFFFF">
                        <a:alpha val="60000"/>
                      </a:srgbClr>
                    </a:solidFill>
                  </a:tcPr>
                </a:tc>
              </a:tr>
              <a:tr h="535984">
                <a:tc>
                  <a:txBody>
                    <a:bodyPr/>
                    <a:lstStyle/>
                    <a:p>
                      <a:pPr lvl="0" algn="l">
                        <a:defRPr sz="1800" b="0" i="0"/>
                      </a:pPr>
                      <a:r>
                        <a:rPr sz="2000">
                          <a:solidFill>
                            <a:srgbClr val="0070BA"/>
                          </a:solidFill>
                        </a:rPr>
                        <a:t>Eco+ (running business)</a:t>
                      </a:r>
                    </a:p>
                  </a:txBody>
                  <a:tcPr marL="25983" marR="25983" marT="25983" marB="25983" anchor="ctr" horzOverflow="overflow">
                    <a:lnL w="12700">
                      <a:solidFill>
                        <a:srgbClr val="012E09"/>
                      </a:solidFill>
                      <a:round/>
                    </a:lnL>
                    <a:lnR w="12700">
                      <a:solidFill>
                        <a:srgbClr val="000000"/>
                      </a:solidFill>
                      <a:round/>
                    </a:lnR>
                    <a:solidFill>
                      <a:srgbClr val="FFFFFF">
                        <a:alpha val="60000"/>
                      </a:srgbClr>
                    </a:solidFill>
                  </a:tcPr>
                </a:tc>
                <a:tc>
                  <a:txBody>
                    <a:bodyPr/>
                    <a:lstStyle/>
                    <a:p>
                      <a:pPr lvl="0" algn="l">
                        <a:defRPr sz="1800" b="0" i="0"/>
                      </a:pPr>
                      <a:r>
                        <a:rPr sz="2000">
                          <a:solidFill>
                            <a:srgbClr val="0070BA"/>
                          </a:solidFill>
                        </a:rPr>
                        <a:t>from ~34% towards 50%</a:t>
                      </a:r>
                    </a:p>
                  </a:txBody>
                  <a:tcPr marL="25983" marR="25983" marT="25983" marB="25983" anchor="ctr" horzOverflow="overflow">
                    <a:lnL w="12700">
                      <a:solidFill>
                        <a:srgbClr val="000000"/>
                      </a:solidFill>
                      <a:round/>
                    </a:lnL>
                    <a:lnR w="12700">
                      <a:solidFill>
                        <a:srgbClr val="000000"/>
                      </a:solidFill>
                      <a:round/>
                    </a:lnR>
                    <a:solidFill>
                      <a:srgbClr val="FFFFFF">
                        <a:alpha val="60000"/>
                      </a:srgbClr>
                    </a:solidFill>
                  </a:tcPr>
                </a:tc>
                <a:tc>
                  <a:txBody>
                    <a:bodyPr/>
                    <a:lstStyle/>
                    <a:p>
                      <a:pPr lvl="0" algn="l">
                        <a:defRPr sz="1800" b="0" i="0"/>
                      </a:pPr>
                      <a:r>
                        <a:rPr sz="2000">
                          <a:solidFill>
                            <a:srgbClr val="0070BA"/>
                          </a:solidFill>
                        </a:rPr>
                        <a:t>45%</a:t>
                      </a:r>
                    </a:p>
                  </a:txBody>
                  <a:tcPr marL="25983" marR="25983" marT="25983" marB="25983" anchor="ctr" horzOverflow="overflow">
                    <a:lnL w="12700">
                      <a:solidFill>
                        <a:srgbClr val="000000"/>
                      </a:solidFill>
                      <a:round/>
                    </a:lnL>
                    <a:lnR w="12700">
                      <a:solidFill>
                        <a:srgbClr val="012E09"/>
                      </a:solidFill>
                      <a:round/>
                    </a:lnR>
                    <a:solidFill>
                      <a:srgbClr val="FFFFFF">
                        <a:alpha val="60000"/>
                      </a:srgbClr>
                    </a:solidFill>
                  </a:tcPr>
                </a:tc>
              </a:tr>
              <a:tr h="690496">
                <a:tc>
                  <a:txBody>
                    <a:bodyPr/>
                    <a:lstStyle/>
                    <a:p>
                      <a:pPr lvl="0" algn="l">
                        <a:defRPr sz="1800" b="0" i="0"/>
                      </a:pPr>
                      <a:r>
                        <a:rPr sz="2000">
                          <a:solidFill>
                            <a:srgbClr val="0070BA"/>
                          </a:solidFill>
                        </a:rPr>
                        <a:t>Energy efficiency</a:t>
                      </a:r>
                    </a:p>
                  </a:txBody>
                  <a:tcPr marL="25983" marR="25983" marT="25983" marB="25983" anchor="ctr" horzOverflow="overflow">
                    <a:lnL w="12700">
                      <a:solidFill>
                        <a:srgbClr val="012E09"/>
                      </a:solidFill>
                      <a:round/>
                    </a:lnL>
                    <a:lnR w="12700">
                      <a:solidFill>
                        <a:srgbClr val="000000"/>
                      </a:solidFill>
                      <a:round/>
                    </a:lnR>
                    <a:solidFill>
                      <a:srgbClr val="FFFFFF">
                        <a:alpha val="60000"/>
                      </a:srgbClr>
                    </a:solidFill>
                  </a:tcPr>
                </a:tc>
                <a:tc>
                  <a:txBody>
                    <a:bodyPr/>
                    <a:lstStyle/>
                    <a:p>
                      <a:pPr lvl="0" algn="l">
                        <a:defRPr sz="1800" b="0" i="0"/>
                      </a:pPr>
                      <a:r>
                        <a:rPr sz="2000">
                          <a:solidFill>
                            <a:srgbClr val="0070BA"/>
                          </a:solidFill>
                        </a:rPr>
                        <a:t>20% improvement in 2020, </a:t>
                      </a:r>
                    </a:p>
                    <a:p>
                      <a:pPr lvl="0" algn="l">
                        <a:defRPr sz="1800" b="0" i="0"/>
                      </a:pPr>
                      <a:r>
                        <a:rPr sz="2000">
                          <a:solidFill>
                            <a:srgbClr val="0070BA"/>
                          </a:solidFill>
                        </a:rPr>
                        <a:t>compared to 2008 </a:t>
                      </a:r>
                    </a:p>
                  </a:txBody>
                  <a:tcPr marL="25983" marR="25983" marT="25983" marB="25983" anchor="ctr" horzOverflow="overflow">
                    <a:lnL w="12700">
                      <a:solidFill>
                        <a:srgbClr val="000000"/>
                      </a:solidFill>
                      <a:round/>
                    </a:lnL>
                    <a:lnR w="12700">
                      <a:solidFill>
                        <a:srgbClr val="000000"/>
                      </a:solidFill>
                      <a:round/>
                    </a:lnR>
                    <a:solidFill>
                      <a:srgbClr val="FFFFFF">
                        <a:alpha val="60000"/>
                      </a:srgbClr>
                    </a:solidFill>
                  </a:tcPr>
                </a:tc>
                <a:tc>
                  <a:txBody>
                    <a:bodyPr/>
                    <a:lstStyle/>
                    <a:p>
                      <a:pPr lvl="0" algn="l">
                        <a:defRPr sz="1800" b="0" i="0"/>
                      </a:pPr>
                      <a:r>
                        <a:rPr sz="2000">
                          <a:solidFill>
                            <a:srgbClr val="0070BA"/>
                          </a:solidFill>
                        </a:rPr>
                        <a:t>13% improvement </a:t>
                      </a:r>
                    </a:p>
                  </a:txBody>
                  <a:tcPr marL="25983" marR="25983" marT="25983" marB="25983" anchor="ctr" horzOverflow="overflow">
                    <a:lnL w="12700">
                      <a:solidFill>
                        <a:srgbClr val="000000"/>
                      </a:solidFill>
                      <a:round/>
                    </a:lnL>
                    <a:lnR w="12700">
                      <a:solidFill>
                        <a:srgbClr val="012E09"/>
                      </a:solidFill>
                      <a:round/>
                    </a:lnR>
                    <a:solidFill>
                      <a:srgbClr val="FFFFFF">
                        <a:alpha val="60000"/>
                      </a:srgbClr>
                    </a:solidFill>
                  </a:tcPr>
                </a:tc>
              </a:tr>
              <a:tr h="658856">
                <a:tc>
                  <a:txBody>
                    <a:bodyPr/>
                    <a:lstStyle/>
                    <a:p>
                      <a:pPr lvl="0" algn="l">
                        <a:defRPr sz="1800" b="0" i="0"/>
                      </a:pPr>
                      <a:r>
                        <a:rPr sz="2000">
                          <a:solidFill>
                            <a:srgbClr val="0070BA"/>
                          </a:solidFill>
                        </a:rPr>
                        <a:t>Greenhouse Gas Emissions</a:t>
                      </a:r>
                    </a:p>
                  </a:txBody>
                  <a:tcPr marL="25983" marR="25983" marT="25983" marB="25983" anchor="ctr" horzOverflow="overflow">
                    <a:lnL w="12700">
                      <a:solidFill>
                        <a:srgbClr val="012E09"/>
                      </a:solidFill>
                      <a:round/>
                    </a:lnL>
                    <a:lnR w="12700">
                      <a:solidFill>
                        <a:srgbClr val="000000"/>
                      </a:solidFill>
                      <a:round/>
                    </a:lnR>
                    <a:solidFill>
                      <a:srgbClr val="FFFFFF">
                        <a:alpha val="60000"/>
                      </a:srgbClr>
                    </a:solidFill>
                  </a:tcPr>
                </a:tc>
                <a:tc>
                  <a:txBody>
                    <a:bodyPr/>
                    <a:lstStyle/>
                    <a:p>
                      <a:pPr lvl="0" algn="l">
                        <a:defRPr sz="1800" b="0" i="0"/>
                      </a:pPr>
                      <a:r>
                        <a:rPr sz="2000">
                          <a:solidFill>
                            <a:srgbClr val="0070BA"/>
                          </a:solidFill>
                        </a:rPr>
                        <a:t>-25% (absolute) by 2020, </a:t>
                      </a:r>
                    </a:p>
                    <a:p>
                      <a:pPr lvl="0" algn="l">
                        <a:defRPr sz="1800" b="0" i="0"/>
                      </a:pPr>
                      <a:r>
                        <a:rPr sz="2000">
                          <a:solidFill>
                            <a:srgbClr val="0070BA"/>
                          </a:solidFill>
                        </a:rPr>
                        <a:t>compared to 2008 </a:t>
                      </a:r>
                    </a:p>
                  </a:txBody>
                  <a:tcPr marL="25983" marR="25983" marT="25983" marB="25983" anchor="ctr" horzOverflow="overflow">
                    <a:lnL w="12700">
                      <a:solidFill>
                        <a:srgbClr val="000000"/>
                      </a:solidFill>
                      <a:round/>
                    </a:lnL>
                    <a:lnR w="12700">
                      <a:solidFill>
                        <a:srgbClr val="000000"/>
                      </a:solidFill>
                      <a:round/>
                    </a:lnR>
                    <a:solidFill>
                      <a:srgbClr val="FFFFFF">
                        <a:alpha val="60000"/>
                      </a:srgbClr>
                    </a:solidFill>
                  </a:tcPr>
                </a:tc>
                <a:tc>
                  <a:txBody>
                    <a:bodyPr/>
                    <a:lstStyle/>
                    <a:p>
                      <a:pPr lvl="0" algn="l">
                        <a:defRPr sz="1800" b="0" i="0"/>
                      </a:pPr>
                      <a:r>
                        <a:rPr sz="2000">
                          <a:solidFill>
                            <a:srgbClr val="0070BA"/>
                          </a:solidFill>
                        </a:rPr>
                        <a:t>2013: 2% increase</a:t>
                      </a:r>
                    </a:p>
                  </a:txBody>
                  <a:tcPr marL="25983" marR="25983" marT="25983" marB="25983" anchor="ctr" horzOverflow="overflow">
                    <a:lnL w="12700">
                      <a:solidFill>
                        <a:srgbClr val="000000"/>
                      </a:solidFill>
                      <a:round/>
                    </a:lnL>
                    <a:lnR w="12700">
                      <a:solidFill>
                        <a:srgbClr val="012E09"/>
                      </a:solidFill>
                      <a:round/>
                    </a:lnR>
                    <a:solidFill>
                      <a:srgbClr val="FFFFFF">
                        <a:alpha val="60000"/>
                      </a:srgbClr>
                    </a:solidFill>
                  </a:tcPr>
                </a:tc>
              </a:tr>
              <a:tr h="658856">
                <a:tc>
                  <a:txBody>
                    <a:bodyPr/>
                    <a:lstStyle/>
                    <a:p>
                      <a:pPr lvl="0" algn="l">
                        <a:defRPr sz="1800" b="0" i="0"/>
                      </a:pPr>
                      <a:r>
                        <a:rPr sz="2000" dirty="0">
                          <a:solidFill>
                            <a:srgbClr val="0070BA"/>
                          </a:solidFill>
                        </a:rPr>
                        <a:t>Employee Engagement Survey</a:t>
                      </a:r>
                    </a:p>
                  </a:txBody>
                  <a:tcPr marL="25983" marR="25983" marT="25983" marB="25983" anchor="ctr" horzOverflow="overflow">
                    <a:lnL w="12700">
                      <a:solidFill>
                        <a:srgbClr val="012E09"/>
                      </a:solidFill>
                      <a:round/>
                    </a:lnL>
                    <a:lnR w="12700">
                      <a:solidFill>
                        <a:srgbClr val="000000"/>
                      </a:solidFill>
                      <a:round/>
                    </a:lnR>
                    <a:solidFill>
                      <a:srgbClr val="FFFFFF">
                        <a:alpha val="60000"/>
                      </a:srgbClr>
                    </a:solidFill>
                  </a:tcPr>
                </a:tc>
                <a:tc>
                  <a:txBody>
                    <a:bodyPr/>
                    <a:lstStyle/>
                    <a:p>
                      <a:pPr lvl="0" algn="l">
                        <a:defRPr sz="1800" b="0" i="0"/>
                      </a:pPr>
                      <a:r>
                        <a:rPr sz="2000">
                          <a:solidFill>
                            <a:srgbClr val="0070BA"/>
                          </a:solidFill>
                        </a:rPr>
                        <a:t>towards High Performance Norm</a:t>
                      </a:r>
                    </a:p>
                  </a:txBody>
                  <a:tcPr marL="25983" marR="25983" marT="25983" marB="25983" anchor="ctr" horzOverflow="overflow">
                    <a:lnL w="12700">
                      <a:solidFill>
                        <a:srgbClr val="000000"/>
                      </a:solidFill>
                      <a:round/>
                    </a:lnL>
                    <a:lnR w="12700">
                      <a:solidFill>
                        <a:srgbClr val="000000"/>
                      </a:solidFill>
                      <a:round/>
                    </a:lnR>
                    <a:solidFill>
                      <a:srgbClr val="FFFFFF">
                        <a:alpha val="60000"/>
                      </a:srgbClr>
                    </a:solidFill>
                  </a:tcPr>
                </a:tc>
                <a:tc>
                  <a:txBody>
                    <a:bodyPr/>
                    <a:lstStyle/>
                    <a:p>
                      <a:pPr lvl="0" algn="l">
                        <a:defRPr sz="1800" b="0" i="0"/>
                      </a:pPr>
                      <a:r>
                        <a:rPr sz="2000">
                          <a:solidFill>
                            <a:srgbClr val="0070BA"/>
                          </a:solidFill>
                        </a:rPr>
                        <a:t>2013: 71% favorable</a:t>
                      </a:r>
                    </a:p>
                  </a:txBody>
                  <a:tcPr marL="25983" marR="25983" marT="25983" marB="25983" anchor="ctr" horzOverflow="overflow">
                    <a:lnL w="12700">
                      <a:solidFill>
                        <a:srgbClr val="000000"/>
                      </a:solidFill>
                      <a:round/>
                    </a:lnL>
                    <a:lnR w="12700">
                      <a:solidFill>
                        <a:srgbClr val="012E09"/>
                      </a:solidFill>
                      <a:round/>
                    </a:lnR>
                    <a:solidFill>
                      <a:srgbClr val="FFFFFF">
                        <a:alpha val="60000"/>
                      </a:srgbClr>
                    </a:solidFill>
                  </a:tcPr>
                </a:tc>
              </a:tr>
              <a:tr h="999994">
                <a:tc>
                  <a:txBody>
                    <a:bodyPr/>
                    <a:lstStyle/>
                    <a:p>
                      <a:pPr lvl="0" algn="l">
                        <a:defRPr sz="1800" b="0" i="0"/>
                      </a:pPr>
                      <a:r>
                        <a:rPr sz="2000" dirty="0">
                          <a:solidFill>
                            <a:srgbClr val="0070BA"/>
                          </a:solidFill>
                        </a:rPr>
                        <a:t>Diversity </a:t>
                      </a:r>
                      <a:endParaRPr lang="en-US" sz="2000" dirty="0" smtClean="0">
                        <a:solidFill>
                          <a:srgbClr val="0070BA"/>
                        </a:solidFill>
                      </a:endParaRPr>
                    </a:p>
                    <a:p>
                      <a:pPr lvl="0" algn="l">
                        <a:defRPr sz="1800" b="0" i="0"/>
                      </a:pPr>
                      <a:endParaRPr sz="2000" dirty="0">
                        <a:solidFill>
                          <a:srgbClr val="0070BA"/>
                        </a:solidFill>
                      </a:endParaRPr>
                    </a:p>
                    <a:p>
                      <a:pPr lvl="0" algn="l">
                        <a:defRPr sz="1800" b="0" i="0"/>
                      </a:pPr>
                      <a:r>
                        <a:rPr sz="2000" dirty="0">
                          <a:solidFill>
                            <a:srgbClr val="0070BA"/>
                          </a:solidFill>
                        </a:rPr>
                        <a:t>People+</a:t>
                      </a:r>
                    </a:p>
                  </a:txBody>
                  <a:tcPr marL="25983" marR="25983" marT="25983" marB="25983" anchor="ctr" horzOverflow="overflow">
                    <a:lnL w="12700">
                      <a:solidFill>
                        <a:srgbClr val="012E09"/>
                      </a:solidFill>
                      <a:round/>
                    </a:lnL>
                    <a:lnR w="12700">
                      <a:solidFill>
                        <a:srgbClr val="000000"/>
                      </a:solidFill>
                      <a:miter lim="400000"/>
                    </a:lnR>
                    <a:lnB w="12700">
                      <a:solidFill>
                        <a:srgbClr val="012E09"/>
                      </a:solidFill>
                      <a:round/>
                    </a:lnB>
                    <a:solidFill>
                      <a:srgbClr val="FFFFFF">
                        <a:alpha val="60000"/>
                      </a:srgbClr>
                    </a:solidFill>
                  </a:tcPr>
                </a:tc>
                <a:tc>
                  <a:txBody>
                    <a:bodyPr/>
                    <a:lstStyle/>
                    <a:p>
                      <a:pPr lvl="0" algn="l">
                        <a:defRPr sz="1800" b="0" i="0"/>
                      </a:pPr>
                      <a:r>
                        <a:rPr sz="2000" dirty="0">
                          <a:solidFill>
                            <a:srgbClr val="0070BA"/>
                          </a:solidFill>
                        </a:rPr>
                        <a:t>Women in executive positions 21</a:t>
                      </a:r>
                      <a:r>
                        <a:rPr sz="2000" dirty="0" smtClean="0">
                          <a:solidFill>
                            <a:srgbClr val="0070BA"/>
                          </a:solidFill>
                        </a:rPr>
                        <a:t>%</a:t>
                      </a:r>
                      <a:endParaRPr lang="en-US" sz="2000" dirty="0" smtClean="0">
                        <a:solidFill>
                          <a:srgbClr val="0070BA"/>
                        </a:solidFill>
                      </a:endParaRPr>
                    </a:p>
                    <a:p>
                      <a:pPr lvl="0" algn="l">
                        <a:defRPr sz="1800" b="0" i="0"/>
                      </a:pPr>
                      <a:endParaRPr sz="2000" dirty="0">
                        <a:solidFill>
                          <a:srgbClr val="0070BA"/>
                        </a:solidFill>
                      </a:endParaRPr>
                    </a:p>
                    <a:p>
                      <a:pPr lvl="0" algn="l">
                        <a:defRPr sz="1800" b="0" i="0"/>
                      </a:pPr>
                      <a:r>
                        <a:rPr sz="2000" dirty="0">
                          <a:solidFill>
                            <a:srgbClr val="0070BA"/>
                          </a:solidFill>
                        </a:rPr>
                        <a:t>DSM People LCA</a:t>
                      </a:r>
                    </a:p>
                  </a:txBody>
                  <a:tcPr marL="25983" marR="25983" marT="25983" marB="25983" anchor="ctr" horzOverflow="overflow">
                    <a:lnL w="12700">
                      <a:solidFill>
                        <a:srgbClr val="000000"/>
                      </a:solidFill>
                      <a:miter lim="400000"/>
                    </a:lnL>
                    <a:lnR w="12700">
                      <a:solidFill>
                        <a:srgbClr val="000000"/>
                      </a:solidFill>
                      <a:miter lim="400000"/>
                    </a:lnR>
                    <a:lnB w="12700">
                      <a:solidFill>
                        <a:srgbClr val="012E09"/>
                      </a:solidFill>
                      <a:round/>
                    </a:lnB>
                    <a:solidFill>
                      <a:srgbClr val="FFFFFF">
                        <a:alpha val="60000"/>
                      </a:srgbClr>
                    </a:solidFill>
                  </a:tcPr>
                </a:tc>
                <a:tc>
                  <a:txBody>
                    <a:bodyPr/>
                    <a:lstStyle/>
                    <a:p>
                      <a:pPr lvl="0" algn="l">
                        <a:defRPr sz="1800" b="0" i="0"/>
                      </a:pPr>
                      <a:r>
                        <a:rPr sz="2000" dirty="0">
                          <a:solidFill>
                            <a:srgbClr val="0070BA"/>
                          </a:solidFill>
                        </a:rPr>
                        <a:t>2013: 11</a:t>
                      </a:r>
                      <a:r>
                        <a:rPr sz="2000" dirty="0" smtClean="0">
                          <a:solidFill>
                            <a:srgbClr val="0070BA"/>
                          </a:solidFill>
                        </a:rPr>
                        <a:t>%</a:t>
                      </a:r>
                      <a:endParaRPr lang="en-US" sz="2000" dirty="0" smtClean="0">
                        <a:solidFill>
                          <a:srgbClr val="0070BA"/>
                        </a:solidFill>
                      </a:endParaRPr>
                    </a:p>
                    <a:p>
                      <a:pPr lvl="0" algn="l">
                        <a:defRPr sz="1800" b="0" i="0"/>
                      </a:pPr>
                      <a:endParaRPr sz="2000" dirty="0">
                        <a:solidFill>
                          <a:srgbClr val="0070BA"/>
                        </a:solidFill>
                      </a:endParaRPr>
                    </a:p>
                    <a:p>
                      <a:pPr lvl="0" algn="l">
                        <a:defRPr sz="1800" b="0" i="0"/>
                      </a:pPr>
                      <a:r>
                        <a:rPr sz="2000" dirty="0">
                          <a:solidFill>
                            <a:srgbClr val="0070BA"/>
                          </a:solidFill>
                        </a:rPr>
                        <a:t>Draft framework in place</a:t>
                      </a:r>
                    </a:p>
                  </a:txBody>
                  <a:tcPr marL="25983" marR="25983" marT="25983" marB="25983" anchor="ctr" horzOverflow="overflow">
                    <a:lnL w="12700">
                      <a:solidFill>
                        <a:srgbClr val="000000"/>
                      </a:solidFill>
                      <a:miter lim="400000"/>
                    </a:lnL>
                    <a:lnR w="12700">
                      <a:solidFill>
                        <a:srgbClr val="012E09"/>
                      </a:solidFill>
                      <a:round/>
                    </a:lnR>
                    <a:lnB w="12700">
                      <a:solidFill>
                        <a:srgbClr val="012E09"/>
                      </a:solidFill>
                      <a:round/>
                    </a:lnB>
                    <a:solidFill>
                      <a:srgbClr val="FFFFFF">
                        <a:alpha val="60000"/>
                      </a:srgbClr>
                    </a:solidFill>
                  </a:tcPr>
                </a:tc>
              </a:tr>
            </a:tbl>
          </a:graphicData>
        </a:graphic>
      </p:graphicFrame>
      <p:sp>
        <p:nvSpPr>
          <p:cNvPr id="850" name="Shape 850"/>
          <p:cNvSpPr/>
          <p:nvPr/>
        </p:nvSpPr>
        <p:spPr>
          <a:xfrm>
            <a:off x="1047609" y="9247363"/>
            <a:ext cx="1354668" cy="212726"/>
          </a:xfrm>
          <a:prstGeom prst="rect">
            <a:avLst/>
          </a:prstGeom>
          <a:solidFill>
            <a:srgbClr val="FFFFFF"/>
          </a:solidFill>
          <a:ln>
            <a:solidFill>
              <a:srgbClr val="FFFFFF"/>
            </a:solidFill>
          </a:ln>
          <a:extLst>
            <a:ext uri="{C572A759-6A51-4108-AA02-DFA0A04FC94B}">
              <ma14:wrappingTextBoxFlag xmlns="" xmlns:ma14="http://schemas.microsoft.com/office/mac/drawingml/2011/main" val="1"/>
            </a:ext>
          </a:extLst>
        </p:spPr>
        <p:txBody>
          <a:bodyPr lIns="0" tIns="0" rIns="0" bIns="0" anchor="b">
            <a:spAutoFit/>
          </a:bodyPr>
          <a:lstStyle>
            <a:lvl1pPr>
              <a:defRPr sz="1400">
                <a:solidFill>
                  <a:srgbClr val="5F5F5F"/>
                </a:solidFill>
              </a:defRPr>
            </a:lvl1pPr>
          </a:lstStyle>
          <a:p>
            <a:pPr lvl="0">
              <a:defRPr sz="1800">
                <a:solidFill>
                  <a:srgbClr val="000000"/>
                </a:solidFill>
              </a:defRPr>
            </a:pPr>
            <a:r>
              <a:rPr sz="1400">
                <a:solidFill>
                  <a:srgbClr val="5F5F5F"/>
                </a:solidFill>
              </a:rPr>
              <a:t>Page 35</a:t>
            </a:r>
          </a:p>
        </p:txBody>
      </p:sp>
      <p:grpSp>
        <p:nvGrpSpPr>
          <p:cNvPr id="853" name="Group 853"/>
          <p:cNvGrpSpPr/>
          <p:nvPr/>
        </p:nvGrpSpPr>
        <p:grpSpPr>
          <a:xfrm>
            <a:off x="0" y="7569200"/>
            <a:ext cx="13017501" cy="2198689"/>
            <a:chOff x="0" y="0"/>
            <a:chExt cx="13017500" cy="2198687"/>
          </a:xfrm>
        </p:grpSpPr>
        <p:sp>
          <p:nvSpPr>
            <p:cNvPr id="851" name="Shape 851"/>
            <p:cNvSpPr/>
            <p:nvPr/>
          </p:nvSpPr>
          <p:spPr>
            <a:xfrm>
              <a:off x="0" y="0"/>
              <a:ext cx="13017500" cy="2198688"/>
            </a:xfrm>
            <a:custGeom>
              <a:avLst/>
              <a:gdLst/>
              <a:ahLst/>
              <a:cxnLst>
                <a:cxn ang="0">
                  <a:pos x="wd2" y="hd2"/>
                </a:cxn>
                <a:cxn ang="5400000">
                  <a:pos x="wd2" y="hd2"/>
                </a:cxn>
                <a:cxn ang="10800000">
                  <a:pos x="wd2" y="hd2"/>
                </a:cxn>
                <a:cxn ang="16200000">
                  <a:pos x="wd2" y="hd2"/>
                </a:cxn>
              </a:cxnLst>
              <a:rect l="0" t="0" r="r" b="b"/>
              <a:pathLst>
                <a:path w="21600" h="21600" extrusionOk="0">
                  <a:moveTo>
                    <a:pt x="21600" y="21556"/>
                  </a:moveTo>
                  <a:lnTo>
                    <a:pt x="11" y="21267"/>
                  </a:lnTo>
                  <a:lnTo>
                    <a:pt x="0" y="11177"/>
                  </a:lnTo>
                  <a:lnTo>
                    <a:pt x="794" y="11443"/>
                  </a:lnTo>
                  <a:lnTo>
                    <a:pt x="1588" y="11665"/>
                  </a:lnTo>
                  <a:lnTo>
                    <a:pt x="2367" y="11842"/>
                  </a:lnTo>
                  <a:lnTo>
                    <a:pt x="3146" y="11975"/>
                  </a:lnTo>
                  <a:lnTo>
                    <a:pt x="3925" y="12064"/>
                  </a:lnTo>
                  <a:lnTo>
                    <a:pt x="4688" y="12108"/>
                  </a:lnTo>
                  <a:lnTo>
                    <a:pt x="5452" y="12108"/>
                  </a:lnTo>
                  <a:lnTo>
                    <a:pt x="6201" y="12064"/>
                  </a:lnTo>
                  <a:lnTo>
                    <a:pt x="6950" y="11975"/>
                  </a:lnTo>
                  <a:lnTo>
                    <a:pt x="7692" y="11887"/>
                  </a:lnTo>
                  <a:lnTo>
                    <a:pt x="8426" y="11709"/>
                  </a:lnTo>
                  <a:lnTo>
                    <a:pt x="9152" y="11532"/>
                  </a:lnTo>
                  <a:lnTo>
                    <a:pt x="9864" y="11310"/>
                  </a:lnTo>
                  <a:lnTo>
                    <a:pt x="10575" y="11044"/>
                  </a:lnTo>
                  <a:lnTo>
                    <a:pt x="11272" y="10733"/>
                  </a:lnTo>
                  <a:lnTo>
                    <a:pt x="11968" y="10379"/>
                  </a:lnTo>
                  <a:lnTo>
                    <a:pt x="12650" y="9979"/>
                  </a:lnTo>
                  <a:lnTo>
                    <a:pt x="13317" y="9536"/>
                  </a:lnTo>
                  <a:lnTo>
                    <a:pt x="13983" y="9092"/>
                  </a:lnTo>
                  <a:lnTo>
                    <a:pt x="14635" y="8605"/>
                  </a:lnTo>
                  <a:lnTo>
                    <a:pt x="15271" y="8072"/>
                  </a:lnTo>
                  <a:lnTo>
                    <a:pt x="15908" y="7496"/>
                  </a:lnTo>
                  <a:lnTo>
                    <a:pt x="16530" y="6919"/>
                  </a:lnTo>
                  <a:lnTo>
                    <a:pt x="17136" y="6254"/>
                  </a:lnTo>
                  <a:lnTo>
                    <a:pt x="17735" y="5589"/>
                  </a:lnTo>
                  <a:lnTo>
                    <a:pt x="18320" y="4923"/>
                  </a:lnTo>
                  <a:lnTo>
                    <a:pt x="18889" y="4169"/>
                  </a:lnTo>
                  <a:lnTo>
                    <a:pt x="19450" y="3415"/>
                  </a:lnTo>
                  <a:lnTo>
                    <a:pt x="20005" y="2617"/>
                  </a:lnTo>
                  <a:lnTo>
                    <a:pt x="20536" y="1774"/>
                  </a:lnTo>
                  <a:lnTo>
                    <a:pt x="21061" y="931"/>
                  </a:lnTo>
                  <a:lnTo>
                    <a:pt x="21570" y="0"/>
                  </a:lnTo>
                  <a:lnTo>
                    <a:pt x="21589" y="21600"/>
                  </a:lnTo>
                </a:path>
              </a:pathLst>
            </a:custGeom>
            <a:solidFill>
              <a:srgbClr val="FFFFFF"/>
            </a:solidFill>
            <a:ln w="12700" cap="flat">
              <a:noFill/>
              <a:miter lim="400000"/>
            </a:ln>
            <a:effectLst/>
          </p:spPr>
          <p:txBody>
            <a:bodyPr wrap="square" lIns="0" tIns="0" rIns="0" bIns="0" numCol="1" anchor="t">
              <a:noAutofit/>
            </a:bodyPr>
            <a:lstStyle/>
            <a:p>
              <a:pPr lvl="0">
                <a:defRPr>
                  <a:latin typeface="Gill Sans"/>
                  <a:ea typeface="Gill Sans"/>
                  <a:cs typeface="Gill Sans"/>
                  <a:sym typeface="Gill Sans"/>
                </a:defRPr>
              </a:pPr>
              <a:endParaRPr/>
            </a:p>
          </p:txBody>
        </p:sp>
        <p:pic>
          <p:nvPicPr>
            <p:cNvPr id="852" name="image1.png"/>
            <p:cNvPicPr/>
            <p:nvPr/>
          </p:nvPicPr>
          <p:blipFill>
            <a:blip r:embed="rId3">
              <a:extLst/>
            </a:blip>
            <a:stretch>
              <a:fillRect/>
            </a:stretch>
          </p:blipFill>
          <p:spPr>
            <a:xfrm>
              <a:off x="9874250" y="1038224"/>
              <a:ext cx="2827339" cy="901701"/>
            </a:xfrm>
            <a:prstGeom prst="rect">
              <a:avLst/>
            </a:prstGeom>
            <a:ln w="12700" cap="flat">
              <a:noFill/>
              <a:miter lim="400000"/>
            </a:ln>
            <a:effectLst/>
          </p:spPr>
        </p:pic>
      </p:grpSp>
      <p:sp>
        <p:nvSpPr>
          <p:cNvPr id="9" name="Shape 938"/>
          <p:cNvSpPr/>
          <p:nvPr/>
        </p:nvSpPr>
        <p:spPr>
          <a:xfrm>
            <a:off x="1047609" y="9244645"/>
            <a:ext cx="1354668"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defRPr sz="1400">
                <a:solidFill>
                  <a:srgbClr val="5F5F5F"/>
                </a:solidFill>
                <a:latin typeface="Gill Sans"/>
                <a:ea typeface="Gill Sans"/>
                <a:cs typeface="Gill Sans"/>
                <a:sym typeface="Gill Sans"/>
              </a:defRPr>
            </a:lvl1pPr>
          </a:lstStyle>
          <a:p>
            <a:pPr lvl="0">
              <a:defRPr sz="1800">
                <a:solidFill>
                  <a:srgbClr val="000000"/>
                </a:solidFill>
              </a:defRPr>
            </a:pPr>
            <a:r>
              <a:rPr sz="1400" dirty="0">
                <a:solidFill>
                  <a:srgbClr val="5F5F5F"/>
                </a:solidFill>
              </a:rPr>
              <a:t>Page </a:t>
            </a:r>
            <a:r>
              <a:rPr lang="nl-NL" sz="1400" dirty="0" smtClean="0">
                <a:solidFill>
                  <a:srgbClr val="5F5F5F"/>
                </a:solidFill>
              </a:rPr>
              <a:t>22</a:t>
            </a:r>
            <a:endParaRPr sz="1400" dirty="0">
              <a:solidFill>
                <a:srgbClr val="5F5F5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 name="Shape 955"/>
          <p:cNvSpPr/>
          <p:nvPr/>
        </p:nvSpPr>
        <p:spPr>
          <a:xfrm>
            <a:off x="975361" y="1686561"/>
            <a:ext cx="11586917" cy="6405315"/>
          </a:xfrm>
          <a:prstGeom prst="roundRect">
            <a:avLst>
              <a:gd name="adj" fmla="val 16667"/>
            </a:avLst>
          </a:prstGeom>
          <a:gradFill>
            <a:gsLst>
              <a:gs pos="0">
                <a:srgbClr val="007E4B"/>
              </a:gs>
              <a:gs pos="31360">
                <a:srgbClr val="2E9C26"/>
              </a:gs>
              <a:gs pos="48858">
                <a:srgbClr val="5CB900"/>
              </a:gs>
              <a:gs pos="66014">
                <a:srgbClr val="2E9C26"/>
              </a:gs>
              <a:gs pos="100000">
                <a:srgbClr val="007E4B"/>
              </a:gs>
            </a:gsLst>
            <a:lin ang="19300582"/>
          </a:gradFill>
          <a:ln w="63500">
            <a:solidFill>
              <a:srgbClr val="00A228"/>
            </a:solidFill>
            <a:round/>
          </a:ln>
          <a:effectLst>
            <a:outerShdw blurRad="76200" dist="63500" dir="2700000" rotWithShape="0">
              <a:srgbClr val="000000">
                <a:alpha val="50000"/>
              </a:srgbClr>
            </a:outerShdw>
          </a:effectLst>
        </p:spPr>
        <p:txBody>
          <a:bodyPr lIns="0" tIns="0" rIns="0" bIns="0" anchor="ctr"/>
          <a:lstStyle/>
          <a:p>
            <a:pPr lvl="0">
              <a:defRPr sz="1700" b="1">
                <a:solidFill>
                  <a:srgbClr val="FFFFFF"/>
                </a:solidFill>
                <a:latin typeface="Arial"/>
                <a:ea typeface="Arial"/>
                <a:cs typeface="Arial"/>
                <a:sym typeface="Arial"/>
              </a:defRPr>
            </a:pPr>
            <a:endParaRPr/>
          </a:p>
        </p:txBody>
      </p:sp>
      <p:sp>
        <p:nvSpPr>
          <p:cNvPr id="956" name="Shape 956"/>
          <p:cNvSpPr/>
          <p:nvPr/>
        </p:nvSpPr>
        <p:spPr>
          <a:xfrm>
            <a:off x="793605" y="707254"/>
            <a:ext cx="11939129" cy="726947"/>
          </a:xfrm>
          <a:prstGeom prst="rect">
            <a:avLst/>
          </a:prstGeom>
          <a:ln w="12700">
            <a:miter lim="400000"/>
          </a:ln>
          <a:extLst>
            <a:ext uri="{C572A759-6A51-4108-AA02-DFA0A04FC94B}">
              <ma14:wrappingTextBoxFlag xmlns="" xmlns:ma14="http://schemas.microsoft.com/office/mac/drawingml/2011/main" val="1"/>
            </a:ext>
          </a:extLst>
        </p:spPr>
        <p:txBody>
          <a:bodyPr lIns="65022" tIns="65022" rIns="65022" bIns="65022">
            <a:spAutoFit/>
          </a:bodyPr>
          <a:lstStyle>
            <a:lvl1pPr algn="l">
              <a:lnSpc>
                <a:spcPct val="95000"/>
              </a:lnSpc>
              <a:defRPr sz="4000" b="1">
                <a:solidFill>
                  <a:srgbClr val="007E4B"/>
                </a:solidFill>
              </a:defRPr>
            </a:lvl1pPr>
          </a:lstStyle>
          <a:p>
            <a:pPr lvl="0">
              <a:defRPr sz="1800" b="0">
                <a:solidFill>
                  <a:srgbClr val="000000"/>
                </a:solidFill>
              </a:defRPr>
            </a:pPr>
            <a:r>
              <a:rPr sz="4000" b="1">
                <a:solidFill>
                  <a:srgbClr val="007E4B"/>
                </a:solidFill>
              </a:rPr>
              <a:t>Sustainability anchored in Short Term Incentives</a:t>
            </a:r>
          </a:p>
        </p:txBody>
      </p:sp>
      <p:grpSp>
        <p:nvGrpSpPr>
          <p:cNvPr id="959" name="Group 959"/>
          <p:cNvGrpSpPr/>
          <p:nvPr/>
        </p:nvGrpSpPr>
        <p:grpSpPr>
          <a:xfrm>
            <a:off x="1805355" y="4245147"/>
            <a:ext cx="2360246" cy="1552447"/>
            <a:chOff x="0" y="-7449"/>
            <a:chExt cx="2360245" cy="1552446"/>
          </a:xfrm>
        </p:grpSpPr>
        <p:sp>
          <p:nvSpPr>
            <p:cNvPr id="957" name="Shape 957"/>
            <p:cNvSpPr/>
            <p:nvPr/>
          </p:nvSpPr>
          <p:spPr>
            <a:xfrm>
              <a:off x="0" y="0"/>
              <a:ext cx="2360246" cy="1537548"/>
            </a:xfrm>
            <a:prstGeom prst="roundRect">
              <a:avLst>
                <a:gd name="adj" fmla="val 16667"/>
              </a:avLst>
            </a:prstGeom>
            <a:solidFill>
              <a:srgbClr val="00B050"/>
            </a:solidFill>
            <a:ln w="9525" cap="flat">
              <a:solidFill>
                <a:srgbClr val="000000"/>
              </a:solidFill>
              <a:prstDash val="solid"/>
              <a:round/>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958" name="Shape 958"/>
            <p:cNvSpPr/>
            <p:nvPr/>
          </p:nvSpPr>
          <p:spPr>
            <a:xfrm>
              <a:off x="75057" y="-7450"/>
              <a:ext cx="2210131" cy="155244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ctr">
              <a:spAutoFit/>
            </a:bodyPr>
            <a:lstStyle>
              <a:lvl1pPr>
                <a:defRPr sz="2400" b="1">
                  <a:solidFill>
                    <a:srgbClr val="FFFFFF"/>
                  </a:solidFill>
                </a:defRPr>
              </a:lvl1pPr>
            </a:lstStyle>
            <a:p>
              <a:pPr lvl="0">
                <a:defRPr sz="1800" b="0">
                  <a:solidFill>
                    <a:srgbClr val="000000"/>
                  </a:solidFill>
                </a:defRPr>
              </a:pPr>
              <a:r>
                <a:rPr sz="2400" b="1">
                  <a:solidFill>
                    <a:srgbClr val="FFFFFF"/>
                  </a:solidFill>
                </a:rPr>
                <a:t>50% Sustainability &amp; Individual Goals</a:t>
              </a:r>
            </a:p>
          </p:txBody>
        </p:sp>
      </p:grpSp>
      <p:grpSp>
        <p:nvGrpSpPr>
          <p:cNvPr id="962" name="Group 962"/>
          <p:cNvGrpSpPr/>
          <p:nvPr/>
        </p:nvGrpSpPr>
        <p:grpSpPr>
          <a:xfrm>
            <a:off x="1794754" y="2214866"/>
            <a:ext cx="2360246" cy="1537548"/>
            <a:chOff x="0" y="0"/>
            <a:chExt cx="2360245" cy="1537547"/>
          </a:xfrm>
        </p:grpSpPr>
        <p:sp>
          <p:nvSpPr>
            <p:cNvPr id="960" name="Shape 960"/>
            <p:cNvSpPr/>
            <p:nvPr/>
          </p:nvSpPr>
          <p:spPr>
            <a:xfrm>
              <a:off x="0" y="0"/>
              <a:ext cx="2360246" cy="1537548"/>
            </a:xfrm>
            <a:prstGeom prst="roundRect">
              <a:avLst>
                <a:gd name="adj" fmla="val 16667"/>
              </a:avLst>
            </a:prstGeom>
            <a:solidFill>
              <a:srgbClr val="0070BA"/>
            </a:solidFill>
            <a:ln w="9525" cap="flat">
              <a:solidFill>
                <a:srgbClr val="000000"/>
              </a:solidFill>
              <a:prstDash val="solid"/>
              <a:round/>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961" name="Shape 961"/>
            <p:cNvSpPr/>
            <p:nvPr/>
          </p:nvSpPr>
          <p:spPr>
            <a:xfrm>
              <a:off x="75057" y="170350"/>
              <a:ext cx="2210131" cy="119684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ctr">
              <a:spAutoFit/>
            </a:bodyPr>
            <a:lstStyle/>
            <a:p>
              <a:pPr lvl="0">
                <a:defRPr sz="1800"/>
              </a:pPr>
              <a:r>
                <a:rPr sz="2400" b="1">
                  <a:solidFill>
                    <a:srgbClr val="FFFFFF"/>
                  </a:solidFill>
                </a:rPr>
                <a:t>50% </a:t>
              </a:r>
              <a:endParaRPr sz="2400" b="1"/>
            </a:p>
            <a:p>
              <a:pPr lvl="0">
                <a:defRPr sz="1800"/>
              </a:pPr>
              <a:r>
                <a:rPr sz="2400" b="1">
                  <a:solidFill>
                    <a:srgbClr val="FFFFFF"/>
                  </a:solidFill>
                </a:rPr>
                <a:t>Financial Goals</a:t>
              </a:r>
            </a:p>
          </p:txBody>
        </p:sp>
      </p:grpSp>
      <p:grpSp>
        <p:nvGrpSpPr>
          <p:cNvPr id="965" name="Group 965"/>
          <p:cNvGrpSpPr/>
          <p:nvPr/>
        </p:nvGrpSpPr>
        <p:grpSpPr>
          <a:xfrm>
            <a:off x="1805355" y="6290326"/>
            <a:ext cx="2360243" cy="1537550"/>
            <a:chOff x="0" y="0"/>
            <a:chExt cx="2360242" cy="1537548"/>
          </a:xfrm>
        </p:grpSpPr>
        <p:sp>
          <p:nvSpPr>
            <p:cNvPr id="963" name="Shape 963"/>
            <p:cNvSpPr/>
            <p:nvPr/>
          </p:nvSpPr>
          <p:spPr>
            <a:xfrm>
              <a:off x="0" y="0"/>
              <a:ext cx="2360243" cy="1537549"/>
            </a:xfrm>
            <a:prstGeom prst="roundRect">
              <a:avLst>
                <a:gd name="adj" fmla="val 16667"/>
              </a:avLst>
            </a:prstGeom>
            <a:solidFill>
              <a:srgbClr val="8DBC02"/>
            </a:solidFill>
            <a:ln w="9525" cap="flat">
              <a:solidFill>
                <a:srgbClr val="000000"/>
              </a:solidFill>
              <a:prstDash val="solid"/>
              <a:round/>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964" name="Shape 964"/>
            <p:cNvSpPr/>
            <p:nvPr/>
          </p:nvSpPr>
          <p:spPr>
            <a:xfrm>
              <a:off x="75056" y="348151"/>
              <a:ext cx="2210131" cy="84124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ctr">
              <a:spAutoFit/>
            </a:bodyPr>
            <a:lstStyle>
              <a:lvl1pPr>
                <a:defRPr sz="2400" b="1">
                  <a:solidFill>
                    <a:srgbClr val="FFFFFF"/>
                  </a:solidFill>
                </a:defRPr>
              </a:lvl1pPr>
            </a:lstStyle>
            <a:p>
              <a:pPr lvl="0">
                <a:defRPr sz="1800" b="0">
                  <a:solidFill>
                    <a:srgbClr val="000000"/>
                  </a:solidFill>
                </a:defRPr>
              </a:pPr>
              <a:r>
                <a:rPr sz="2400" b="1">
                  <a:solidFill>
                    <a:srgbClr val="FFFFFF"/>
                  </a:solidFill>
                </a:rPr>
                <a:t>Financial Threshold</a:t>
              </a:r>
            </a:p>
          </p:txBody>
        </p:sp>
      </p:grpSp>
      <p:grpSp>
        <p:nvGrpSpPr>
          <p:cNvPr id="968" name="Group 968"/>
          <p:cNvGrpSpPr/>
          <p:nvPr/>
        </p:nvGrpSpPr>
        <p:grpSpPr>
          <a:xfrm>
            <a:off x="5364479" y="2274613"/>
            <a:ext cx="5953762" cy="428979"/>
            <a:chOff x="0" y="0"/>
            <a:chExt cx="5953761" cy="428977"/>
          </a:xfrm>
        </p:grpSpPr>
        <p:sp>
          <p:nvSpPr>
            <p:cNvPr id="966" name="Shape 966"/>
            <p:cNvSpPr/>
            <p:nvPr/>
          </p:nvSpPr>
          <p:spPr>
            <a:xfrm>
              <a:off x="0" y="0"/>
              <a:ext cx="5953762" cy="428978"/>
            </a:xfrm>
            <a:prstGeom prst="roundRect">
              <a:avLst>
                <a:gd name="adj" fmla="val 16667"/>
              </a:avLst>
            </a:prstGeom>
            <a:solidFill>
              <a:srgbClr val="0070BA"/>
            </a:solidFill>
            <a:ln w="9525" cap="flat">
              <a:solidFill>
                <a:srgbClr val="000000"/>
              </a:solidFill>
              <a:prstDash val="solid"/>
              <a:round/>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967" name="Shape 967"/>
            <p:cNvSpPr/>
            <p:nvPr/>
          </p:nvSpPr>
          <p:spPr>
            <a:xfrm>
              <a:off x="2278308" y="16115"/>
              <a:ext cx="1397145" cy="39674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65022" tIns="65022" rIns="65022" bIns="65022" numCol="1" anchor="ctr">
              <a:spAutoFit/>
            </a:bodyPr>
            <a:lstStyle>
              <a:lvl1pPr>
                <a:defRPr sz="1800" b="1">
                  <a:solidFill>
                    <a:srgbClr val="FFFFFF"/>
                  </a:solidFill>
                </a:defRPr>
              </a:lvl1pPr>
            </a:lstStyle>
            <a:p>
              <a:pPr lvl="0">
                <a:defRPr b="0">
                  <a:solidFill>
                    <a:srgbClr val="000000"/>
                  </a:solidFill>
                </a:defRPr>
              </a:pPr>
              <a:r>
                <a:rPr b="1">
                  <a:solidFill>
                    <a:srgbClr val="FFFFFF"/>
                  </a:solidFill>
                </a:rPr>
                <a:t>20% EBITDA</a:t>
              </a:r>
            </a:p>
          </p:txBody>
        </p:sp>
      </p:grpSp>
      <p:grpSp>
        <p:nvGrpSpPr>
          <p:cNvPr id="971" name="Group 971"/>
          <p:cNvGrpSpPr/>
          <p:nvPr/>
        </p:nvGrpSpPr>
        <p:grpSpPr>
          <a:xfrm>
            <a:off x="5364479" y="2769151"/>
            <a:ext cx="5953762" cy="428979"/>
            <a:chOff x="0" y="0"/>
            <a:chExt cx="5953761" cy="428977"/>
          </a:xfrm>
        </p:grpSpPr>
        <p:sp>
          <p:nvSpPr>
            <p:cNvPr id="969" name="Shape 969"/>
            <p:cNvSpPr/>
            <p:nvPr/>
          </p:nvSpPr>
          <p:spPr>
            <a:xfrm>
              <a:off x="0" y="0"/>
              <a:ext cx="5953762" cy="428978"/>
            </a:xfrm>
            <a:prstGeom prst="roundRect">
              <a:avLst>
                <a:gd name="adj" fmla="val 16667"/>
              </a:avLst>
            </a:prstGeom>
            <a:solidFill>
              <a:srgbClr val="0070BA"/>
            </a:solidFill>
            <a:ln w="9525" cap="flat">
              <a:solidFill>
                <a:srgbClr val="000000"/>
              </a:solidFill>
              <a:prstDash val="solid"/>
              <a:round/>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970" name="Shape 970"/>
            <p:cNvSpPr/>
            <p:nvPr/>
          </p:nvSpPr>
          <p:spPr>
            <a:xfrm>
              <a:off x="1517555" y="16115"/>
              <a:ext cx="2918651" cy="39674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65022" tIns="65022" rIns="65022" bIns="65022" numCol="1" anchor="ctr">
              <a:spAutoFit/>
            </a:bodyPr>
            <a:lstStyle>
              <a:lvl1pPr>
                <a:defRPr sz="1800" b="1">
                  <a:solidFill>
                    <a:srgbClr val="FFFFFF"/>
                  </a:solidFill>
                </a:defRPr>
              </a:lvl1pPr>
            </a:lstStyle>
            <a:p>
              <a:pPr lvl="0">
                <a:defRPr b="0">
                  <a:solidFill>
                    <a:srgbClr val="000000"/>
                  </a:solidFill>
                </a:defRPr>
              </a:pPr>
              <a:r>
                <a:rPr b="1">
                  <a:solidFill>
                    <a:srgbClr val="FFFFFF"/>
                  </a:solidFill>
                </a:rPr>
                <a:t>15% Gross Free Cash Flow</a:t>
              </a:r>
            </a:p>
          </p:txBody>
        </p:sp>
      </p:grpSp>
      <p:grpSp>
        <p:nvGrpSpPr>
          <p:cNvPr id="974" name="Group 974"/>
          <p:cNvGrpSpPr/>
          <p:nvPr/>
        </p:nvGrpSpPr>
        <p:grpSpPr>
          <a:xfrm>
            <a:off x="5364479" y="3263689"/>
            <a:ext cx="5953762" cy="428979"/>
            <a:chOff x="0" y="0"/>
            <a:chExt cx="5953761" cy="428977"/>
          </a:xfrm>
        </p:grpSpPr>
        <p:sp>
          <p:nvSpPr>
            <p:cNvPr id="972" name="Shape 972"/>
            <p:cNvSpPr/>
            <p:nvPr/>
          </p:nvSpPr>
          <p:spPr>
            <a:xfrm>
              <a:off x="0" y="0"/>
              <a:ext cx="5953762" cy="428978"/>
            </a:xfrm>
            <a:prstGeom prst="roundRect">
              <a:avLst>
                <a:gd name="adj" fmla="val 16667"/>
              </a:avLst>
            </a:prstGeom>
            <a:solidFill>
              <a:srgbClr val="0070BA"/>
            </a:solidFill>
            <a:ln w="9525" cap="flat">
              <a:solidFill>
                <a:srgbClr val="000000"/>
              </a:solidFill>
              <a:prstDash val="solid"/>
              <a:round/>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973" name="Shape 973"/>
            <p:cNvSpPr/>
            <p:nvPr/>
          </p:nvSpPr>
          <p:spPr>
            <a:xfrm>
              <a:off x="1741913" y="16115"/>
              <a:ext cx="2469935" cy="39674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65022" tIns="65022" rIns="65022" bIns="65022" numCol="1" anchor="ctr">
              <a:spAutoFit/>
            </a:bodyPr>
            <a:lstStyle>
              <a:lvl1pPr>
                <a:defRPr sz="1800" b="1">
                  <a:solidFill>
                    <a:srgbClr val="FFFFFF"/>
                  </a:solidFill>
                </a:defRPr>
              </a:lvl1pPr>
            </a:lstStyle>
            <a:p>
              <a:pPr lvl="0">
                <a:defRPr b="0">
                  <a:solidFill>
                    <a:srgbClr val="000000"/>
                  </a:solidFill>
                </a:defRPr>
              </a:pPr>
              <a:r>
                <a:rPr b="1">
                  <a:solidFill>
                    <a:srgbClr val="FFFFFF"/>
                  </a:solidFill>
                </a:rPr>
                <a:t>15% Net Sales Growth</a:t>
              </a:r>
            </a:p>
          </p:txBody>
        </p:sp>
      </p:grpSp>
      <p:grpSp>
        <p:nvGrpSpPr>
          <p:cNvPr id="977" name="Group 977"/>
          <p:cNvGrpSpPr/>
          <p:nvPr/>
        </p:nvGrpSpPr>
        <p:grpSpPr>
          <a:xfrm>
            <a:off x="5364479" y="4097854"/>
            <a:ext cx="5953762" cy="428979"/>
            <a:chOff x="0" y="0"/>
            <a:chExt cx="5953761" cy="428977"/>
          </a:xfrm>
        </p:grpSpPr>
        <p:sp>
          <p:nvSpPr>
            <p:cNvPr id="975" name="Shape 975"/>
            <p:cNvSpPr/>
            <p:nvPr/>
          </p:nvSpPr>
          <p:spPr>
            <a:xfrm>
              <a:off x="0" y="0"/>
              <a:ext cx="5953762" cy="428978"/>
            </a:xfrm>
            <a:prstGeom prst="roundRect">
              <a:avLst>
                <a:gd name="adj" fmla="val 16667"/>
              </a:avLst>
            </a:prstGeom>
            <a:solidFill>
              <a:srgbClr val="01B050"/>
            </a:solidFill>
            <a:ln w="9525" cap="flat">
              <a:solidFill>
                <a:srgbClr val="000000"/>
              </a:solidFill>
              <a:prstDash val="solid"/>
              <a:round/>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976" name="Shape 976"/>
            <p:cNvSpPr/>
            <p:nvPr/>
          </p:nvSpPr>
          <p:spPr>
            <a:xfrm>
              <a:off x="1902312" y="16115"/>
              <a:ext cx="2149137" cy="39674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65022" tIns="65022" rIns="65022" bIns="65022" numCol="1" anchor="ctr">
              <a:spAutoFit/>
            </a:bodyPr>
            <a:lstStyle>
              <a:lvl1pPr>
                <a:defRPr sz="1800" b="1">
                  <a:solidFill>
                    <a:srgbClr val="FFFFFF"/>
                  </a:solidFill>
                </a:defRPr>
              </a:lvl1pPr>
            </a:lstStyle>
            <a:p>
              <a:pPr lvl="0">
                <a:defRPr b="0">
                  <a:solidFill>
                    <a:srgbClr val="000000"/>
                  </a:solidFill>
                </a:defRPr>
              </a:pPr>
              <a:r>
                <a:rPr b="1">
                  <a:solidFill>
                    <a:srgbClr val="FFFFFF"/>
                  </a:solidFill>
                </a:rPr>
                <a:t>10% Eco+ products</a:t>
              </a:r>
            </a:p>
          </p:txBody>
        </p:sp>
      </p:grpSp>
      <p:grpSp>
        <p:nvGrpSpPr>
          <p:cNvPr id="980" name="Group 980"/>
          <p:cNvGrpSpPr/>
          <p:nvPr/>
        </p:nvGrpSpPr>
        <p:grpSpPr>
          <a:xfrm>
            <a:off x="5364479" y="5086930"/>
            <a:ext cx="5953762" cy="428979"/>
            <a:chOff x="0" y="0"/>
            <a:chExt cx="5953761" cy="428977"/>
          </a:xfrm>
        </p:grpSpPr>
        <p:sp>
          <p:nvSpPr>
            <p:cNvPr id="978" name="Shape 978"/>
            <p:cNvSpPr/>
            <p:nvPr/>
          </p:nvSpPr>
          <p:spPr>
            <a:xfrm>
              <a:off x="0" y="0"/>
              <a:ext cx="5953762" cy="428978"/>
            </a:xfrm>
            <a:prstGeom prst="roundRect">
              <a:avLst>
                <a:gd name="adj" fmla="val 16667"/>
              </a:avLst>
            </a:prstGeom>
            <a:solidFill>
              <a:srgbClr val="01B050"/>
            </a:solidFill>
            <a:ln w="9525" cap="flat">
              <a:solidFill>
                <a:srgbClr val="000000"/>
              </a:solidFill>
              <a:prstDash val="solid"/>
              <a:round/>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979" name="Shape 979"/>
            <p:cNvSpPr/>
            <p:nvPr/>
          </p:nvSpPr>
          <p:spPr>
            <a:xfrm>
              <a:off x="1124481" y="16115"/>
              <a:ext cx="3704799" cy="39674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65022" tIns="65022" rIns="65022" bIns="65022" numCol="1" anchor="ctr">
              <a:spAutoFit/>
            </a:bodyPr>
            <a:lstStyle>
              <a:lvl1pPr>
                <a:defRPr sz="1800" b="1">
                  <a:solidFill>
                    <a:srgbClr val="FFFFFF"/>
                  </a:solidFill>
                </a:defRPr>
              </a:lvl1pPr>
            </a:lstStyle>
            <a:p>
              <a:pPr lvl="0">
                <a:defRPr b="0">
                  <a:solidFill>
                    <a:srgbClr val="000000"/>
                  </a:solidFill>
                </a:defRPr>
              </a:pPr>
              <a:r>
                <a:rPr b="1">
                  <a:solidFill>
                    <a:srgbClr val="FFFFFF"/>
                  </a:solidFill>
                </a:rPr>
                <a:t>10% Employee Engagement Index</a:t>
              </a:r>
            </a:p>
          </p:txBody>
        </p:sp>
      </p:grpSp>
      <p:grpSp>
        <p:nvGrpSpPr>
          <p:cNvPr id="983" name="Group 983"/>
          <p:cNvGrpSpPr/>
          <p:nvPr/>
        </p:nvGrpSpPr>
        <p:grpSpPr>
          <a:xfrm>
            <a:off x="5364479" y="4592392"/>
            <a:ext cx="5953762" cy="428979"/>
            <a:chOff x="0" y="0"/>
            <a:chExt cx="5953761" cy="428977"/>
          </a:xfrm>
        </p:grpSpPr>
        <p:sp>
          <p:nvSpPr>
            <p:cNvPr id="981" name="Shape 981"/>
            <p:cNvSpPr/>
            <p:nvPr/>
          </p:nvSpPr>
          <p:spPr>
            <a:xfrm>
              <a:off x="0" y="0"/>
              <a:ext cx="5953762" cy="428978"/>
            </a:xfrm>
            <a:prstGeom prst="roundRect">
              <a:avLst>
                <a:gd name="adj" fmla="val 16667"/>
              </a:avLst>
            </a:prstGeom>
            <a:solidFill>
              <a:srgbClr val="01B050"/>
            </a:solidFill>
            <a:ln w="9525" cap="flat">
              <a:solidFill>
                <a:srgbClr val="000000"/>
              </a:solidFill>
              <a:prstDash val="solid"/>
              <a:round/>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982" name="Shape 982"/>
            <p:cNvSpPr/>
            <p:nvPr/>
          </p:nvSpPr>
          <p:spPr>
            <a:xfrm>
              <a:off x="2290921" y="16115"/>
              <a:ext cx="1371919" cy="39674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65022" tIns="65022" rIns="65022" bIns="65022" numCol="1" anchor="ctr">
              <a:spAutoFit/>
            </a:bodyPr>
            <a:lstStyle>
              <a:lvl1pPr>
                <a:defRPr sz="1800" b="1">
                  <a:solidFill>
                    <a:srgbClr val="FFFFFF"/>
                  </a:solidFill>
                </a:defRPr>
              </a:lvl1pPr>
            </a:lstStyle>
            <a:p>
              <a:pPr lvl="0">
                <a:defRPr b="0">
                  <a:solidFill>
                    <a:srgbClr val="000000"/>
                  </a:solidFill>
                </a:defRPr>
              </a:pPr>
              <a:r>
                <a:rPr b="1">
                  <a:solidFill>
                    <a:srgbClr val="FFFFFF"/>
                  </a:solidFill>
                </a:rPr>
                <a:t>10% Safety </a:t>
              </a:r>
            </a:p>
          </p:txBody>
        </p:sp>
      </p:grpSp>
      <p:grpSp>
        <p:nvGrpSpPr>
          <p:cNvPr id="986" name="Group 986"/>
          <p:cNvGrpSpPr/>
          <p:nvPr/>
        </p:nvGrpSpPr>
        <p:grpSpPr>
          <a:xfrm>
            <a:off x="5364479" y="6571991"/>
            <a:ext cx="5887379" cy="986184"/>
            <a:chOff x="0" y="0"/>
            <a:chExt cx="5887377" cy="986183"/>
          </a:xfrm>
        </p:grpSpPr>
        <p:sp>
          <p:nvSpPr>
            <p:cNvPr id="984" name="Shape 984"/>
            <p:cNvSpPr/>
            <p:nvPr/>
          </p:nvSpPr>
          <p:spPr>
            <a:xfrm>
              <a:off x="0" y="0"/>
              <a:ext cx="5887378" cy="986184"/>
            </a:xfrm>
            <a:prstGeom prst="roundRect">
              <a:avLst>
                <a:gd name="adj" fmla="val 16667"/>
              </a:avLst>
            </a:prstGeom>
            <a:solidFill>
              <a:srgbClr val="8DBC02"/>
            </a:solidFill>
            <a:ln w="9525" cap="flat">
              <a:solidFill>
                <a:srgbClr val="000000"/>
              </a:solidFill>
              <a:prstDash val="solid"/>
              <a:round/>
            </a:ln>
            <a:effectLst/>
          </p:spPr>
          <p:txBody>
            <a:bodyPr wrap="square" lIns="0" tIns="0" rIns="0" bIns="0" numCol="1" anchor="ctr">
              <a:noAutofit/>
            </a:bodyPr>
            <a:lstStyle/>
            <a:p>
              <a:pPr lvl="0">
                <a:defRPr sz="2000">
                  <a:solidFill>
                    <a:srgbClr val="FFFFFF"/>
                  </a:solidFill>
                  <a:latin typeface="Gill Sans"/>
                  <a:ea typeface="Gill Sans"/>
                  <a:cs typeface="Gill Sans"/>
                  <a:sym typeface="Gill Sans"/>
                </a:defRPr>
              </a:pPr>
              <a:endParaRPr/>
            </a:p>
          </p:txBody>
        </p:sp>
        <p:sp>
          <p:nvSpPr>
            <p:cNvPr id="985" name="Shape 985"/>
            <p:cNvSpPr/>
            <p:nvPr/>
          </p:nvSpPr>
          <p:spPr>
            <a:xfrm>
              <a:off x="48140" y="161368"/>
              <a:ext cx="5791098" cy="66344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ctr">
              <a:spAutoFit/>
            </a:bodyPr>
            <a:lstStyle/>
            <a:p>
              <a:pPr lvl="0">
                <a:defRPr sz="1800"/>
              </a:pPr>
              <a:r>
                <a:rPr b="1">
                  <a:solidFill>
                    <a:srgbClr val="FFFFFF"/>
                  </a:solidFill>
                </a:rPr>
                <a:t>Minimum performance threshold for STI payout </a:t>
              </a:r>
            </a:p>
            <a:p>
              <a:pPr lvl="0">
                <a:defRPr sz="1800"/>
              </a:pPr>
              <a:r>
                <a:rPr b="1">
                  <a:solidFill>
                    <a:srgbClr val="FFFFFF"/>
                  </a:solidFill>
                </a:rPr>
                <a:t>(set annually by Supervisory Board)</a:t>
              </a:r>
            </a:p>
          </p:txBody>
        </p:sp>
      </p:grpSp>
      <p:pic>
        <p:nvPicPr>
          <p:cNvPr id="988" name="image1.png"/>
          <p:cNvPicPr/>
          <p:nvPr/>
        </p:nvPicPr>
        <p:blipFill>
          <a:blip r:embed="rId2">
            <a:extLst/>
          </a:blip>
          <a:stretch>
            <a:fillRect/>
          </a:stretch>
        </p:blipFill>
        <p:spPr>
          <a:xfrm>
            <a:off x="9874250" y="8607425"/>
            <a:ext cx="2827339" cy="901700"/>
          </a:xfrm>
          <a:prstGeom prst="rect">
            <a:avLst/>
          </a:prstGeom>
          <a:ln w="12700">
            <a:miter lim="400000"/>
          </a:ln>
        </p:spPr>
      </p:pic>
      <p:grpSp>
        <p:nvGrpSpPr>
          <p:cNvPr id="991" name="Group 991"/>
          <p:cNvGrpSpPr/>
          <p:nvPr/>
        </p:nvGrpSpPr>
        <p:grpSpPr>
          <a:xfrm>
            <a:off x="5369242" y="5581468"/>
            <a:ext cx="5953762" cy="428979"/>
            <a:chOff x="0" y="0"/>
            <a:chExt cx="5953761" cy="428977"/>
          </a:xfrm>
        </p:grpSpPr>
        <p:sp>
          <p:nvSpPr>
            <p:cNvPr id="989" name="Shape 989"/>
            <p:cNvSpPr/>
            <p:nvPr/>
          </p:nvSpPr>
          <p:spPr>
            <a:xfrm>
              <a:off x="0" y="0"/>
              <a:ext cx="5953762" cy="428978"/>
            </a:xfrm>
            <a:prstGeom prst="roundRect">
              <a:avLst>
                <a:gd name="adj" fmla="val 16667"/>
              </a:avLst>
            </a:prstGeom>
            <a:solidFill>
              <a:srgbClr val="01B050"/>
            </a:solidFill>
            <a:ln w="9525" cap="flat">
              <a:solidFill>
                <a:srgbClr val="000000"/>
              </a:solidFill>
              <a:prstDash val="solid"/>
              <a:round/>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990" name="Shape 990"/>
            <p:cNvSpPr/>
            <p:nvPr/>
          </p:nvSpPr>
          <p:spPr>
            <a:xfrm>
              <a:off x="35158" y="16116"/>
              <a:ext cx="5883445" cy="39674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ctr">
              <a:noAutofit/>
            </a:bodyPr>
            <a:lstStyle>
              <a:lvl1pPr>
                <a:defRPr sz="1800" b="1">
                  <a:solidFill>
                    <a:srgbClr val="FFFFFF"/>
                  </a:solidFill>
                </a:defRPr>
              </a:lvl1pPr>
            </a:lstStyle>
            <a:p>
              <a:pPr lvl="0">
                <a:defRPr b="0">
                  <a:solidFill>
                    <a:srgbClr val="000000"/>
                  </a:solidFill>
                </a:defRPr>
              </a:pPr>
              <a:r>
                <a:rPr b="1">
                  <a:solidFill>
                    <a:srgbClr val="FFFFFF"/>
                  </a:solidFill>
                </a:rPr>
                <a:t>20% Individual: Quantitative &amp; Qualitative Measures</a:t>
              </a:r>
            </a:p>
          </p:txBody>
        </p:sp>
      </p:grpSp>
      <p:sp>
        <p:nvSpPr>
          <p:cNvPr id="39" name="Shape 938"/>
          <p:cNvSpPr/>
          <p:nvPr/>
        </p:nvSpPr>
        <p:spPr>
          <a:xfrm>
            <a:off x="1047609" y="9244645"/>
            <a:ext cx="1354668"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defRPr sz="1400">
                <a:solidFill>
                  <a:srgbClr val="5F5F5F"/>
                </a:solidFill>
                <a:latin typeface="Gill Sans"/>
                <a:ea typeface="Gill Sans"/>
                <a:cs typeface="Gill Sans"/>
                <a:sym typeface="Gill Sans"/>
              </a:defRPr>
            </a:lvl1pPr>
          </a:lstStyle>
          <a:p>
            <a:pPr lvl="0">
              <a:defRPr sz="1800">
                <a:solidFill>
                  <a:srgbClr val="000000"/>
                </a:solidFill>
              </a:defRPr>
            </a:pPr>
            <a:r>
              <a:rPr sz="1400" dirty="0">
                <a:solidFill>
                  <a:srgbClr val="5F5F5F"/>
                </a:solidFill>
              </a:rPr>
              <a:t>Page </a:t>
            </a:r>
            <a:r>
              <a:rPr lang="nl-NL" sz="1400" dirty="0" smtClean="0">
                <a:solidFill>
                  <a:srgbClr val="5F5F5F"/>
                </a:solidFill>
              </a:rPr>
              <a:t>23</a:t>
            </a:r>
            <a:endParaRPr sz="1400" dirty="0">
              <a:solidFill>
                <a:srgbClr val="5F5F5F"/>
              </a:solidFill>
            </a:endParaRPr>
          </a:p>
        </p:txBody>
      </p:sp>
    </p:spTree>
    <p:extLst>
      <p:ext uri="{BB962C8B-B14F-4D97-AF65-F5344CB8AC3E}">
        <p14:creationId xmlns:p14="http://schemas.microsoft.com/office/powerpoint/2010/main" val="130538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 name="Shape 993"/>
          <p:cNvSpPr/>
          <p:nvPr/>
        </p:nvSpPr>
        <p:spPr>
          <a:xfrm>
            <a:off x="975361" y="1711961"/>
            <a:ext cx="11586917" cy="4731942"/>
          </a:xfrm>
          <a:prstGeom prst="roundRect">
            <a:avLst>
              <a:gd name="adj" fmla="val 22561"/>
            </a:avLst>
          </a:prstGeom>
          <a:gradFill>
            <a:gsLst>
              <a:gs pos="0">
                <a:srgbClr val="007E4B"/>
              </a:gs>
              <a:gs pos="31360">
                <a:srgbClr val="2E9C26"/>
              </a:gs>
              <a:gs pos="48858">
                <a:srgbClr val="5CB900"/>
              </a:gs>
              <a:gs pos="66014">
                <a:srgbClr val="2E9C26"/>
              </a:gs>
              <a:gs pos="100000">
                <a:srgbClr val="007E4B"/>
              </a:gs>
            </a:gsLst>
            <a:lin ang="19300582"/>
          </a:gradFill>
          <a:ln w="63500">
            <a:solidFill>
              <a:srgbClr val="00A228"/>
            </a:solidFill>
            <a:round/>
          </a:ln>
          <a:effectLst>
            <a:outerShdw blurRad="76200" dist="63500" dir="2700000" rotWithShape="0">
              <a:srgbClr val="000000">
                <a:alpha val="50000"/>
              </a:srgbClr>
            </a:outerShdw>
          </a:effectLst>
        </p:spPr>
        <p:txBody>
          <a:bodyPr lIns="0" tIns="0" rIns="0" bIns="0" anchor="ctr"/>
          <a:lstStyle/>
          <a:p>
            <a:pPr lvl="0">
              <a:defRPr sz="1700" b="1">
                <a:solidFill>
                  <a:srgbClr val="FFFFFF"/>
                </a:solidFill>
                <a:latin typeface="Arial"/>
                <a:ea typeface="Arial"/>
                <a:cs typeface="Arial"/>
                <a:sym typeface="Arial"/>
              </a:defRPr>
            </a:pPr>
            <a:endParaRPr/>
          </a:p>
        </p:txBody>
      </p:sp>
      <p:sp>
        <p:nvSpPr>
          <p:cNvPr id="994" name="Shape 994"/>
          <p:cNvSpPr>
            <a:spLocks noGrp="1"/>
          </p:cNvSpPr>
          <p:nvPr>
            <p:ph type="title"/>
          </p:nvPr>
        </p:nvSpPr>
        <p:spPr>
          <a:xfrm>
            <a:off x="881698" y="805797"/>
            <a:ext cx="11530471" cy="582179"/>
          </a:xfrm>
          <a:prstGeom prst="rect">
            <a:avLst/>
          </a:prstGeom>
        </p:spPr>
        <p:txBody>
          <a:bodyPr>
            <a:normAutofit/>
          </a:bodyPr>
          <a:lstStyle>
            <a:lvl1pPr defTabSz="886968">
              <a:defRPr sz="3880"/>
            </a:lvl1pPr>
          </a:lstStyle>
          <a:p>
            <a:pPr lvl="0">
              <a:defRPr sz="1800" b="0">
                <a:solidFill>
                  <a:srgbClr val="000000"/>
                </a:solidFill>
              </a:defRPr>
            </a:pPr>
            <a:r>
              <a:rPr sz="3880" b="1">
                <a:solidFill>
                  <a:srgbClr val="007E4B"/>
                </a:solidFill>
              </a:rPr>
              <a:t>As well as in Long Term Incentives Management </a:t>
            </a:r>
          </a:p>
        </p:txBody>
      </p:sp>
      <p:grpSp>
        <p:nvGrpSpPr>
          <p:cNvPr id="997" name="Group 997"/>
          <p:cNvGrpSpPr/>
          <p:nvPr/>
        </p:nvGrpSpPr>
        <p:grpSpPr>
          <a:xfrm>
            <a:off x="5353058" y="2240266"/>
            <a:ext cx="5924542" cy="675073"/>
            <a:chOff x="0" y="0"/>
            <a:chExt cx="5924541" cy="675072"/>
          </a:xfrm>
        </p:grpSpPr>
        <p:sp>
          <p:nvSpPr>
            <p:cNvPr id="995" name="Shape 995"/>
            <p:cNvSpPr/>
            <p:nvPr/>
          </p:nvSpPr>
          <p:spPr>
            <a:xfrm>
              <a:off x="0" y="0"/>
              <a:ext cx="5924542" cy="675073"/>
            </a:xfrm>
            <a:prstGeom prst="roundRect">
              <a:avLst>
                <a:gd name="adj" fmla="val 16667"/>
              </a:avLst>
            </a:prstGeom>
            <a:solidFill>
              <a:srgbClr val="0070BA"/>
            </a:solidFill>
            <a:ln w="9525" cap="flat">
              <a:solidFill>
                <a:srgbClr val="000000"/>
              </a:solidFill>
              <a:prstDash val="solid"/>
              <a:round/>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996" name="Shape 996"/>
            <p:cNvSpPr/>
            <p:nvPr/>
          </p:nvSpPr>
          <p:spPr>
            <a:xfrm>
              <a:off x="1127101" y="107413"/>
              <a:ext cx="3670339" cy="46024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65022" tIns="65022" rIns="65022" bIns="65022" numCol="1" anchor="ctr">
              <a:spAutoFit/>
            </a:bodyPr>
            <a:lstStyle>
              <a:lvl1pPr>
                <a:defRPr sz="2300">
                  <a:solidFill>
                    <a:srgbClr val="FFFFFF"/>
                  </a:solidFill>
                  <a:latin typeface="Gill Sans"/>
                  <a:ea typeface="Gill Sans"/>
                  <a:cs typeface="Gill Sans"/>
                  <a:sym typeface="Gill Sans"/>
                </a:defRPr>
              </a:lvl1pPr>
            </a:lstStyle>
            <a:p>
              <a:pPr lvl="0">
                <a:defRPr sz="1800">
                  <a:solidFill>
                    <a:srgbClr val="000000"/>
                  </a:solidFill>
                </a:defRPr>
              </a:pPr>
              <a:r>
                <a:rPr sz="2300">
                  <a:solidFill>
                    <a:srgbClr val="FFFFFF"/>
                  </a:solidFill>
                </a:rPr>
                <a:t>25% Total Shareholder Return</a:t>
              </a:r>
            </a:p>
          </p:txBody>
        </p:sp>
      </p:grpSp>
      <p:grpSp>
        <p:nvGrpSpPr>
          <p:cNvPr id="1000" name="Group 1000"/>
          <p:cNvGrpSpPr/>
          <p:nvPr/>
        </p:nvGrpSpPr>
        <p:grpSpPr>
          <a:xfrm>
            <a:off x="5353058" y="3102741"/>
            <a:ext cx="5924542" cy="675073"/>
            <a:chOff x="0" y="0"/>
            <a:chExt cx="5924541" cy="675072"/>
          </a:xfrm>
        </p:grpSpPr>
        <p:sp>
          <p:nvSpPr>
            <p:cNvPr id="998" name="Shape 998"/>
            <p:cNvSpPr/>
            <p:nvPr/>
          </p:nvSpPr>
          <p:spPr>
            <a:xfrm>
              <a:off x="0" y="0"/>
              <a:ext cx="5924542" cy="675073"/>
            </a:xfrm>
            <a:prstGeom prst="roundRect">
              <a:avLst>
                <a:gd name="adj" fmla="val 16667"/>
              </a:avLst>
            </a:prstGeom>
            <a:solidFill>
              <a:srgbClr val="0070BA"/>
            </a:solidFill>
            <a:ln w="9525" cap="flat">
              <a:solidFill>
                <a:srgbClr val="000000"/>
              </a:solidFill>
              <a:prstDash val="solid"/>
              <a:round/>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999" name="Shape 999"/>
            <p:cNvSpPr/>
            <p:nvPr/>
          </p:nvSpPr>
          <p:spPr>
            <a:xfrm>
              <a:off x="32953" y="107413"/>
              <a:ext cx="5858635" cy="46024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ctr">
              <a:spAutoFit/>
            </a:bodyPr>
            <a:lstStyle>
              <a:lvl1pPr>
                <a:defRPr sz="2300">
                  <a:solidFill>
                    <a:srgbClr val="FFFFFF"/>
                  </a:solidFill>
                  <a:latin typeface="Gill Sans"/>
                  <a:ea typeface="Gill Sans"/>
                  <a:cs typeface="Gill Sans"/>
                  <a:sym typeface="Gill Sans"/>
                </a:defRPr>
              </a:lvl1pPr>
            </a:lstStyle>
            <a:p>
              <a:pPr lvl="0">
                <a:defRPr sz="1800">
                  <a:solidFill>
                    <a:srgbClr val="000000"/>
                  </a:solidFill>
                </a:defRPr>
              </a:pPr>
              <a:r>
                <a:rPr sz="2300">
                  <a:solidFill>
                    <a:srgbClr val="FFFFFF"/>
                  </a:solidFill>
                </a:rPr>
                <a:t>25% Return on Capital Employed (ROCE)</a:t>
              </a:r>
            </a:p>
          </p:txBody>
        </p:sp>
      </p:grpSp>
      <p:sp>
        <p:nvSpPr>
          <p:cNvPr id="1001" name="Shape 1001"/>
          <p:cNvSpPr/>
          <p:nvPr/>
        </p:nvSpPr>
        <p:spPr>
          <a:xfrm>
            <a:off x="5353055" y="4282759"/>
            <a:ext cx="5924545" cy="693915"/>
          </a:xfrm>
          <a:prstGeom prst="roundRect">
            <a:avLst>
              <a:gd name="adj" fmla="val 16667"/>
            </a:avLst>
          </a:prstGeom>
          <a:solidFill>
            <a:srgbClr val="01B050"/>
          </a:solidFill>
          <a:ln>
            <a:solidFill/>
            <a:round/>
          </a:ln>
        </p:spPr>
        <p:txBody>
          <a:bodyPr lIns="0" tIns="0" rIns="0" bIns="0" anchor="ctr"/>
          <a:lstStyle/>
          <a:p>
            <a:pPr lvl="0">
              <a:defRPr sz="2300">
                <a:solidFill>
                  <a:srgbClr val="FFFFFF"/>
                </a:solidFill>
                <a:latin typeface="Gill Sans"/>
                <a:ea typeface="Gill Sans"/>
                <a:cs typeface="Gill Sans"/>
                <a:sym typeface="Gill Sans"/>
              </a:defRPr>
            </a:pPr>
            <a:endParaRPr/>
          </a:p>
        </p:txBody>
      </p:sp>
      <p:sp>
        <p:nvSpPr>
          <p:cNvPr id="1002" name="Shape 1002"/>
          <p:cNvSpPr/>
          <p:nvPr/>
        </p:nvSpPr>
        <p:spPr>
          <a:xfrm>
            <a:off x="5386930" y="4239896"/>
            <a:ext cx="5856799" cy="790447"/>
          </a:xfrm>
          <a:prstGeom prst="rect">
            <a:avLst/>
          </a:prstGeom>
          <a:ln w="12700">
            <a:miter lim="400000"/>
          </a:ln>
          <a:extLst>
            <a:ext uri="{C572A759-6A51-4108-AA02-DFA0A04FC94B}">
              <ma14:wrappingTextBoxFlag xmlns="" xmlns:ma14="http://schemas.microsoft.com/office/mac/drawingml/2011/main" val="1"/>
            </a:ext>
          </a:extLst>
        </p:spPr>
        <p:txBody>
          <a:bodyPr lIns="65022" tIns="65022" rIns="65022" bIns="65022" anchor="ctr">
            <a:spAutoFit/>
          </a:bodyPr>
          <a:lstStyle>
            <a:lvl1pPr>
              <a:defRPr sz="2300">
                <a:solidFill>
                  <a:srgbClr val="FFFFFF"/>
                </a:solidFill>
                <a:latin typeface="Gill Sans"/>
                <a:ea typeface="Gill Sans"/>
                <a:cs typeface="Gill Sans"/>
                <a:sym typeface="Gill Sans"/>
              </a:defRPr>
            </a:lvl1pPr>
          </a:lstStyle>
          <a:p>
            <a:pPr lvl="0">
              <a:defRPr sz="1800">
                <a:solidFill>
                  <a:srgbClr val="000000"/>
                </a:solidFill>
              </a:defRPr>
            </a:pPr>
            <a:r>
              <a:rPr sz="2300">
                <a:solidFill>
                  <a:srgbClr val="FFFFFF"/>
                </a:solidFill>
              </a:rPr>
              <a:t>25% Green House-Gas Emissions (GHGE) reductions </a:t>
            </a:r>
          </a:p>
        </p:txBody>
      </p:sp>
      <p:sp>
        <p:nvSpPr>
          <p:cNvPr id="1003" name="Shape 1003"/>
          <p:cNvSpPr/>
          <p:nvPr/>
        </p:nvSpPr>
        <p:spPr>
          <a:xfrm>
            <a:off x="5353055" y="5121629"/>
            <a:ext cx="5924545" cy="693915"/>
          </a:xfrm>
          <a:prstGeom prst="roundRect">
            <a:avLst>
              <a:gd name="adj" fmla="val 16667"/>
            </a:avLst>
          </a:prstGeom>
          <a:solidFill>
            <a:srgbClr val="01B050"/>
          </a:solidFill>
          <a:ln>
            <a:solidFill/>
            <a:round/>
          </a:ln>
        </p:spPr>
        <p:txBody>
          <a:bodyPr lIns="0" tIns="0" rIns="0" bIns="0" anchor="ctr"/>
          <a:lstStyle/>
          <a:p>
            <a:pPr lvl="0">
              <a:defRPr>
                <a:latin typeface="Gill Sans"/>
                <a:ea typeface="Gill Sans"/>
                <a:cs typeface="Gill Sans"/>
                <a:sym typeface="Gill Sans"/>
              </a:defRPr>
            </a:pPr>
            <a:endParaRPr/>
          </a:p>
        </p:txBody>
      </p:sp>
      <p:sp>
        <p:nvSpPr>
          <p:cNvPr id="1004" name="Shape 1004"/>
          <p:cNvSpPr/>
          <p:nvPr/>
        </p:nvSpPr>
        <p:spPr>
          <a:xfrm>
            <a:off x="5386930" y="5225763"/>
            <a:ext cx="5856799" cy="460247"/>
          </a:xfrm>
          <a:prstGeom prst="rect">
            <a:avLst/>
          </a:prstGeom>
          <a:ln w="12700">
            <a:miter lim="400000"/>
          </a:ln>
          <a:extLst>
            <a:ext uri="{C572A759-6A51-4108-AA02-DFA0A04FC94B}">
              <ma14:wrappingTextBoxFlag xmlns="" xmlns:ma14="http://schemas.microsoft.com/office/mac/drawingml/2011/main" val="1"/>
            </a:ext>
          </a:extLst>
        </p:spPr>
        <p:txBody>
          <a:bodyPr lIns="65022" tIns="65022" rIns="65022" bIns="65022" anchor="ctr">
            <a:spAutoFit/>
          </a:bodyPr>
          <a:lstStyle>
            <a:lvl1pPr>
              <a:defRPr sz="2300">
                <a:solidFill>
                  <a:srgbClr val="FFFFFF"/>
                </a:solidFill>
                <a:latin typeface="Gill Sans"/>
                <a:ea typeface="Gill Sans"/>
                <a:cs typeface="Gill Sans"/>
                <a:sym typeface="Gill Sans"/>
              </a:defRPr>
            </a:lvl1pPr>
          </a:lstStyle>
          <a:p>
            <a:pPr lvl="0">
              <a:defRPr sz="1800">
                <a:solidFill>
                  <a:srgbClr val="000000"/>
                </a:solidFill>
              </a:defRPr>
            </a:pPr>
            <a:r>
              <a:rPr sz="2300">
                <a:solidFill>
                  <a:srgbClr val="FFFFFF"/>
                </a:solidFill>
              </a:rPr>
              <a:t>25% Energy Efficiency Improvement (EEI)</a:t>
            </a:r>
          </a:p>
        </p:txBody>
      </p:sp>
      <p:pic>
        <p:nvPicPr>
          <p:cNvPr id="1006" name="image1.png"/>
          <p:cNvPicPr/>
          <p:nvPr/>
        </p:nvPicPr>
        <p:blipFill>
          <a:blip r:embed="rId2">
            <a:extLst/>
          </a:blip>
          <a:stretch>
            <a:fillRect/>
          </a:stretch>
        </p:blipFill>
        <p:spPr>
          <a:xfrm>
            <a:off x="9874250" y="8607425"/>
            <a:ext cx="2827339" cy="901700"/>
          </a:xfrm>
          <a:prstGeom prst="rect">
            <a:avLst/>
          </a:prstGeom>
          <a:ln w="12700">
            <a:miter lim="400000"/>
          </a:ln>
        </p:spPr>
      </p:pic>
      <p:grpSp>
        <p:nvGrpSpPr>
          <p:cNvPr id="1009" name="Group 1009"/>
          <p:cNvGrpSpPr/>
          <p:nvPr/>
        </p:nvGrpSpPr>
        <p:grpSpPr>
          <a:xfrm>
            <a:off x="1805354" y="4277996"/>
            <a:ext cx="2360246" cy="1537548"/>
            <a:chOff x="0" y="0"/>
            <a:chExt cx="2360245" cy="1537547"/>
          </a:xfrm>
        </p:grpSpPr>
        <p:sp>
          <p:nvSpPr>
            <p:cNvPr id="1007" name="Shape 1007"/>
            <p:cNvSpPr/>
            <p:nvPr/>
          </p:nvSpPr>
          <p:spPr>
            <a:xfrm>
              <a:off x="0" y="0"/>
              <a:ext cx="2360246" cy="1537548"/>
            </a:xfrm>
            <a:prstGeom prst="roundRect">
              <a:avLst>
                <a:gd name="adj" fmla="val 16667"/>
              </a:avLst>
            </a:prstGeom>
            <a:solidFill>
              <a:srgbClr val="00B050"/>
            </a:solidFill>
            <a:ln w="9525" cap="flat">
              <a:solidFill>
                <a:srgbClr val="000000"/>
              </a:solidFill>
              <a:prstDash val="solid"/>
              <a:round/>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1008" name="Shape 1008"/>
            <p:cNvSpPr/>
            <p:nvPr/>
          </p:nvSpPr>
          <p:spPr>
            <a:xfrm>
              <a:off x="75057" y="170350"/>
              <a:ext cx="2210131" cy="119684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ctr">
              <a:spAutoFit/>
            </a:bodyPr>
            <a:lstStyle>
              <a:lvl1pPr>
                <a:defRPr sz="2400" b="1">
                  <a:solidFill>
                    <a:srgbClr val="FFFFFF"/>
                  </a:solidFill>
                </a:defRPr>
              </a:lvl1pPr>
            </a:lstStyle>
            <a:p>
              <a:pPr lvl="0">
                <a:defRPr sz="1800" b="0">
                  <a:solidFill>
                    <a:srgbClr val="000000"/>
                  </a:solidFill>
                </a:defRPr>
              </a:pPr>
              <a:r>
                <a:rPr sz="2400" b="1">
                  <a:solidFill>
                    <a:srgbClr val="FFFFFF"/>
                  </a:solidFill>
                </a:rPr>
                <a:t>50% Sustainability Goals</a:t>
              </a:r>
            </a:p>
          </p:txBody>
        </p:sp>
      </p:grpSp>
      <p:grpSp>
        <p:nvGrpSpPr>
          <p:cNvPr id="1012" name="Group 1012"/>
          <p:cNvGrpSpPr/>
          <p:nvPr/>
        </p:nvGrpSpPr>
        <p:grpSpPr>
          <a:xfrm>
            <a:off x="1794754" y="2240266"/>
            <a:ext cx="2360246" cy="1537548"/>
            <a:chOff x="0" y="0"/>
            <a:chExt cx="2360245" cy="1537547"/>
          </a:xfrm>
        </p:grpSpPr>
        <p:sp>
          <p:nvSpPr>
            <p:cNvPr id="1010" name="Shape 1010"/>
            <p:cNvSpPr/>
            <p:nvPr/>
          </p:nvSpPr>
          <p:spPr>
            <a:xfrm>
              <a:off x="0" y="0"/>
              <a:ext cx="2360246" cy="1537548"/>
            </a:xfrm>
            <a:prstGeom prst="roundRect">
              <a:avLst>
                <a:gd name="adj" fmla="val 16667"/>
              </a:avLst>
            </a:prstGeom>
            <a:solidFill>
              <a:srgbClr val="0070BA"/>
            </a:solidFill>
            <a:ln w="9525" cap="flat">
              <a:solidFill>
                <a:srgbClr val="000000"/>
              </a:solidFill>
              <a:prstDash val="solid"/>
              <a:round/>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1011" name="Shape 1011"/>
            <p:cNvSpPr/>
            <p:nvPr/>
          </p:nvSpPr>
          <p:spPr>
            <a:xfrm>
              <a:off x="75057" y="170350"/>
              <a:ext cx="2210131" cy="119684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ctr">
              <a:spAutoFit/>
            </a:bodyPr>
            <a:lstStyle/>
            <a:p>
              <a:pPr lvl="0">
                <a:defRPr sz="1800"/>
              </a:pPr>
              <a:r>
                <a:rPr sz="2400" b="1">
                  <a:solidFill>
                    <a:srgbClr val="FFFFFF"/>
                  </a:solidFill>
                </a:rPr>
                <a:t>50% </a:t>
              </a:r>
              <a:endParaRPr sz="2400" b="1"/>
            </a:p>
            <a:p>
              <a:pPr lvl="0">
                <a:defRPr sz="1800"/>
              </a:pPr>
              <a:r>
                <a:rPr sz="2400" b="1">
                  <a:solidFill>
                    <a:srgbClr val="FFFFFF"/>
                  </a:solidFill>
                </a:rPr>
                <a:t>Financial Goals</a:t>
              </a:r>
            </a:p>
          </p:txBody>
        </p:sp>
      </p:grpSp>
      <p:sp>
        <p:nvSpPr>
          <p:cNvPr id="22" name="Shape 938"/>
          <p:cNvSpPr/>
          <p:nvPr/>
        </p:nvSpPr>
        <p:spPr>
          <a:xfrm>
            <a:off x="1047609" y="9244645"/>
            <a:ext cx="1354668"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defRPr sz="1400">
                <a:solidFill>
                  <a:srgbClr val="5F5F5F"/>
                </a:solidFill>
                <a:latin typeface="Gill Sans"/>
                <a:ea typeface="Gill Sans"/>
                <a:cs typeface="Gill Sans"/>
                <a:sym typeface="Gill Sans"/>
              </a:defRPr>
            </a:lvl1pPr>
          </a:lstStyle>
          <a:p>
            <a:pPr lvl="0">
              <a:defRPr sz="1800">
                <a:solidFill>
                  <a:srgbClr val="000000"/>
                </a:solidFill>
              </a:defRPr>
            </a:pPr>
            <a:r>
              <a:rPr sz="1400" dirty="0">
                <a:solidFill>
                  <a:srgbClr val="5F5F5F"/>
                </a:solidFill>
              </a:rPr>
              <a:t>Page </a:t>
            </a:r>
            <a:r>
              <a:rPr lang="nl-NL" sz="1400" dirty="0" smtClean="0">
                <a:solidFill>
                  <a:srgbClr val="5F5F5F"/>
                </a:solidFill>
              </a:rPr>
              <a:t>24</a:t>
            </a:r>
            <a:endParaRPr sz="1400" dirty="0">
              <a:solidFill>
                <a:srgbClr val="5F5F5F"/>
              </a:solidFill>
            </a:endParaRPr>
          </a:p>
        </p:txBody>
      </p:sp>
    </p:spTree>
    <p:extLst>
      <p:ext uri="{BB962C8B-B14F-4D97-AF65-F5344CB8AC3E}">
        <p14:creationId xmlns:p14="http://schemas.microsoft.com/office/powerpoint/2010/main" val="19944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 name="Shape 902"/>
          <p:cNvSpPr/>
          <p:nvPr/>
        </p:nvSpPr>
        <p:spPr>
          <a:xfrm>
            <a:off x="-1" y="-355601"/>
            <a:ext cx="13004801" cy="9229798"/>
          </a:xfrm>
          <a:custGeom>
            <a:avLst/>
            <a:gdLst/>
            <a:ahLst/>
            <a:cxnLst>
              <a:cxn ang="0">
                <a:pos x="wd2" y="hd2"/>
              </a:cxn>
              <a:cxn ang="5400000">
                <a:pos x="wd2" y="hd2"/>
              </a:cxn>
              <a:cxn ang="10800000">
                <a:pos x="wd2" y="hd2"/>
              </a:cxn>
              <a:cxn ang="16200000">
                <a:pos x="wd2" y="hd2"/>
              </a:cxn>
            </a:cxnLst>
            <a:rect l="0" t="0" r="r" b="b"/>
            <a:pathLst>
              <a:path w="21600" h="21600" extrusionOk="0">
                <a:moveTo>
                  <a:pt x="0" y="21369"/>
                </a:moveTo>
                <a:lnTo>
                  <a:pt x="795" y="21435"/>
                </a:lnTo>
                <a:lnTo>
                  <a:pt x="1590" y="21490"/>
                </a:lnTo>
                <a:lnTo>
                  <a:pt x="2370" y="21534"/>
                </a:lnTo>
                <a:lnTo>
                  <a:pt x="3150" y="21567"/>
                </a:lnTo>
                <a:lnTo>
                  <a:pt x="3930" y="21589"/>
                </a:lnTo>
                <a:lnTo>
                  <a:pt x="4695" y="21600"/>
                </a:lnTo>
                <a:lnTo>
                  <a:pt x="5460" y="21600"/>
                </a:lnTo>
                <a:lnTo>
                  <a:pt x="6210" y="21589"/>
                </a:lnTo>
                <a:lnTo>
                  <a:pt x="6960" y="21567"/>
                </a:lnTo>
                <a:lnTo>
                  <a:pt x="7703" y="21545"/>
                </a:lnTo>
                <a:lnTo>
                  <a:pt x="8438" y="21501"/>
                </a:lnTo>
                <a:lnTo>
                  <a:pt x="9165" y="21457"/>
                </a:lnTo>
                <a:lnTo>
                  <a:pt x="9878" y="21402"/>
                </a:lnTo>
                <a:lnTo>
                  <a:pt x="10590" y="21336"/>
                </a:lnTo>
                <a:lnTo>
                  <a:pt x="11288" y="21259"/>
                </a:lnTo>
                <a:lnTo>
                  <a:pt x="11985" y="21171"/>
                </a:lnTo>
                <a:lnTo>
                  <a:pt x="12668" y="21072"/>
                </a:lnTo>
                <a:lnTo>
                  <a:pt x="14003" y="20852"/>
                </a:lnTo>
                <a:lnTo>
                  <a:pt x="14655" y="20731"/>
                </a:lnTo>
                <a:lnTo>
                  <a:pt x="15293" y="20599"/>
                </a:lnTo>
                <a:lnTo>
                  <a:pt x="15930" y="20456"/>
                </a:lnTo>
                <a:lnTo>
                  <a:pt x="16553" y="20313"/>
                </a:lnTo>
                <a:lnTo>
                  <a:pt x="17160" y="20148"/>
                </a:lnTo>
                <a:lnTo>
                  <a:pt x="17760" y="19983"/>
                </a:lnTo>
                <a:lnTo>
                  <a:pt x="18345" y="19818"/>
                </a:lnTo>
                <a:lnTo>
                  <a:pt x="18915" y="19631"/>
                </a:lnTo>
                <a:lnTo>
                  <a:pt x="19478" y="19444"/>
                </a:lnTo>
                <a:lnTo>
                  <a:pt x="20033" y="19246"/>
                </a:lnTo>
                <a:lnTo>
                  <a:pt x="20565" y="19037"/>
                </a:lnTo>
                <a:lnTo>
                  <a:pt x="21090" y="18829"/>
                </a:lnTo>
                <a:lnTo>
                  <a:pt x="21600" y="18598"/>
                </a:lnTo>
                <a:lnTo>
                  <a:pt x="21600" y="0"/>
                </a:lnTo>
                <a:lnTo>
                  <a:pt x="0" y="0"/>
                </a:lnTo>
                <a:lnTo>
                  <a:pt x="0" y="21369"/>
                </a:lnTo>
                <a:close/>
              </a:path>
            </a:pathLst>
          </a:custGeom>
          <a:blipFill>
            <a:blip r:embed="rId2"/>
            <a:stretch>
              <a:fillRect/>
            </a:stretch>
          </a:blipFill>
          <a:ln w="12700">
            <a:miter lim="400000"/>
          </a:ln>
        </p:spPr>
        <p:txBody>
          <a:bodyPr lIns="0" tIns="0" rIns="0" bIns="0"/>
          <a:lstStyle/>
          <a:p>
            <a:pPr lvl="0">
              <a:defRPr sz="3400" b="1">
                <a:latin typeface="Gill Sans"/>
                <a:ea typeface="Gill Sans"/>
                <a:cs typeface="Gill Sans"/>
                <a:sym typeface="Gill Sans"/>
              </a:defRPr>
            </a:pPr>
            <a:endParaRPr/>
          </a:p>
        </p:txBody>
      </p:sp>
      <p:sp>
        <p:nvSpPr>
          <p:cNvPr id="903" name="Shape 903"/>
          <p:cNvSpPr/>
          <p:nvPr/>
        </p:nvSpPr>
        <p:spPr>
          <a:xfrm>
            <a:off x="5834142" y="5784020"/>
            <a:ext cx="5917193" cy="16764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sz="1800"/>
            </a:pPr>
            <a:r>
              <a:rPr sz="3600" b="1">
                <a:solidFill>
                  <a:srgbClr val="0070C0"/>
                </a:solidFill>
                <a:latin typeface="Calibri"/>
                <a:ea typeface="Calibri"/>
                <a:cs typeface="Calibri"/>
                <a:sym typeface="Calibri"/>
              </a:rPr>
              <a:t>Our mission is to create brighter lives for people today </a:t>
            </a:r>
            <a:br>
              <a:rPr sz="3600" b="1">
                <a:solidFill>
                  <a:srgbClr val="0070C0"/>
                </a:solidFill>
                <a:latin typeface="Calibri"/>
                <a:ea typeface="Calibri"/>
                <a:cs typeface="Calibri"/>
                <a:sym typeface="Calibri"/>
              </a:rPr>
            </a:br>
            <a:r>
              <a:rPr sz="3600" b="1">
                <a:solidFill>
                  <a:srgbClr val="0070C0"/>
                </a:solidFill>
                <a:latin typeface="Calibri"/>
                <a:ea typeface="Calibri"/>
                <a:cs typeface="Calibri"/>
                <a:sym typeface="Calibri"/>
              </a:rPr>
              <a:t>and generations to come</a:t>
            </a:r>
          </a:p>
        </p:txBody>
      </p:sp>
      <p:sp>
        <p:nvSpPr>
          <p:cNvPr id="904" name="Shape 904"/>
          <p:cNvSpPr>
            <a:spLocks noGrp="1"/>
          </p:cNvSpPr>
          <p:nvPr>
            <p:ph type="title"/>
          </p:nvPr>
        </p:nvSpPr>
        <p:spPr>
          <a:xfrm>
            <a:off x="896358" y="801840"/>
            <a:ext cx="12099256" cy="582178"/>
          </a:xfrm>
          <a:prstGeom prst="rect">
            <a:avLst/>
          </a:prstGeom>
        </p:spPr>
        <p:txBody>
          <a:bodyPr>
            <a:normAutofit/>
          </a:bodyPr>
          <a:lstStyle/>
          <a:p>
            <a:pPr lvl="0" defTabSz="886968">
              <a:defRPr sz="1800" b="0">
                <a:solidFill>
                  <a:srgbClr val="000000"/>
                </a:solidFill>
              </a:defRPr>
            </a:pPr>
            <a:r>
              <a:rPr sz="3880" b="1">
                <a:solidFill>
                  <a:srgbClr val="007E4B"/>
                </a:solidFill>
              </a:rPr>
              <a:t>Value creation for </a:t>
            </a:r>
            <a:r>
              <a:rPr sz="3880" b="1" i="1">
                <a:solidFill>
                  <a:srgbClr val="007E4B"/>
                </a:solidFill>
              </a:rPr>
              <a:t>all</a:t>
            </a:r>
            <a:r>
              <a:rPr sz="3880" b="1">
                <a:solidFill>
                  <a:srgbClr val="007E4B"/>
                </a:solidFill>
              </a:rPr>
              <a:t> stakeholders</a:t>
            </a:r>
          </a:p>
        </p:txBody>
      </p:sp>
      <p:sp>
        <p:nvSpPr>
          <p:cNvPr id="905" name="Shape 905"/>
          <p:cNvSpPr/>
          <p:nvPr/>
        </p:nvSpPr>
        <p:spPr>
          <a:xfrm>
            <a:off x="812403" y="2022879"/>
            <a:ext cx="5143372" cy="663447"/>
          </a:xfrm>
          <a:prstGeom prst="rect">
            <a:avLst/>
          </a:prstGeom>
          <a:ln w="12700">
            <a:miter lim="400000"/>
          </a:ln>
          <a:extLst>
            <a:ext uri="{C572A759-6A51-4108-AA02-DFA0A04FC94B}">
              <ma14:wrappingTextBoxFlag xmlns="" xmlns:ma14="http://schemas.microsoft.com/office/mac/drawingml/2011/main" val="1"/>
            </a:ext>
          </a:extLst>
        </p:spPr>
        <p:txBody>
          <a:bodyPr wrap="none" lIns="65022" tIns="65022" rIns="65022" bIns="65022">
            <a:spAutoFit/>
          </a:bodyPr>
          <a:lstStyle>
            <a:lvl1pPr>
              <a:defRPr sz="3600" b="1" i="1">
                <a:solidFill>
                  <a:srgbClr val="FFFFFF"/>
                </a:solidFill>
              </a:defRPr>
            </a:lvl1pPr>
          </a:lstStyle>
          <a:p>
            <a:pPr lvl="0">
              <a:defRPr sz="1800" b="0" i="0">
                <a:solidFill>
                  <a:srgbClr val="000000"/>
                </a:solidFill>
              </a:defRPr>
            </a:pPr>
            <a:r>
              <a:rPr sz="3600" b="1" i="1">
                <a:solidFill>
                  <a:srgbClr val="FFFFFF"/>
                </a:solidFill>
              </a:rPr>
              <a:t>People – Planet - Profit</a:t>
            </a:r>
          </a:p>
        </p:txBody>
      </p:sp>
      <p:sp>
        <p:nvSpPr>
          <p:cNvPr id="906" name="Shape 906"/>
          <p:cNvSpPr/>
          <p:nvPr/>
        </p:nvSpPr>
        <p:spPr>
          <a:xfrm>
            <a:off x="1047609" y="9247363"/>
            <a:ext cx="1354668" cy="212726"/>
          </a:xfrm>
          <a:prstGeom prst="rect">
            <a:avLst/>
          </a:prstGeom>
          <a:solidFill>
            <a:srgbClr val="FFFFFF"/>
          </a:solidFill>
          <a:ln>
            <a:solidFill>
              <a:srgbClr val="FFFFFF"/>
            </a:solidFill>
          </a:ln>
          <a:extLst>
            <a:ext uri="{C572A759-6A51-4108-AA02-DFA0A04FC94B}">
              <ma14:wrappingTextBoxFlag xmlns="" xmlns:ma14="http://schemas.microsoft.com/office/mac/drawingml/2011/main" val="1"/>
            </a:ext>
          </a:extLst>
        </p:spPr>
        <p:txBody>
          <a:bodyPr lIns="0" tIns="0" rIns="0" bIns="0" anchor="b">
            <a:spAutoFit/>
          </a:bodyPr>
          <a:lstStyle>
            <a:lvl1pPr>
              <a:defRPr sz="1400">
                <a:solidFill>
                  <a:srgbClr val="5F5F5F"/>
                </a:solidFill>
              </a:defRPr>
            </a:lvl1pPr>
          </a:lstStyle>
          <a:p>
            <a:pPr lvl="0">
              <a:defRPr sz="1800">
                <a:solidFill>
                  <a:srgbClr val="000000"/>
                </a:solidFill>
              </a:defRPr>
            </a:pPr>
            <a:r>
              <a:rPr sz="1400">
                <a:solidFill>
                  <a:srgbClr val="5F5F5F"/>
                </a:solidFill>
              </a:rPr>
              <a:t>Page 39</a:t>
            </a:r>
          </a:p>
        </p:txBody>
      </p:sp>
      <p:grpSp>
        <p:nvGrpSpPr>
          <p:cNvPr id="909" name="Group 909"/>
          <p:cNvGrpSpPr/>
          <p:nvPr/>
        </p:nvGrpSpPr>
        <p:grpSpPr>
          <a:xfrm>
            <a:off x="896358" y="2896691"/>
            <a:ext cx="11710372" cy="1980109"/>
            <a:chOff x="0" y="0"/>
            <a:chExt cx="11710370" cy="1980108"/>
          </a:xfrm>
        </p:grpSpPr>
        <p:sp>
          <p:nvSpPr>
            <p:cNvPr id="907" name="Shape 907"/>
            <p:cNvSpPr/>
            <p:nvPr/>
          </p:nvSpPr>
          <p:spPr>
            <a:xfrm>
              <a:off x="12699" y="0"/>
              <a:ext cx="11577093" cy="1980109"/>
            </a:xfrm>
            <a:prstGeom prst="roundRect">
              <a:avLst>
                <a:gd name="adj" fmla="val 15000"/>
              </a:avLst>
            </a:prstGeom>
            <a:solidFill>
              <a:srgbClr val="FFFFFF"/>
            </a:solidFill>
            <a:ln w="25400" cap="flat">
              <a:solidFill>
                <a:srgbClr val="FFFFFF"/>
              </a:solidFill>
              <a:prstDash val="solid"/>
              <a:bevel/>
            </a:ln>
            <a:effectLst>
              <a:outerShdw blurRad="317500" dir="2700000" rotWithShape="0">
                <a:srgbClr val="000000">
                  <a:alpha val="43000"/>
                </a:srgbClr>
              </a:outerShdw>
            </a:effectLst>
          </p:spPr>
          <p:txBody>
            <a:bodyPr wrap="square" lIns="0" tIns="0" rIns="0" bIns="0" numCol="1" anchor="t">
              <a:noAutofit/>
            </a:bodyPr>
            <a:lstStyle/>
            <a:p>
              <a:pPr lvl="0"/>
              <a:endParaRPr/>
            </a:p>
          </p:txBody>
        </p:sp>
        <p:sp>
          <p:nvSpPr>
            <p:cNvPr id="908" name="Shape 908"/>
            <p:cNvSpPr/>
            <p:nvPr/>
          </p:nvSpPr>
          <p:spPr>
            <a:xfrm>
              <a:off x="0" y="169105"/>
              <a:ext cx="11710371" cy="157784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65022" tIns="65022" rIns="65022" bIns="65022" numCol="1" anchor="t">
              <a:spAutoFit/>
            </a:bodyPr>
            <a:lstStyle/>
            <a:p>
              <a:pPr marL="73572" lvl="0" indent="-73572" algn="l">
                <a:spcBef>
                  <a:spcPts val="1200"/>
                </a:spcBef>
                <a:buClr>
                  <a:srgbClr val="00548C"/>
                </a:buClr>
                <a:buSzPct val="100000"/>
                <a:buChar char="•"/>
                <a:defRPr sz="1800"/>
              </a:pPr>
              <a:r>
                <a:rPr sz="2400" b="1">
                  <a:solidFill>
                    <a:srgbClr val="00548C"/>
                  </a:solidFill>
                </a:rPr>
                <a:t>People+:  </a:t>
              </a:r>
              <a:r>
                <a:rPr sz="2000" b="1">
                  <a:solidFill>
                    <a:srgbClr val="00548C"/>
                  </a:solidFill>
                </a:rPr>
                <a:t>                                                                                                                              </a:t>
              </a:r>
              <a:r>
                <a:rPr sz="2000"/>
                <a:t>Product solutions creating measurable better impact on people’s live than competing alternatives </a:t>
              </a:r>
            </a:p>
            <a:p>
              <a:pPr marL="73572" lvl="0" indent="-73572" algn="l">
                <a:spcBef>
                  <a:spcPts val="1200"/>
                </a:spcBef>
                <a:buClr>
                  <a:srgbClr val="00B050"/>
                </a:buClr>
                <a:buSzPct val="100000"/>
                <a:buChar char="•"/>
                <a:defRPr sz="1800"/>
              </a:pPr>
              <a:r>
                <a:rPr sz="2400" b="1">
                  <a:solidFill>
                    <a:srgbClr val="00B050"/>
                  </a:solidFill>
                </a:rPr>
                <a:t>ECO+: </a:t>
              </a:r>
              <a:r>
                <a:rPr sz="2000" b="1">
                  <a:solidFill>
                    <a:srgbClr val="00B050"/>
                  </a:solidFill>
                </a:rPr>
                <a:t>                                                                                                                                  </a:t>
              </a:r>
              <a:r>
                <a:rPr sz="2000"/>
                <a:t>Product solutions creating more value with less environmental impact than competing alternatives </a:t>
              </a:r>
            </a:p>
          </p:txBody>
        </p:sp>
      </p:grpSp>
      <p:grpSp>
        <p:nvGrpSpPr>
          <p:cNvPr id="912" name="Group 912"/>
          <p:cNvGrpSpPr/>
          <p:nvPr/>
        </p:nvGrpSpPr>
        <p:grpSpPr>
          <a:xfrm>
            <a:off x="0" y="7569200"/>
            <a:ext cx="13017501" cy="2198689"/>
            <a:chOff x="0" y="0"/>
            <a:chExt cx="13017500" cy="2198687"/>
          </a:xfrm>
        </p:grpSpPr>
        <p:sp>
          <p:nvSpPr>
            <p:cNvPr id="910" name="Shape 910"/>
            <p:cNvSpPr/>
            <p:nvPr/>
          </p:nvSpPr>
          <p:spPr>
            <a:xfrm>
              <a:off x="0" y="0"/>
              <a:ext cx="13017500" cy="2198688"/>
            </a:xfrm>
            <a:custGeom>
              <a:avLst/>
              <a:gdLst/>
              <a:ahLst/>
              <a:cxnLst>
                <a:cxn ang="0">
                  <a:pos x="wd2" y="hd2"/>
                </a:cxn>
                <a:cxn ang="5400000">
                  <a:pos x="wd2" y="hd2"/>
                </a:cxn>
                <a:cxn ang="10800000">
                  <a:pos x="wd2" y="hd2"/>
                </a:cxn>
                <a:cxn ang="16200000">
                  <a:pos x="wd2" y="hd2"/>
                </a:cxn>
              </a:cxnLst>
              <a:rect l="0" t="0" r="r" b="b"/>
              <a:pathLst>
                <a:path w="21600" h="21600" extrusionOk="0">
                  <a:moveTo>
                    <a:pt x="21600" y="21556"/>
                  </a:moveTo>
                  <a:lnTo>
                    <a:pt x="11" y="21267"/>
                  </a:lnTo>
                  <a:lnTo>
                    <a:pt x="0" y="11177"/>
                  </a:lnTo>
                  <a:lnTo>
                    <a:pt x="794" y="11443"/>
                  </a:lnTo>
                  <a:lnTo>
                    <a:pt x="1588" y="11665"/>
                  </a:lnTo>
                  <a:lnTo>
                    <a:pt x="2367" y="11842"/>
                  </a:lnTo>
                  <a:lnTo>
                    <a:pt x="3146" y="11975"/>
                  </a:lnTo>
                  <a:lnTo>
                    <a:pt x="3925" y="12064"/>
                  </a:lnTo>
                  <a:lnTo>
                    <a:pt x="4688" y="12108"/>
                  </a:lnTo>
                  <a:lnTo>
                    <a:pt x="5452" y="12108"/>
                  </a:lnTo>
                  <a:lnTo>
                    <a:pt x="6201" y="12064"/>
                  </a:lnTo>
                  <a:lnTo>
                    <a:pt x="6950" y="11975"/>
                  </a:lnTo>
                  <a:lnTo>
                    <a:pt x="7692" y="11887"/>
                  </a:lnTo>
                  <a:lnTo>
                    <a:pt x="8426" y="11709"/>
                  </a:lnTo>
                  <a:lnTo>
                    <a:pt x="9152" y="11532"/>
                  </a:lnTo>
                  <a:lnTo>
                    <a:pt x="9864" y="11310"/>
                  </a:lnTo>
                  <a:lnTo>
                    <a:pt x="10575" y="11044"/>
                  </a:lnTo>
                  <a:lnTo>
                    <a:pt x="11272" y="10733"/>
                  </a:lnTo>
                  <a:lnTo>
                    <a:pt x="11968" y="10379"/>
                  </a:lnTo>
                  <a:lnTo>
                    <a:pt x="12650" y="9979"/>
                  </a:lnTo>
                  <a:lnTo>
                    <a:pt x="13317" y="9536"/>
                  </a:lnTo>
                  <a:lnTo>
                    <a:pt x="13983" y="9092"/>
                  </a:lnTo>
                  <a:lnTo>
                    <a:pt x="14635" y="8605"/>
                  </a:lnTo>
                  <a:lnTo>
                    <a:pt x="15271" y="8072"/>
                  </a:lnTo>
                  <a:lnTo>
                    <a:pt x="15908" y="7496"/>
                  </a:lnTo>
                  <a:lnTo>
                    <a:pt x="16530" y="6919"/>
                  </a:lnTo>
                  <a:lnTo>
                    <a:pt x="17136" y="6254"/>
                  </a:lnTo>
                  <a:lnTo>
                    <a:pt x="17735" y="5589"/>
                  </a:lnTo>
                  <a:lnTo>
                    <a:pt x="18320" y="4923"/>
                  </a:lnTo>
                  <a:lnTo>
                    <a:pt x="18889" y="4169"/>
                  </a:lnTo>
                  <a:lnTo>
                    <a:pt x="19450" y="3415"/>
                  </a:lnTo>
                  <a:lnTo>
                    <a:pt x="20005" y="2617"/>
                  </a:lnTo>
                  <a:lnTo>
                    <a:pt x="20536" y="1774"/>
                  </a:lnTo>
                  <a:lnTo>
                    <a:pt x="21061" y="931"/>
                  </a:lnTo>
                  <a:lnTo>
                    <a:pt x="21570" y="0"/>
                  </a:lnTo>
                  <a:lnTo>
                    <a:pt x="21589" y="21600"/>
                  </a:lnTo>
                </a:path>
              </a:pathLst>
            </a:custGeom>
            <a:solidFill>
              <a:srgbClr val="FFFFFF"/>
            </a:solidFill>
            <a:ln w="12700" cap="flat">
              <a:noFill/>
              <a:miter lim="400000"/>
            </a:ln>
            <a:effectLst/>
          </p:spPr>
          <p:txBody>
            <a:bodyPr wrap="square" lIns="0" tIns="0" rIns="0" bIns="0" numCol="1" anchor="t">
              <a:noAutofit/>
            </a:bodyPr>
            <a:lstStyle/>
            <a:p>
              <a:pPr lvl="0">
                <a:defRPr>
                  <a:latin typeface="Gill Sans"/>
                  <a:ea typeface="Gill Sans"/>
                  <a:cs typeface="Gill Sans"/>
                  <a:sym typeface="Gill Sans"/>
                </a:defRPr>
              </a:pPr>
              <a:endParaRPr/>
            </a:p>
          </p:txBody>
        </p:sp>
        <p:pic>
          <p:nvPicPr>
            <p:cNvPr id="911" name="image1.png"/>
            <p:cNvPicPr/>
            <p:nvPr/>
          </p:nvPicPr>
          <p:blipFill>
            <a:blip r:embed="rId3">
              <a:extLst/>
            </a:blip>
            <a:stretch>
              <a:fillRect/>
            </a:stretch>
          </p:blipFill>
          <p:spPr>
            <a:xfrm>
              <a:off x="9874250" y="1038224"/>
              <a:ext cx="2827339" cy="901701"/>
            </a:xfrm>
            <a:prstGeom prst="rect">
              <a:avLst/>
            </a:prstGeom>
            <a:ln w="12700" cap="flat">
              <a:noFill/>
              <a:miter lim="400000"/>
            </a:ln>
            <a:effectLst/>
          </p:spPr>
        </p:pic>
      </p:grpSp>
      <p:sp>
        <p:nvSpPr>
          <p:cNvPr id="13" name="Shape 938"/>
          <p:cNvSpPr/>
          <p:nvPr/>
        </p:nvSpPr>
        <p:spPr>
          <a:xfrm>
            <a:off x="1047609" y="9244645"/>
            <a:ext cx="1354668"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defRPr sz="1400">
                <a:solidFill>
                  <a:srgbClr val="5F5F5F"/>
                </a:solidFill>
                <a:latin typeface="Gill Sans"/>
                <a:ea typeface="Gill Sans"/>
                <a:cs typeface="Gill Sans"/>
                <a:sym typeface="Gill Sans"/>
              </a:defRPr>
            </a:lvl1pPr>
          </a:lstStyle>
          <a:p>
            <a:pPr lvl="0">
              <a:defRPr sz="1800">
                <a:solidFill>
                  <a:srgbClr val="000000"/>
                </a:solidFill>
              </a:defRPr>
            </a:pPr>
            <a:r>
              <a:rPr sz="1400" dirty="0">
                <a:solidFill>
                  <a:srgbClr val="5F5F5F"/>
                </a:solidFill>
              </a:rPr>
              <a:t>Page </a:t>
            </a:r>
            <a:r>
              <a:rPr lang="nl-NL" sz="1400" dirty="0" smtClean="0">
                <a:solidFill>
                  <a:srgbClr val="5F5F5F"/>
                </a:solidFill>
              </a:rPr>
              <a:t>25</a:t>
            </a:r>
            <a:endParaRPr sz="1400" dirty="0">
              <a:solidFill>
                <a:srgbClr val="5F5F5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909"/>
                                        </p:tgtEl>
                                        <p:attrNameLst>
                                          <p:attrName>style.visibility</p:attrName>
                                        </p:attrNameLst>
                                      </p:cBhvr>
                                      <p:to>
                                        <p:strVal val="visible"/>
                                      </p:to>
                                    </p:set>
                                    <p:animEffect transition="in" filter="fade">
                                      <p:cBhvr>
                                        <p:cTn id="7" dur="1000"/>
                                        <p:tgtEl>
                                          <p:spTgt spid="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Shape 555"/>
          <p:cNvSpPr>
            <a:spLocks noGrp="1"/>
          </p:cNvSpPr>
          <p:nvPr>
            <p:ph type="body" idx="1"/>
          </p:nvPr>
        </p:nvSpPr>
        <p:spPr>
          <a:xfrm>
            <a:off x="876300" y="1904999"/>
            <a:ext cx="11506200" cy="6500815"/>
          </a:xfrm>
          <a:prstGeom prst="rect">
            <a:avLst/>
          </a:prstGeom>
        </p:spPr>
        <p:txBody>
          <a:bodyPr lIns="0" tIns="0" rIns="0" bIns="0">
            <a:normAutofit/>
          </a:bodyPr>
          <a:lstStyle/>
          <a:p>
            <a:pPr marL="0" lvl="0" indent="0">
              <a:spcBef>
                <a:spcPts val="1200"/>
              </a:spcBef>
              <a:buSzTx/>
              <a:buNone/>
              <a:defRPr sz="1800"/>
            </a:pPr>
            <a:r>
              <a:rPr sz="3600" b="1" dirty="0">
                <a:solidFill>
                  <a:srgbClr val="0070C0"/>
                </a:solidFill>
              </a:rPr>
              <a:t>1/3 of food goes to waste</a:t>
            </a:r>
          </a:p>
          <a:p>
            <a:pPr marL="0" lvl="0" indent="0">
              <a:spcBef>
                <a:spcPts val="1200"/>
              </a:spcBef>
              <a:buSzTx/>
              <a:buNone/>
              <a:defRPr sz="1800"/>
            </a:pPr>
            <a:r>
              <a:rPr sz="3600" b="1" dirty="0">
                <a:solidFill>
                  <a:srgbClr val="0070C0"/>
                </a:solidFill>
              </a:rPr>
              <a:t>1/3 of water used for irrigation is lost</a:t>
            </a:r>
          </a:p>
          <a:p>
            <a:pPr marL="0" lvl="0" indent="0">
              <a:spcBef>
                <a:spcPts val="1200"/>
              </a:spcBef>
              <a:buSzTx/>
              <a:buNone/>
              <a:defRPr sz="1800"/>
            </a:pPr>
            <a:r>
              <a:rPr sz="3600" b="1" dirty="0">
                <a:solidFill>
                  <a:srgbClr val="0070C0"/>
                </a:solidFill>
              </a:rPr>
              <a:t>10 earths for energy demand in 2050</a:t>
            </a:r>
            <a:endParaRPr sz="3600" b="1" dirty="0"/>
          </a:p>
          <a:p>
            <a:pPr marL="0" lvl="0" indent="0">
              <a:spcBef>
                <a:spcPts val="1200"/>
              </a:spcBef>
              <a:buSzTx/>
              <a:buNone/>
              <a:defRPr sz="1800"/>
            </a:pPr>
            <a:r>
              <a:rPr sz="3600" b="1" dirty="0">
                <a:solidFill>
                  <a:srgbClr val="0070C0"/>
                </a:solidFill>
              </a:rPr>
              <a:t>1,5 hour of what the sun brings the earth ?</a:t>
            </a:r>
            <a:endParaRPr sz="3600" b="1" dirty="0"/>
          </a:p>
          <a:p>
            <a:pPr marL="0" lvl="0" indent="0">
              <a:spcBef>
                <a:spcPts val="1200"/>
              </a:spcBef>
              <a:buSzTx/>
              <a:buNone/>
              <a:defRPr sz="1800"/>
            </a:pPr>
            <a:r>
              <a:rPr sz="3600" b="1" dirty="0">
                <a:solidFill>
                  <a:srgbClr val="0070C0"/>
                </a:solidFill>
              </a:rPr>
              <a:t>There will be a 2</a:t>
            </a:r>
            <a:r>
              <a:rPr sz="3600" b="1" baseline="31000" dirty="0">
                <a:solidFill>
                  <a:srgbClr val="0070C0"/>
                </a:solidFill>
              </a:rPr>
              <a:t>nd</a:t>
            </a:r>
            <a:r>
              <a:rPr sz="3600" b="1" dirty="0">
                <a:solidFill>
                  <a:srgbClr val="0070C0"/>
                </a:solidFill>
              </a:rPr>
              <a:t> China in 10 years …. ?</a:t>
            </a:r>
          </a:p>
          <a:p>
            <a:pPr marL="0" lvl="0" indent="0">
              <a:spcBef>
                <a:spcPts val="2400"/>
              </a:spcBef>
              <a:buSzTx/>
              <a:buNone/>
              <a:defRPr sz="1800"/>
            </a:pPr>
            <a:endParaRPr sz="3600" dirty="0">
              <a:solidFill>
                <a:srgbClr val="0070C0"/>
              </a:solidFill>
            </a:endParaRPr>
          </a:p>
          <a:p>
            <a:pPr marL="0" lvl="0" indent="0">
              <a:spcBef>
                <a:spcPts val="2400"/>
              </a:spcBef>
              <a:buSzTx/>
              <a:buNone/>
              <a:defRPr sz="1800"/>
            </a:pPr>
            <a:r>
              <a:rPr lang="en-US" sz="3600" i="1" u="sng" dirty="0" smtClean="0">
                <a:solidFill>
                  <a:srgbClr val="0070C0"/>
                </a:solidFill>
              </a:rPr>
              <a:t>An</a:t>
            </a:r>
            <a:r>
              <a:rPr sz="3600" i="1" u="sng" dirty="0" smtClean="0">
                <a:solidFill>
                  <a:srgbClr val="0070C0"/>
                </a:solidFill>
              </a:rPr>
              <a:t> opportunity </a:t>
            </a:r>
            <a:r>
              <a:rPr sz="3600" i="1" u="sng" dirty="0">
                <a:solidFill>
                  <a:srgbClr val="0070C0"/>
                </a:solidFill>
              </a:rPr>
              <a:t>!!</a:t>
            </a:r>
          </a:p>
        </p:txBody>
      </p:sp>
      <p:grpSp>
        <p:nvGrpSpPr>
          <p:cNvPr id="553" name="Group 553"/>
          <p:cNvGrpSpPr/>
          <p:nvPr/>
        </p:nvGrpSpPr>
        <p:grpSpPr>
          <a:xfrm>
            <a:off x="715415" y="77463"/>
            <a:ext cx="11586670" cy="8694243"/>
            <a:chOff x="0" y="0"/>
            <a:chExt cx="11586668" cy="8694241"/>
          </a:xfrm>
        </p:grpSpPr>
        <p:sp>
          <p:nvSpPr>
            <p:cNvPr id="551" name="Shape 551"/>
            <p:cNvSpPr/>
            <p:nvPr/>
          </p:nvSpPr>
          <p:spPr>
            <a:xfrm>
              <a:off x="0" y="6737224"/>
              <a:ext cx="11586669" cy="1957018"/>
            </a:xfrm>
            <a:custGeom>
              <a:avLst/>
              <a:gdLst/>
              <a:ahLst/>
              <a:cxnLst>
                <a:cxn ang="0">
                  <a:pos x="wd2" y="hd2"/>
                </a:cxn>
                <a:cxn ang="5400000">
                  <a:pos x="wd2" y="hd2"/>
                </a:cxn>
                <a:cxn ang="10800000">
                  <a:pos x="wd2" y="hd2"/>
                </a:cxn>
                <a:cxn ang="16200000">
                  <a:pos x="wd2" y="hd2"/>
                </a:cxn>
              </a:cxnLst>
              <a:rect l="0" t="0" r="r" b="b"/>
              <a:pathLst>
                <a:path w="21600" h="21600" extrusionOk="0">
                  <a:moveTo>
                    <a:pt x="21600" y="21556"/>
                  </a:moveTo>
                  <a:lnTo>
                    <a:pt x="11" y="21267"/>
                  </a:lnTo>
                  <a:lnTo>
                    <a:pt x="0" y="11177"/>
                  </a:lnTo>
                  <a:lnTo>
                    <a:pt x="794" y="11443"/>
                  </a:lnTo>
                  <a:lnTo>
                    <a:pt x="1588" y="11665"/>
                  </a:lnTo>
                  <a:lnTo>
                    <a:pt x="2367" y="11842"/>
                  </a:lnTo>
                  <a:lnTo>
                    <a:pt x="3146" y="11975"/>
                  </a:lnTo>
                  <a:lnTo>
                    <a:pt x="3925" y="12064"/>
                  </a:lnTo>
                  <a:lnTo>
                    <a:pt x="4688" y="12108"/>
                  </a:lnTo>
                  <a:lnTo>
                    <a:pt x="5452" y="12108"/>
                  </a:lnTo>
                  <a:lnTo>
                    <a:pt x="6201" y="12064"/>
                  </a:lnTo>
                  <a:lnTo>
                    <a:pt x="6950" y="11975"/>
                  </a:lnTo>
                  <a:lnTo>
                    <a:pt x="7692" y="11887"/>
                  </a:lnTo>
                  <a:lnTo>
                    <a:pt x="8426" y="11709"/>
                  </a:lnTo>
                  <a:lnTo>
                    <a:pt x="9152" y="11532"/>
                  </a:lnTo>
                  <a:lnTo>
                    <a:pt x="9864" y="11310"/>
                  </a:lnTo>
                  <a:lnTo>
                    <a:pt x="10575" y="11044"/>
                  </a:lnTo>
                  <a:lnTo>
                    <a:pt x="11272" y="10733"/>
                  </a:lnTo>
                  <a:lnTo>
                    <a:pt x="11968" y="10379"/>
                  </a:lnTo>
                  <a:lnTo>
                    <a:pt x="12650" y="9979"/>
                  </a:lnTo>
                  <a:lnTo>
                    <a:pt x="13317" y="9536"/>
                  </a:lnTo>
                  <a:lnTo>
                    <a:pt x="13983" y="9092"/>
                  </a:lnTo>
                  <a:lnTo>
                    <a:pt x="14635" y="8605"/>
                  </a:lnTo>
                  <a:lnTo>
                    <a:pt x="15271" y="8072"/>
                  </a:lnTo>
                  <a:lnTo>
                    <a:pt x="15908" y="7496"/>
                  </a:lnTo>
                  <a:lnTo>
                    <a:pt x="16530" y="6919"/>
                  </a:lnTo>
                  <a:lnTo>
                    <a:pt x="17136" y="6254"/>
                  </a:lnTo>
                  <a:lnTo>
                    <a:pt x="17735" y="5589"/>
                  </a:lnTo>
                  <a:lnTo>
                    <a:pt x="18320" y="4923"/>
                  </a:lnTo>
                  <a:lnTo>
                    <a:pt x="18889" y="4169"/>
                  </a:lnTo>
                  <a:lnTo>
                    <a:pt x="19450" y="3415"/>
                  </a:lnTo>
                  <a:lnTo>
                    <a:pt x="20005" y="2617"/>
                  </a:lnTo>
                  <a:lnTo>
                    <a:pt x="20536" y="1774"/>
                  </a:lnTo>
                  <a:lnTo>
                    <a:pt x="21061" y="931"/>
                  </a:lnTo>
                  <a:lnTo>
                    <a:pt x="21570" y="0"/>
                  </a:lnTo>
                  <a:lnTo>
                    <a:pt x="21589" y="21600"/>
                  </a:lnTo>
                </a:path>
              </a:pathLst>
            </a:custGeom>
            <a:solidFill>
              <a:srgbClr val="FFFFFF"/>
            </a:solidFill>
            <a:ln w="12700" cap="flat">
              <a:noFill/>
              <a:miter lim="400000"/>
            </a:ln>
            <a:effectLst/>
          </p:spPr>
          <p:txBody>
            <a:bodyPr wrap="square" lIns="0" tIns="0" rIns="0" bIns="0" numCol="1" anchor="t">
              <a:noAutofit/>
            </a:bodyPr>
            <a:lstStyle/>
            <a:p>
              <a:pPr lvl="0">
                <a:defRPr>
                  <a:latin typeface="Gill Sans"/>
                  <a:ea typeface="Gill Sans"/>
                  <a:cs typeface="Gill Sans"/>
                  <a:sym typeface="Gill Sans"/>
                </a:defRPr>
              </a:pPr>
              <a:endParaRPr/>
            </a:p>
          </p:txBody>
        </p:sp>
        <p:sp>
          <p:nvSpPr>
            <p:cNvPr id="552" name="Shape 552"/>
            <p:cNvSpPr/>
            <p:nvPr/>
          </p:nvSpPr>
          <p:spPr>
            <a:xfrm>
              <a:off x="0" y="-1"/>
              <a:ext cx="11578192" cy="2464288"/>
            </a:xfrm>
            <a:custGeom>
              <a:avLst/>
              <a:gdLst/>
              <a:ahLst/>
              <a:cxnLst>
                <a:cxn ang="0">
                  <a:pos x="wd2" y="hd2"/>
                </a:cxn>
                <a:cxn ang="5400000">
                  <a:pos x="wd2" y="hd2"/>
                </a:cxn>
                <a:cxn ang="10800000">
                  <a:pos x="wd2" y="hd2"/>
                </a:cxn>
                <a:cxn ang="16200000">
                  <a:pos x="wd2" y="hd2"/>
                </a:cxn>
              </a:cxnLst>
              <a:rect l="0" t="0" r="r" b="b"/>
              <a:pathLst>
                <a:path w="21600" h="21600" extrusionOk="0">
                  <a:moveTo>
                    <a:pt x="21473" y="21353"/>
                  </a:moveTo>
                  <a:lnTo>
                    <a:pt x="20963" y="20471"/>
                  </a:lnTo>
                  <a:lnTo>
                    <a:pt x="20453" y="19659"/>
                  </a:lnTo>
                  <a:lnTo>
                    <a:pt x="19951" y="18918"/>
                  </a:lnTo>
                  <a:lnTo>
                    <a:pt x="19456" y="18247"/>
                  </a:lnTo>
                  <a:lnTo>
                    <a:pt x="18953" y="17612"/>
                  </a:lnTo>
                  <a:lnTo>
                    <a:pt x="18459" y="17012"/>
                  </a:lnTo>
                  <a:lnTo>
                    <a:pt x="17956" y="16482"/>
                  </a:lnTo>
                  <a:lnTo>
                    <a:pt x="17446" y="15988"/>
                  </a:lnTo>
                  <a:lnTo>
                    <a:pt x="16937" y="15529"/>
                  </a:lnTo>
                  <a:lnTo>
                    <a:pt x="16412" y="15141"/>
                  </a:lnTo>
                  <a:lnTo>
                    <a:pt x="15872" y="14753"/>
                  </a:lnTo>
                  <a:lnTo>
                    <a:pt x="15317" y="14365"/>
                  </a:lnTo>
                  <a:lnTo>
                    <a:pt x="14755" y="14047"/>
                  </a:lnTo>
                  <a:lnTo>
                    <a:pt x="14163" y="13729"/>
                  </a:lnTo>
                  <a:lnTo>
                    <a:pt x="13555" y="13412"/>
                  </a:lnTo>
                  <a:lnTo>
                    <a:pt x="12926" y="13129"/>
                  </a:lnTo>
                  <a:lnTo>
                    <a:pt x="11838" y="12635"/>
                  </a:lnTo>
                  <a:lnTo>
                    <a:pt x="10781" y="12247"/>
                  </a:lnTo>
                  <a:lnTo>
                    <a:pt x="9769" y="11894"/>
                  </a:lnTo>
                  <a:lnTo>
                    <a:pt x="8787" y="11612"/>
                  </a:lnTo>
                  <a:lnTo>
                    <a:pt x="7842" y="11400"/>
                  </a:lnTo>
                  <a:lnTo>
                    <a:pt x="6943" y="11224"/>
                  </a:lnTo>
                  <a:lnTo>
                    <a:pt x="6073" y="11082"/>
                  </a:lnTo>
                  <a:lnTo>
                    <a:pt x="5241" y="11012"/>
                  </a:lnTo>
                  <a:lnTo>
                    <a:pt x="4453" y="10976"/>
                  </a:lnTo>
                  <a:lnTo>
                    <a:pt x="3696" y="10976"/>
                  </a:lnTo>
                  <a:lnTo>
                    <a:pt x="2984" y="11012"/>
                  </a:lnTo>
                  <a:lnTo>
                    <a:pt x="2309" y="11047"/>
                  </a:lnTo>
                  <a:lnTo>
                    <a:pt x="1679" y="11153"/>
                  </a:lnTo>
                  <a:lnTo>
                    <a:pt x="1080" y="11259"/>
                  </a:lnTo>
                  <a:lnTo>
                    <a:pt x="525" y="11365"/>
                  </a:lnTo>
                  <a:lnTo>
                    <a:pt x="7" y="11506"/>
                  </a:lnTo>
                  <a:lnTo>
                    <a:pt x="0" y="71"/>
                  </a:lnTo>
                  <a:lnTo>
                    <a:pt x="21589" y="0"/>
                  </a:lnTo>
                  <a:lnTo>
                    <a:pt x="21600" y="21600"/>
                  </a:lnTo>
                  <a:lnTo>
                    <a:pt x="21578" y="21529"/>
                  </a:lnTo>
                  <a:lnTo>
                    <a:pt x="21473" y="21353"/>
                  </a:lnTo>
                  <a:close/>
                </a:path>
              </a:pathLst>
            </a:custGeom>
            <a:solidFill>
              <a:srgbClr val="FFFFFF"/>
            </a:solidFill>
            <a:ln w="12700" cap="flat">
              <a:noFill/>
              <a:miter lim="400000"/>
            </a:ln>
            <a:effectLst/>
          </p:spPr>
          <p:txBody>
            <a:bodyPr wrap="square" lIns="0" tIns="0" rIns="0" bIns="0" numCol="1" anchor="t">
              <a:noAutofit/>
            </a:bodyPr>
            <a:lstStyle/>
            <a:p>
              <a:pPr lvl="0">
                <a:defRPr>
                  <a:latin typeface="Gill Sans"/>
                  <a:ea typeface="Gill Sans"/>
                  <a:cs typeface="Gill Sans"/>
                  <a:sym typeface="Gill Sans"/>
                </a:defRPr>
              </a:pPr>
              <a:endParaRPr/>
            </a:p>
          </p:txBody>
        </p:sp>
      </p:grpSp>
      <p:sp>
        <p:nvSpPr>
          <p:cNvPr id="554" name="Shape 554"/>
          <p:cNvSpPr>
            <a:spLocks noGrp="1"/>
          </p:cNvSpPr>
          <p:nvPr>
            <p:ph type="title"/>
          </p:nvPr>
        </p:nvSpPr>
        <p:spPr>
          <a:xfrm>
            <a:off x="838249" y="102863"/>
            <a:ext cx="11660189" cy="1295401"/>
          </a:xfrm>
          <a:prstGeom prst="rect">
            <a:avLst/>
          </a:prstGeom>
        </p:spPr>
        <p:txBody>
          <a:bodyPr>
            <a:normAutofit/>
          </a:bodyPr>
          <a:lstStyle>
            <a:lvl1pPr>
              <a:defRPr sz="4000"/>
            </a:lvl1pPr>
          </a:lstStyle>
          <a:p>
            <a:pPr lvl="0">
              <a:defRPr sz="1800" b="0">
                <a:solidFill>
                  <a:srgbClr val="000000"/>
                </a:solidFill>
              </a:defRPr>
            </a:pPr>
            <a:r>
              <a:rPr sz="4000" b="1">
                <a:solidFill>
                  <a:srgbClr val="0070BA"/>
                </a:solidFill>
              </a:rPr>
              <a:t>Remember ? Did you know?</a:t>
            </a:r>
          </a:p>
        </p:txBody>
      </p:sp>
      <p:pic>
        <p:nvPicPr>
          <p:cNvPr id="556" name="image1.png"/>
          <p:cNvPicPr/>
          <p:nvPr/>
        </p:nvPicPr>
        <p:blipFill>
          <a:blip r:embed="rId2">
            <a:extLst/>
          </a:blip>
          <a:stretch>
            <a:fillRect/>
          </a:stretch>
        </p:blipFill>
        <p:spPr>
          <a:xfrm>
            <a:off x="9874250" y="8607425"/>
            <a:ext cx="2827339" cy="901700"/>
          </a:xfrm>
          <a:prstGeom prst="rect">
            <a:avLst/>
          </a:prstGeom>
          <a:ln w="12700">
            <a:miter lim="400000"/>
          </a:ln>
        </p:spPr>
      </p:pic>
      <p:pic>
        <p:nvPicPr>
          <p:cNvPr id="550" name="worldmap.png"/>
          <p:cNvPicPr/>
          <p:nvPr/>
        </p:nvPicPr>
        <p:blipFill>
          <a:blip r:embed="rId3">
            <a:alphaModFix amt="11767"/>
            <a:extLst/>
          </a:blip>
          <a:stretch>
            <a:fillRect/>
          </a:stretch>
        </p:blipFill>
        <p:spPr>
          <a:xfrm>
            <a:off x="302595" y="1904999"/>
            <a:ext cx="12195833" cy="6717056"/>
          </a:xfrm>
          <a:prstGeom prst="rect">
            <a:avLst/>
          </a:prstGeom>
          <a:ln w="12700">
            <a:miter lim="400000"/>
          </a:ln>
        </p:spPr>
      </p:pic>
      <p:sp>
        <p:nvSpPr>
          <p:cNvPr id="9" name="Shape 938"/>
          <p:cNvSpPr/>
          <p:nvPr/>
        </p:nvSpPr>
        <p:spPr>
          <a:xfrm>
            <a:off x="1047609" y="9244645"/>
            <a:ext cx="1354668"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defRPr sz="1400">
                <a:solidFill>
                  <a:srgbClr val="5F5F5F"/>
                </a:solidFill>
                <a:latin typeface="Gill Sans"/>
                <a:ea typeface="Gill Sans"/>
                <a:cs typeface="Gill Sans"/>
                <a:sym typeface="Gill Sans"/>
              </a:defRPr>
            </a:lvl1pPr>
          </a:lstStyle>
          <a:p>
            <a:pPr lvl="0">
              <a:defRPr sz="1800">
                <a:solidFill>
                  <a:srgbClr val="000000"/>
                </a:solidFill>
              </a:defRPr>
            </a:pPr>
            <a:r>
              <a:rPr sz="1400" dirty="0">
                <a:solidFill>
                  <a:srgbClr val="5F5F5F"/>
                </a:solidFill>
              </a:rPr>
              <a:t>Page </a:t>
            </a:r>
            <a:r>
              <a:rPr lang="nl-NL" sz="1400" dirty="0" smtClean="0">
                <a:solidFill>
                  <a:srgbClr val="5F5F5F"/>
                </a:solidFill>
              </a:rPr>
              <a:t>27</a:t>
            </a:r>
            <a:endParaRPr sz="1400" dirty="0">
              <a:solidFill>
                <a:srgbClr val="5F5F5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555">
                                            <p:bg/>
                                          </p:spTgt>
                                        </p:tgtEl>
                                        <p:attrNameLst>
                                          <p:attrName>style.visibility</p:attrName>
                                        </p:attrNameLst>
                                      </p:cBhvr>
                                      <p:to>
                                        <p:strVal val="visible"/>
                                      </p:to>
                                    </p:set>
                                    <p:anim calcmode="lin" valueType="num">
                                      <p:cBhvr>
                                        <p:cTn id="7" dur="500" fill="hold"/>
                                        <p:tgtEl>
                                          <p:spTgt spid="555">
                                            <p:bg/>
                                          </p:spTgt>
                                        </p:tgtEl>
                                        <p:attrNameLst>
                                          <p:attrName>ppt_x</p:attrName>
                                        </p:attrNameLst>
                                      </p:cBhvr>
                                      <p:tavLst>
                                        <p:tav tm="0">
                                          <p:val>
                                            <p:strVal val="#ppt_x"/>
                                          </p:val>
                                        </p:tav>
                                        <p:tav tm="100000">
                                          <p:val>
                                            <p:strVal val="#ppt_x"/>
                                          </p:val>
                                        </p:tav>
                                      </p:tavLst>
                                    </p:anim>
                                    <p:anim calcmode="lin" valueType="num">
                                      <p:cBhvr>
                                        <p:cTn id="8" dur="500" fill="hold"/>
                                        <p:tgtEl>
                                          <p:spTgt spid="555">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p:stCondLst>
                                    <p:cond delay="0"/>
                                  </p:stCondLst>
                                  <p:iterate>
                                    <p:tmAbs val="0"/>
                                  </p:iterate>
                                  <p:childTnLst>
                                    <p:set>
                                      <p:cBhvr>
                                        <p:cTn id="10" fill="hold"/>
                                        <p:tgtEl>
                                          <p:spTgt spid="555">
                                            <p:txEl>
                                              <p:pRg st="0" end="0"/>
                                            </p:txEl>
                                          </p:spTgt>
                                        </p:tgtEl>
                                        <p:attrNameLst>
                                          <p:attrName>style.visibility</p:attrName>
                                        </p:attrNameLst>
                                      </p:cBhvr>
                                      <p:to>
                                        <p:strVal val="visible"/>
                                      </p:to>
                                    </p:set>
                                    <p:anim calcmode="lin" valueType="num">
                                      <p:cBhvr>
                                        <p:cTn id="11" dur="500" fill="hold"/>
                                        <p:tgtEl>
                                          <p:spTgt spid="555">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iterate>
                                    <p:tmAbs val="0"/>
                                  </p:iterate>
                                  <p:childTnLst>
                                    <p:set>
                                      <p:cBhvr>
                                        <p:cTn id="16" fill="hold"/>
                                        <p:tgtEl>
                                          <p:spTgt spid="555">
                                            <p:txEl>
                                              <p:pRg st="1" end="1"/>
                                            </p:txEl>
                                          </p:spTgt>
                                        </p:tgtEl>
                                        <p:attrNameLst>
                                          <p:attrName>style.visibility</p:attrName>
                                        </p:attrNameLst>
                                      </p:cBhvr>
                                      <p:to>
                                        <p:strVal val="visible"/>
                                      </p:to>
                                    </p:set>
                                    <p:anim calcmode="lin" valueType="num">
                                      <p:cBhvr>
                                        <p:cTn id="17" dur="500" fill="hold"/>
                                        <p:tgtEl>
                                          <p:spTgt spid="555">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1" nodeType="clickEffect">
                                  <p:stCondLst>
                                    <p:cond delay="0"/>
                                  </p:stCondLst>
                                  <p:iterate>
                                    <p:tmAbs val="0"/>
                                  </p:iterate>
                                  <p:childTnLst>
                                    <p:set>
                                      <p:cBhvr>
                                        <p:cTn id="22" fill="hold"/>
                                        <p:tgtEl>
                                          <p:spTgt spid="555">
                                            <p:txEl>
                                              <p:pRg st="2" end="2"/>
                                            </p:txEl>
                                          </p:spTgt>
                                        </p:tgtEl>
                                        <p:attrNameLst>
                                          <p:attrName>style.visibility</p:attrName>
                                        </p:attrNameLst>
                                      </p:cBhvr>
                                      <p:to>
                                        <p:strVal val="visible"/>
                                      </p:to>
                                    </p:set>
                                    <p:anim calcmode="lin" valueType="num">
                                      <p:cBhvr>
                                        <p:cTn id="23" dur="500" fill="hold"/>
                                        <p:tgtEl>
                                          <p:spTgt spid="555">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5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1" nodeType="clickEffect">
                                  <p:stCondLst>
                                    <p:cond delay="0"/>
                                  </p:stCondLst>
                                  <p:iterate>
                                    <p:tmAbs val="0"/>
                                  </p:iterate>
                                  <p:childTnLst>
                                    <p:set>
                                      <p:cBhvr>
                                        <p:cTn id="28" fill="hold"/>
                                        <p:tgtEl>
                                          <p:spTgt spid="555">
                                            <p:txEl>
                                              <p:pRg st="3" end="3"/>
                                            </p:txEl>
                                          </p:spTgt>
                                        </p:tgtEl>
                                        <p:attrNameLst>
                                          <p:attrName>style.visibility</p:attrName>
                                        </p:attrNameLst>
                                      </p:cBhvr>
                                      <p:to>
                                        <p:strVal val="visible"/>
                                      </p:to>
                                    </p:set>
                                    <p:anim calcmode="lin" valueType="num">
                                      <p:cBhvr>
                                        <p:cTn id="29" dur="500" fill="hold"/>
                                        <p:tgtEl>
                                          <p:spTgt spid="555">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5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1" nodeType="clickEffect">
                                  <p:stCondLst>
                                    <p:cond delay="0"/>
                                  </p:stCondLst>
                                  <p:iterate>
                                    <p:tmAbs val="0"/>
                                  </p:iterate>
                                  <p:childTnLst>
                                    <p:set>
                                      <p:cBhvr>
                                        <p:cTn id="34" fill="hold"/>
                                        <p:tgtEl>
                                          <p:spTgt spid="555">
                                            <p:txEl>
                                              <p:pRg st="4" end="4"/>
                                            </p:txEl>
                                          </p:spTgt>
                                        </p:tgtEl>
                                        <p:attrNameLst>
                                          <p:attrName>style.visibility</p:attrName>
                                        </p:attrNameLst>
                                      </p:cBhvr>
                                      <p:to>
                                        <p:strVal val="visible"/>
                                      </p:to>
                                    </p:set>
                                    <p:anim calcmode="lin" valueType="num">
                                      <p:cBhvr>
                                        <p:cTn id="35" dur="500" fill="hold"/>
                                        <p:tgtEl>
                                          <p:spTgt spid="555">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555">
                                            <p:txEl>
                                              <p:pRg st="4" end="4"/>
                                            </p:txEl>
                                          </p:spTgt>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 presetClass="entr" presetSubtype="4" fill="hold" grpId="1" nodeType="afterEffect">
                                  <p:stCondLst>
                                    <p:cond delay="0"/>
                                  </p:stCondLst>
                                  <p:iterate>
                                    <p:tmAbs val="0"/>
                                  </p:iterate>
                                  <p:childTnLst>
                                    <p:set>
                                      <p:cBhvr>
                                        <p:cTn id="39" fill="hold"/>
                                        <p:tgtEl>
                                          <p:spTgt spid="555">
                                            <p:txEl>
                                              <p:pRg st="6" end="6"/>
                                            </p:txEl>
                                          </p:spTgt>
                                        </p:tgtEl>
                                        <p:attrNameLst>
                                          <p:attrName>style.visibility</p:attrName>
                                        </p:attrNameLst>
                                      </p:cBhvr>
                                      <p:to>
                                        <p:strVal val="visible"/>
                                      </p:to>
                                    </p:set>
                                    <p:anim calcmode="lin" valueType="num">
                                      <p:cBhvr>
                                        <p:cTn id="40" dur="500" fill="hold"/>
                                        <p:tgtEl>
                                          <p:spTgt spid="555">
                                            <p:txEl>
                                              <p:pRg st="6" end="6"/>
                                            </p:txEl>
                                          </p:spTgt>
                                        </p:tgtEl>
                                        <p:attrNameLst>
                                          <p:attrName>ppt_x</p:attrName>
                                        </p:attrNameLst>
                                      </p:cBhvr>
                                      <p:tavLst>
                                        <p:tav tm="0">
                                          <p:val>
                                            <p:strVal val="#ppt_x"/>
                                          </p:val>
                                        </p:tav>
                                        <p:tav tm="100000">
                                          <p:val>
                                            <p:strVal val="#ppt_x"/>
                                          </p:val>
                                        </p:tav>
                                      </p:tavLst>
                                    </p:anim>
                                    <p:anim calcmode="lin" valueType="num">
                                      <p:cBhvr>
                                        <p:cTn id="41" dur="500" fill="hold"/>
                                        <p:tgtEl>
                                          <p:spTgt spid="55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 grpId="1" build="p" bldLvl="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 name="image4.png"/>
          <p:cNvPicPr/>
          <p:nvPr/>
        </p:nvPicPr>
        <p:blipFill>
          <a:blip r:embed="rId3">
            <a:extLst/>
          </a:blip>
          <a:stretch>
            <a:fillRect/>
          </a:stretch>
        </p:blipFill>
        <p:spPr>
          <a:xfrm>
            <a:off x="9874250" y="8607425"/>
            <a:ext cx="2827339" cy="901700"/>
          </a:xfrm>
          <a:prstGeom prst="rect">
            <a:avLst/>
          </a:prstGeom>
          <a:ln w="12700">
            <a:miter lim="400000"/>
          </a:ln>
        </p:spPr>
      </p:pic>
      <p:sp>
        <p:nvSpPr>
          <p:cNvPr id="559" name="Shape 559"/>
          <p:cNvSpPr/>
          <p:nvPr/>
        </p:nvSpPr>
        <p:spPr>
          <a:xfrm>
            <a:off x="0" y="0"/>
            <a:ext cx="469900" cy="414338"/>
          </a:xfrm>
          <a:prstGeom prst="rect">
            <a:avLst/>
          </a:prstGeom>
          <a:solidFill>
            <a:srgbClr val="FFFFFF"/>
          </a:solidFill>
          <a:ln w="12700">
            <a:miter lim="400000"/>
          </a:ln>
        </p:spPr>
        <p:txBody>
          <a:bodyPr lIns="0" tIns="0" rIns="0" bIns="0"/>
          <a:lstStyle/>
          <a:p>
            <a:pPr lvl="0">
              <a:defRPr>
                <a:latin typeface="Gill Sans"/>
                <a:ea typeface="Gill Sans"/>
                <a:cs typeface="Gill Sans"/>
                <a:sym typeface="Gill Sans"/>
              </a:defRPr>
            </a:pPr>
            <a:endParaRPr/>
          </a:p>
        </p:txBody>
      </p:sp>
      <p:pic>
        <p:nvPicPr>
          <p:cNvPr id="560" name="image7.png"/>
          <p:cNvPicPr/>
          <p:nvPr/>
        </p:nvPicPr>
        <p:blipFill>
          <a:blip r:embed="rId4">
            <a:extLst/>
          </a:blip>
          <a:stretch>
            <a:fillRect/>
          </a:stretch>
        </p:blipFill>
        <p:spPr>
          <a:xfrm>
            <a:off x="5908675" y="3227388"/>
            <a:ext cx="3122614" cy="2244726"/>
          </a:xfrm>
          <a:prstGeom prst="rect">
            <a:avLst/>
          </a:prstGeom>
          <a:ln w="12700">
            <a:miter lim="400000"/>
          </a:ln>
        </p:spPr>
      </p:pic>
      <p:sp>
        <p:nvSpPr>
          <p:cNvPr id="561" name="Shape 561"/>
          <p:cNvSpPr/>
          <p:nvPr/>
        </p:nvSpPr>
        <p:spPr>
          <a:xfrm>
            <a:off x="1257300" y="5435600"/>
            <a:ext cx="11042651" cy="0"/>
          </a:xfrm>
          <a:prstGeom prst="line">
            <a:avLst/>
          </a:prstGeom>
          <a:ln w="38100">
            <a:solidFill/>
            <a:round/>
            <a:tailEnd type="triangle"/>
          </a:ln>
        </p:spPr>
        <p:txBody>
          <a:bodyPr lIns="0" tIns="0" rIns="0" bIns="0"/>
          <a:lstStyle/>
          <a:p>
            <a:pPr lvl="0" algn="l" defTabSz="457200">
              <a:defRPr sz="1200">
                <a:latin typeface="+mn-lt"/>
                <a:ea typeface="+mn-ea"/>
                <a:cs typeface="+mn-cs"/>
                <a:sym typeface="Helvetica"/>
              </a:defRPr>
            </a:pPr>
            <a:endParaRPr/>
          </a:p>
        </p:txBody>
      </p:sp>
      <p:sp>
        <p:nvSpPr>
          <p:cNvPr id="562" name="Shape 562"/>
          <p:cNvSpPr/>
          <p:nvPr/>
        </p:nvSpPr>
        <p:spPr>
          <a:xfrm flipH="1">
            <a:off x="1282699" y="2478088"/>
            <a:ext cx="2" cy="2957513"/>
          </a:xfrm>
          <a:prstGeom prst="line">
            <a:avLst/>
          </a:prstGeom>
          <a:ln w="38100">
            <a:solidFill/>
            <a:round/>
            <a:headEnd type="triangle"/>
          </a:ln>
        </p:spPr>
        <p:txBody>
          <a:bodyPr lIns="0" tIns="0" rIns="0" bIns="0"/>
          <a:lstStyle/>
          <a:p>
            <a:pPr lvl="0" algn="l" defTabSz="457200">
              <a:defRPr sz="1200">
                <a:latin typeface="+mn-lt"/>
                <a:ea typeface="+mn-ea"/>
                <a:cs typeface="+mn-cs"/>
                <a:sym typeface="Helvetica"/>
              </a:defRPr>
            </a:pPr>
            <a:endParaRPr/>
          </a:p>
        </p:txBody>
      </p:sp>
      <p:sp>
        <p:nvSpPr>
          <p:cNvPr id="563" name="Shape 563"/>
          <p:cNvSpPr/>
          <p:nvPr/>
        </p:nvSpPr>
        <p:spPr>
          <a:xfrm>
            <a:off x="842962" y="5411787"/>
            <a:ext cx="728267" cy="431801"/>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l">
              <a:defRPr sz="2400"/>
            </a:lvl1pPr>
          </a:lstStyle>
          <a:p>
            <a:pPr lvl="0">
              <a:defRPr sz="1800"/>
            </a:pPr>
            <a:r>
              <a:rPr sz="2400"/>
              <a:t>1000</a:t>
            </a:r>
          </a:p>
        </p:txBody>
      </p:sp>
      <p:sp>
        <p:nvSpPr>
          <p:cNvPr id="564" name="Shape 564"/>
          <p:cNvSpPr/>
          <p:nvPr/>
        </p:nvSpPr>
        <p:spPr>
          <a:xfrm>
            <a:off x="11433174" y="5411787"/>
            <a:ext cx="728267" cy="431801"/>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l">
              <a:defRPr sz="2400"/>
            </a:lvl1pPr>
          </a:lstStyle>
          <a:p>
            <a:pPr lvl="0">
              <a:defRPr sz="1800"/>
            </a:pPr>
            <a:r>
              <a:rPr sz="2400"/>
              <a:t>3000</a:t>
            </a:r>
          </a:p>
        </p:txBody>
      </p:sp>
      <p:sp>
        <p:nvSpPr>
          <p:cNvPr id="565" name="Shape 565"/>
          <p:cNvSpPr/>
          <p:nvPr/>
        </p:nvSpPr>
        <p:spPr>
          <a:xfrm>
            <a:off x="6007100" y="5411787"/>
            <a:ext cx="728266" cy="431801"/>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l">
              <a:defRPr sz="2400"/>
            </a:lvl1pPr>
          </a:lstStyle>
          <a:p>
            <a:pPr lvl="0">
              <a:defRPr sz="1800"/>
            </a:pPr>
            <a:r>
              <a:rPr sz="2400"/>
              <a:t>2000</a:t>
            </a:r>
          </a:p>
        </p:txBody>
      </p:sp>
      <p:sp>
        <p:nvSpPr>
          <p:cNvPr id="566" name="Shape 566"/>
          <p:cNvSpPr/>
          <p:nvPr/>
        </p:nvSpPr>
        <p:spPr>
          <a:xfrm rot="16200000">
            <a:off x="-602785" y="3464390"/>
            <a:ext cx="3183596" cy="342901"/>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p>
            <a:pPr lvl="0" algn="l">
              <a:defRPr sz="1800"/>
            </a:pPr>
            <a:r>
              <a:t>Oil consumption </a:t>
            </a:r>
            <a:r>
              <a:rPr>
                <a:latin typeface="宋体"/>
                <a:ea typeface="宋体"/>
                <a:cs typeface="宋体"/>
                <a:sym typeface="宋体"/>
              </a:rPr>
              <a:t>（石油消耗）</a:t>
            </a:r>
          </a:p>
        </p:txBody>
      </p:sp>
      <p:sp>
        <p:nvSpPr>
          <p:cNvPr id="567" name="Shape 567"/>
          <p:cNvSpPr/>
          <p:nvPr/>
        </p:nvSpPr>
        <p:spPr>
          <a:xfrm>
            <a:off x="7372349" y="5214937"/>
            <a:ext cx="1466851" cy="2127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3438" y="8400"/>
                </a:lnTo>
                <a:lnTo>
                  <a:pt x="9522" y="12600"/>
                </a:lnTo>
                <a:lnTo>
                  <a:pt x="21600" y="21000"/>
                </a:lnTo>
              </a:path>
            </a:pathLst>
          </a:custGeom>
          <a:solidFill/>
          <a:ln w="12700">
            <a:miter lim="400000"/>
          </a:ln>
        </p:spPr>
        <p:txBody>
          <a:bodyPr lIns="0" tIns="0" rIns="0" bIns="0"/>
          <a:lstStyle/>
          <a:p>
            <a:pPr lvl="0">
              <a:defRPr>
                <a:latin typeface="Gill Sans"/>
                <a:ea typeface="Gill Sans"/>
                <a:cs typeface="Gill Sans"/>
                <a:sym typeface="Gill Sans"/>
              </a:defRPr>
            </a:pPr>
            <a:endParaRPr/>
          </a:p>
        </p:txBody>
      </p:sp>
      <p:sp>
        <p:nvSpPr>
          <p:cNvPr id="568" name="Shape 568"/>
          <p:cNvSpPr/>
          <p:nvPr/>
        </p:nvSpPr>
        <p:spPr>
          <a:xfrm>
            <a:off x="5765800" y="5297487"/>
            <a:ext cx="479426" cy="130176"/>
          </a:xfrm>
          <a:custGeom>
            <a:avLst/>
            <a:gdLst/>
            <a:ahLst/>
            <a:cxnLst>
              <a:cxn ang="0">
                <a:pos x="wd2" y="hd2"/>
              </a:cxn>
              <a:cxn ang="5400000">
                <a:pos x="wd2" y="hd2"/>
              </a:cxn>
              <a:cxn ang="10800000">
                <a:pos x="wd2" y="hd2"/>
              </a:cxn>
              <a:cxn ang="16200000">
                <a:pos x="wd2" y="hd2"/>
              </a:cxn>
            </a:cxnLst>
            <a:rect l="0" t="0" r="r" b="b"/>
            <a:pathLst>
              <a:path w="21600" h="21600" extrusionOk="0">
                <a:moveTo>
                  <a:pt x="0" y="20618"/>
                </a:moveTo>
                <a:lnTo>
                  <a:pt x="13500" y="15709"/>
                </a:lnTo>
                <a:lnTo>
                  <a:pt x="18900" y="0"/>
                </a:lnTo>
                <a:lnTo>
                  <a:pt x="21600" y="21600"/>
                </a:lnTo>
              </a:path>
            </a:pathLst>
          </a:custGeom>
          <a:solidFill/>
          <a:ln w="12700">
            <a:miter lim="400000"/>
          </a:ln>
        </p:spPr>
        <p:txBody>
          <a:bodyPr lIns="0" tIns="0" rIns="0" bIns="0"/>
          <a:lstStyle/>
          <a:p>
            <a:pPr lvl="0">
              <a:defRPr>
                <a:latin typeface="Gill Sans"/>
                <a:ea typeface="Gill Sans"/>
                <a:cs typeface="Gill Sans"/>
                <a:sym typeface="Gill Sans"/>
              </a:defRPr>
            </a:pPr>
            <a:endParaRPr/>
          </a:p>
        </p:txBody>
      </p:sp>
      <p:sp>
        <p:nvSpPr>
          <p:cNvPr id="569" name="Shape 569"/>
          <p:cNvSpPr/>
          <p:nvPr/>
        </p:nvSpPr>
        <p:spPr>
          <a:xfrm>
            <a:off x="1104899" y="6638925"/>
            <a:ext cx="11028365" cy="0"/>
          </a:xfrm>
          <a:prstGeom prst="line">
            <a:avLst/>
          </a:prstGeom>
          <a:ln w="38100">
            <a:solidFill/>
            <a:round/>
            <a:tailEnd type="triangle"/>
          </a:ln>
        </p:spPr>
        <p:txBody>
          <a:bodyPr lIns="0" tIns="0" rIns="0" bIns="0"/>
          <a:lstStyle/>
          <a:p>
            <a:pPr lvl="0" algn="l" defTabSz="457200">
              <a:defRPr sz="1200">
                <a:latin typeface="+mn-lt"/>
                <a:ea typeface="+mn-ea"/>
                <a:cs typeface="+mn-cs"/>
                <a:sym typeface="Helvetica"/>
              </a:defRPr>
            </a:pPr>
            <a:endParaRPr/>
          </a:p>
        </p:txBody>
      </p:sp>
      <p:grpSp>
        <p:nvGrpSpPr>
          <p:cNvPr id="572" name="Group 572"/>
          <p:cNvGrpSpPr/>
          <p:nvPr/>
        </p:nvGrpSpPr>
        <p:grpSpPr>
          <a:xfrm>
            <a:off x="1817688" y="6345237"/>
            <a:ext cx="3378201" cy="482601"/>
            <a:chOff x="0" y="0"/>
            <a:chExt cx="3378200" cy="482600"/>
          </a:xfrm>
        </p:grpSpPr>
        <p:sp>
          <p:nvSpPr>
            <p:cNvPr id="570" name="Shape 570"/>
            <p:cNvSpPr/>
            <p:nvPr/>
          </p:nvSpPr>
          <p:spPr>
            <a:xfrm>
              <a:off x="0" y="0"/>
              <a:ext cx="3378200" cy="482600"/>
            </a:xfrm>
            <a:prstGeom prst="rect">
              <a:avLst/>
            </a:prstGeom>
            <a:solidFill>
              <a:srgbClr val="007E4B"/>
            </a:solidFill>
            <a:ln w="12700" cap="flat">
              <a:noFill/>
              <a:miter lim="400000"/>
            </a:ln>
            <a:effectLst/>
          </p:spPr>
          <p:txBody>
            <a:bodyPr wrap="square" lIns="0" tIns="0" rIns="0" bIns="0" numCol="1" anchor="t">
              <a:noAutofit/>
            </a:bodyPr>
            <a:lstStyle/>
            <a:p>
              <a:pPr lvl="0" algn="l">
                <a:defRPr>
                  <a:latin typeface="Gill Sans"/>
                  <a:ea typeface="Gill Sans"/>
                  <a:cs typeface="Gill Sans"/>
                  <a:sym typeface="Gill Sans"/>
                </a:defRPr>
              </a:pPr>
              <a:endParaRPr/>
            </a:p>
          </p:txBody>
        </p:sp>
        <p:sp>
          <p:nvSpPr>
            <p:cNvPr id="571" name="Shape 571"/>
            <p:cNvSpPr/>
            <p:nvPr/>
          </p:nvSpPr>
          <p:spPr>
            <a:xfrm>
              <a:off x="0" y="0"/>
              <a:ext cx="3378200" cy="4826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t">
              <a:spAutoFit/>
            </a:bodyPr>
            <a:lstStyle>
              <a:lvl1pPr algn="l">
                <a:defRPr sz="2800" b="1">
                  <a:solidFill>
                    <a:srgbClr val="AAD29A"/>
                  </a:solidFill>
                </a:defRPr>
              </a:lvl1pPr>
            </a:lstStyle>
            <a:p>
              <a:pPr lvl="0">
                <a:defRPr sz="1800" b="0">
                  <a:solidFill>
                    <a:srgbClr val="000000"/>
                  </a:solidFill>
                </a:defRPr>
              </a:pPr>
              <a:r>
                <a:rPr sz="2800" b="1">
                  <a:solidFill>
                    <a:srgbClr val="AAD29A"/>
                  </a:solidFill>
                </a:rPr>
                <a:t>Living off the land</a:t>
              </a:r>
            </a:p>
          </p:txBody>
        </p:sp>
      </p:grpSp>
      <p:sp>
        <p:nvSpPr>
          <p:cNvPr id="573" name="Shape 573"/>
          <p:cNvSpPr/>
          <p:nvPr/>
        </p:nvSpPr>
        <p:spPr>
          <a:xfrm>
            <a:off x="8543925" y="6345237"/>
            <a:ext cx="3137025" cy="482601"/>
          </a:xfrm>
          <a:prstGeom prst="rect">
            <a:avLst/>
          </a:prstGeom>
          <a:solidFill>
            <a:srgbClr val="007E4B"/>
          </a:solidFill>
          <a:ln w="12700">
            <a:miter lim="400000"/>
          </a:ln>
          <a:extLst>
            <a:ext uri="{C572A759-6A51-4108-AA02-DFA0A04FC94B}">
              <ma14:wrappingTextBoxFlag xmlns="" xmlns:ma14="http://schemas.microsoft.com/office/mac/drawingml/2011/main" val="1"/>
            </a:ext>
          </a:extLst>
        </p:spPr>
        <p:txBody>
          <a:bodyPr wrap="none" lIns="38100" tIns="38100" rIns="38100" bIns="38100">
            <a:spAutoFit/>
          </a:bodyPr>
          <a:lstStyle>
            <a:lvl1pPr algn="l">
              <a:defRPr sz="2800" b="1">
                <a:solidFill>
                  <a:srgbClr val="AAD29A"/>
                </a:solidFill>
              </a:defRPr>
            </a:lvl1pPr>
          </a:lstStyle>
          <a:p>
            <a:pPr lvl="0">
              <a:defRPr sz="1800" b="0">
                <a:solidFill>
                  <a:srgbClr val="000000"/>
                </a:solidFill>
              </a:defRPr>
            </a:pPr>
            <a:r>
              <a:rPr sz="2800" b="1">
                <a:solidFill>
                  <a:srgbClr val="AAD29A"/>
                </a:solidFill>
              </a:rPr>
              <a:t>Living off the land</a:t>
            </a:r>
          </a:p>
        </p:txBody>
      </p:sp>
      <p:grpSp>
        <p:nvGrpSpPr>
          <p:cNvPr id="576" name="Group 576"/>
          <p:cNvGrpSpPr/>
          <p:nvPr/>
        </p:nvGrpSpPr>
        <p:grpSpPr>
          <a:xfrm>
            <a:off x="6072187" y="5975350"/>
            <a:ext cx="1790701" cy="1143000"/>
            <a:chOff x="0" y="0"/>
            <a:chExt cx="1790700" cy="1143000"/>
          </a:xfrm>
        </p:grpSpPr>
        <p:sp>
          <p:nvSpPr>
            <p:cNvPr id="574" name="Shape 574"/>
            <p:cNvSpPr/>
            <p:nvPr/>
          </p:nvSpPr>
          <p:spPr>
            <a:xfrm>
              <a:off x="0" y="0"/>
              <a:ext cx="1790700" cy="1143000"/>
            </a:xfrm>
            <a:prstGeom prst="rect">
              <a:avLst/>
            </a:prstGeom>
            <a:solidFill>
              <a:srgbClr val="000000"/>
            </a:solidFill>
            <a:ln w="12700" cap="flat">
              <a:noFill/>
              <a:miter lim="400000"/>
            </a:ln>
            <a:effectLst/>
          </p:spPr>
          <p:txBody>
            <a:bodyPr wrap="square" lIns="0" tIns="0" rIns="0" bIns="0" numCol="1" anchor="t">
              <a:noAutofit/>
            </a:bodyPr>
            <a:lstStyle/>
            <a:p>
              <a:pPr lvl="0">
                <a:defRPr>
                  <a:latin typeface="Gill Sans"/>
                  <a:ea typeface="Gill Sans"/>
                  <a:cs typeface="Gill Sans"/>
                  <a:sym typeface="Gill Sans"/>
                </a:defRPr>
              </a:pPr>
              <a:endParaRPr/>
            </a:p>
          </p:txBody>
        </p:sp>
        <p:sp>
          <p:nvSpPr>
            <p:cNvPr id="575" name="Shape 575"/>
            <p:cNvSpPr/>
            <p:nvPr/>
          </p:nvSpPr>
          <p:spPr>
            <a:xfrm>
              <a:off x="0" y="0"/>
              <a:ext cx="1790700" cy="11430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8100" tIns="38100" rIns="38100" bIns="38100" numCol="1" anchor="t">
              <a:spAutoFit/>
            </a:bodyPr>
            <a:lstStyle/>
            <a:p>
              <a:pPr lvl="0">
                <a:defRPr sz="1800"/>
              </a:pPr>
              <a:r>
                <a:rPr sz="2400" b="1">
                  <a:solidFill>
                    <a:srgbClr val="AAD29A"/>
                  </a:solidFill>
                </a:rPr>
                <a:t>A brief</a:t>
              </a:r>
              <a:endParaRPr sz="2400">
                <a:latin typeface="Gill Sans"/>
                <a:ea typeface="Gill Sans"/>
                <a:cs typeface="Gill Sans"/>
                <a:sym typeface="Gill Sans"/>
              </a:endParaRPr>
            </a:p>
            <a:p>
              <a:pPr lvl="0">
                <a:defRPr sz="1800"/>
              </a:pPr>
              <a:r>
                <a:rPr sz="2400" b="1">
                  <a:solidFill>
                    <a:srgbClr val="AAD29A"/>
                  </a:solidFill>
                </a:rPr>
                <a:t>moment</a:t>
              </a:r>
              <a:endParaRPr sz="2400">
                <a:latin typeface="Gill Sans"/>
                <a:ea typeface="Gill Sans"/>
                <a:cs typeface="Gill Sans"/>
                <a:sym typeface="Gill Sans"/>
              </a:endParaRPr>
            </a:p>
            <a:p>
              <a:pPr lvl="0">
                <a:defRPr sz="1800"/>
              </a:pPr>
              <a:r>
                <a:rPr sz="2400" b="1">
                  <a:solidFill>
                    <a:srgbClr val="AAD29A"/>
                  </a:solidFill>
                </a:rPr>
                <a:t>in history</a:t>
              </a:r>
            </a:p>
          </p:txBody>
        </p:sp>
      </p:grpSp>
      <p:sp>
        <p:nvSpPr>
          <p:cNvPr id="577" name="Shape 577"/>
          <p:cNvSpPr/>
          <p:nvPr/>
        </p:nvSpPr>
        <p:spPr>
          <a:xfrm>
            <a:off x="815975" y="7527131"/>
            <a:ext cx="11493500" cy="1430338"/>
          </a:xfrm>
          <a:prstGeom prst="rect">
            <a:avLst/>
          </a:prstGeom>
          <a:ln w="12700">
            <a:miter lim="400000"/>
          </a:ln>
          <a:extLst>
            <a:ext uri="{C572A759-6A51-4108-AA02-DFA0A04FC94B}">
              <ma14:wrappingTextBoxFlag xmlns="" xmlns:ma14="http://schemas.microsoft.com/office/mac/drawingml/2011/main" val="1"/>
            </a:ext>
          </a:extLst>
        </p:spPr>
        <p:txBody>
          <a:bodyPr lIns="38100" tIns="38100" rIns="38100" bIns="38100" anchor="ctr">
            <a:spAutoFit/>
          </a:bodyPr>
          <a:lstStyle/>
          <a:p>
            <a:pPr lvl="0">
              <a:defRPr sz="1800"/>
            </a:pPr>
            <a:r>
              <a:rPr sz="2400">
                <a:solidFill>
                  <a:srgbClr val="007E4B"/>
                </a:solidFill>
              </a:rPr>
              <a:t>Innovation to play a major role in the transition</a:t>
            </a:r>
            <a:endParaRPr sz="2400">
              <a:latin typeface="Gill Sans"/>
              <a:ea typeface="Gill Sans"/>
              <a:cs typeface="Gill Sans"/>
              <a:sym typeface="Gill Sans"/>
            </a:endParaRPr>
          </a:p>
          <a:p>
            <a:pPr lvl="0">
              <a:defRPr sz="1800"/>
            </a:pPr>
            <a:r>
              <a:rPr sz="2400">
                <a:solidFill>
                  <a:srgbClr val="007E4B"/>
                </a:solidFill>
              </a:rPr>
              <a:t>from fossil resources to renewable resources</a:t>
            </a:r>
            <a:endParaRPr sz="2400">
              <a:latin typeface="Gill Sans"/>
              <a:ea typeface="Gill Sans"/>
              <a:cs typeface="Gill Sans"/>
              <a:sym typeface="Gill Sans"/>
            </a:endParaRPr>
          </a:p>
          <a:p>
            <a:pPr lvl="0">
              <a:defRPr sz="1800"/>
            </a:pPr>
            <a:r>
              <a:rPr sz="2400">
                <a:solidFill>
                  <a:srgbClr val="007E4B"/>
                </a:solidFill>
                <a:latin typeface="宋体"/>
                <a:ea typeface="宋体"/>
                <a:cs typeface="宋体"/>
                <a:sym typeface="宋体"/>
              </a:rPr>
              <a:t>创新在转变中起到关键作用</a:t>
            </a:r>
            <a:endParaRPr sz="2400">
              <a:latin typeface="Gill Sans"/>
              <a:ea typeface="Gill Sans"/>
              <a:cs typeface="Gill Sans"/>
              <a:sym typeface="Gill Sans"/>
            </a:endParaRPr>
          </a:p>
          <a:p>
            <a:pPr lvl="0">
              <a:defRPr sz="1800"/>
            </a:pPr>
            <a:r>
              <a:rPr sz="2400">
                <a:solidFill>
                  <a:srgbClr val="007E4B"/>
                </a:solidFill>
                <a:latin typeface="宋体"/>
                <a:ea typeface="宋体"/>
                <a:cs typeface="宋体"/>
                <a:sym typeface="宋体"/>
              </a:rPr>
              <a:t>从化石基能源到可再生能源</a:t>
            </a:r>
          </a:p>
        </p:txBody>
      </p:sp>
      <p:sp>
        <p:nvSpPr>
          <p:cNvPr id="578" name="Shape 578"/>
          <p:cNvSpPr>
            <a:spLocks noGrp="1"/>
          </p:cNvSpPr>
          <p:nvPr>
            <p:ph type="title"/>
          </p:nvPr>
        </p:nvSpPr>
        <p:spPr>
          <a:xfrm>
            <a:off x="850899" y="304799"/>
            <a:ext cx="12530140" cy="2125665"/>
          </a:xfrm>
          <a:prstGeom prst="rect">
            <a:avLst/>
          </a:prstGeom>
        </p:spPr>
        <p:txBody>
          <a:bodyPr lIns="0" tIns="0" rIns="0" bIns="0" anchor="ctr">
            <a:normAutofit/>
          </a:bodyPr>
          <a:lstStyle/>
          <a:p>
            <a:pPr lvl="0">
              <a:defRPr sz="1800" b="0">
                <a:solidFill>
                  <a:srgbClr val="000000"/>
                </a:solidFill>
              </a:defRPr>
            </a:pPr>
            <a:r>
              <a:rPr sz="4000" b="1">
                <a:solidFill>
                  <a:srgbClr val="007E4B"/>
                </a:solidFill>
              </a:rPr>
              <a:t>Biobased economy: </a:t>
            </a:r>
            <a:r>
              <a:rPr sz="4000" b="1">
                <a:solidFill>
                  <a:srgbClr val="007E4B"/>
                </a:solidFill>
                <a:latin typeface="Arial"/>
                <a:ea typeface="Arial"/>
                <a:cs typeface="Arial"/>
                <a:sym typeface="Arial"/>
              </a:rPr>
              <a:t>“</a:t>
            </a:r>
            <a:r>
              <a:rPr sz="4000" b="1">
                <a:solidFill>
                  <a:srgbClr val="007E4B"/>
                </a:solidFill>
              </a:rPr>
              <a:t>back to the future</a:t>
            </a:r>
            <a:r>
              <a:rPr sz="4000" b="1">
                <a:solidFill>
                  <a:srgbClr val="007E4B"/>
                </a:solidFill>
                <a:latin typeface="Arial"/>
                <a:ea typeface="Arial"/>
                <a:cs typeface="Arial"/>
                <a:sym typeface="Arial"/>
              </a:rPr>
              <a:t>”</a:t>
            </a:r>
            <a:br>
              <a:rPr sz="4000" b="1">
                <a:solidFill>
                  <a:srgbClr val="007E4B"/>
                </a:solidFill>
                <a:latin typeface="Arial"/>
                <a:ea typeface="Arial"/>
                <a:cs typeface="Arial"/>
                <a:sym typeface="Arial"/>
              </a:rPr>
            </a:br>
            <a:r>
              <a:rPr sz="4000">
                <a:solidFill>
                  <a:srgbClr val="007E4B"/>
                </a:solidFill>
                <a:latin typeface="宋体"/>
                <a:ea typeface="宋体"/>
                <a:cs typeface="宋体"/>
                <a:sym typeface="宋体"/>
              </a:rPr>
              <a:t>生物科技：</a:t>
            </a:r>
            <a:r>
              <a:rPr sz="4000" b="1">
                <a:solidFill>
                  <a:srgbClr val="007E4B"/>
                </a:solidFill>
                <a:latin typeface="Arial"/>
                <a:ea typeface="Arial"/>
                <a:cs typeface="Arial"/>
                <a:sym typeface="Arial"/>
              </a:rPr>
              <a:t>“</a:t>
            </a:r>
            <a:r>
              <a:rPr sz="4000">
                <a:solidFill>
                  <a:srgbClr val="007E4B"/>
                </a:solidFill>
                <a:latin typeface="宋体"/>
                <a:ea typeface="宋体"/>
                <a:cs typeface="宋体"/>
                <a:sym typeface="宋体"/>
              </a:rPr>
              <a:t>回到未来</a:t>
            </a:r>
            <a:r>
              <a:rPr sz="4000" b="1">
                <a:solidFill>
                  <a:srgbClr val="007E4B"/>
                </a:solidFill>
                <a:latin typeface="Arial"/>
                <a:ea typeface="Arial"/>
                <a:cs typeface="Arial"/>
                <a:sym typeface="Arial"/>
              </a:rPr>
              <a:t>”</a:t>
            </a:r>
          </a:p>
        </p:txBody>
      </p:sp>
      <p:sp>
        <p:nvSpPr>
          <p:cNvPr id="579" name="Shape 579"/>
          <p:cNvSpPr/>
          <p:nvPr/>
        </p:nvSpPr>
        <p:spPr>
          <a:xfrm>
            <a:off x="1838325" y="2730500"/>
            <a:ext cx="3435350" cy="2422525"/>
          </a:xfrm>
          <a:prstGeom prst="roundRect">
            <a:avLst>
              <a:gd name="adj" fmla="val 3884"/>
            </a:avLst>
          </a:prstGeom>
          <a:blipFill>
            <a:blip r:embed="rId5"/>
            <a:stretch>
              <a:fillRect/>
            </a:stretch>
          </a:blipFill>
          <a:ln w="12700">
            <a:miter lim="400000"/>
          </a:ln>
        </p:spPr>
        <p:txBody>
          <a:bodyPr lIns="0" tIns="0" rIns="0" bIns="0"/>
          <a:lstStyle/>
          <a:p>
            <a:pPr lvl="0">
              <a:defRPr>
                <a:latin typeface="Gill Sans"/>
                <a:ea typeface="Gill Sans"/>
                <a:cs typeface="Gill Sans"/>
                <a:sym typeface="Gill Sans"/>
              </a:defRPr>
            </a:pPr>
            <a:endParaRPr/>
          </a:p>
        </p:txBody>
      </p:sp>
      <p:sp>
        <p:nvSpPr>
          <p:cNvPr id="580" name="Shape 580"/>
          <p:cNvSpPr/>
          <p:nvPr/>
        </p:nvSpPr>
        <p:spPr>
          <a:xfrm>
            <a:off x="8426450" y="2809875"/>
            <a:ext cx="3435350" cy="2422525"/>
          </a:xfrm>
          <a:prstGeom prst="roundRect">
            <a:avLst>
              <a:gd name="adj" fmla="val 3884"/>
            </a:avLst>
          </a:prstGeom>
          <a:blipFill>
            <a:blip r:embed="rId6"/>
            <a:stretch>
              <a:fillRect/>
            </a:stretch>
          </a:blipFill>
          <a:ln w="12700">
            <a:miter lim="400000"/>
          </a:ln>
        </p:spPr>
        <p:txBody>
          <a:bodyPr lIns="0" tIns="0" rIns="0" bIns="0"/>
          <a:lstStyle/>
          <a:p>
            <a:pPr lvl="0">
              <a:defRPr>
                <a:latin typeface="Gill Sans"/>
                <a:ea typeface="Gill Sans"/>
                <a:cs typeface="Gill Sans"/>
                <a:sym typeface="Gill Sans"/>
              </a:defRPr>
            </a:pPr>
            <a:endParaRPr/>
          </a:p>
        </p:txBody>
      </p:sp>
      <p:sp>
        <p:nvSpPr>
          <p:cNvPr id="25" name="Shape 938"/>
          <p:cNvSpPr/>
          <p:nvPr/>
        </p:nvSpPr>
        <p:spPr>
          <a:xfrm>
            <a:off x="1047609" y="9244645"/>
            <a:ext cx="1354668"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defRPr sz="1400">
                <a:solidFill>
                  <a:srgbClr val="5F5F5F"/>
                </a:solidFill>
                <a:latin typeface="Gill Sans"/>
                <a:ea typeface="Gill Sans"/>
                <a:cs typeface="Gill Sans"/>
                <a:sym typeface="Gill Sans"/>
              </a:defRPr>
            </a:lvl1pPr>
          </a:lstStyle>
          <a:p>
            <a:pPr lvl="0">
              <a:defRPr sz="1800">
                <a:solidFill>
                  <a:srgbClr val="000000"/>
                </a:solidFill>
              </a:defRPr>
            </a:pPr>
            <a:r>
              <a:rPr sz="1400" dirty="0">
                <a:solidFill>
                  <a:srgbClr val="5F5F5F"/>
                </a:solidFill>
              </a:rPr>
              <a:t>Page </a:t>
            </a:r>
            <a:r>
              <a:rPr lang="nl-NL" sz="1400" dirty="0" smtClean="0">
                <a:solidFill>
                  <a:srgbClr val="5F5F5F"/>
                </a:solidFill>
              </a:rPr>
              <a:t>28</a:t>
            </a:r>
            <a:endParaRPr sz="1400" dirty="0">
              <a:solidFill>
                <a:srgbClr val="5F5F5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588" y="966329"/>
            <a:ext cx="11065368" cy="7829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1373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Shape 687"/>
          <p:cNvSpPr/>
          <p:nvPr/>
        </p:nvSpPr>
        <p:spPr>
          <a:xfrm>
            <a:off x="880531" y="1560937"/>
            <a:ext cx="7479119" cy="434221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L="285750" lvl="0" indent="-285750" algn="l">
              <a:spcBef>
                <a:spcPts val="500"/>
              </a:spcBef>
              <a:buSzPct val="100000"/>
              <a:buFont typeface="Arial"/>
              <a:buChar char="•"/>
              <a:defRPr sz="1800"/>
            </a:pPr>
            <a:endParaRPr sz="2300" b="1" dirty="0">
              <a:solidFill>
                <a:srgbClr val="0070BA"/>
              </a:solidFill>
            </a:endParaRPr>
          </a:p>
          <a:p>
            <a:pPr marL="273843" lvl="0" indent="-273843" algn="l">
              <a:spcBef>
                <a:spcPts val="500"/>
              </a:spcBef>
              <a:buSzPct val="100000"/>
              <a:buFont typeface="Arial"/>
              <a:buChar char="•"/>
              <a:defRPr sz="1800"/>
            </a:pPr>
            <a:r>
              <a:rPr sz="2300" b="1" dirty="0">
                <a:solidFill>
                  <a:srgbClr val="0070BA"/>
                </a:solidFill>
              </a:rPr>
              <a:t>Well on track towards 2015 aspiration of 50%</a:t>
            </a:r>
            <a:endParaRPr sz="2400" b="1" dirty="0">
              <a:solidFill>
                <a:srgbClr val="0070BA"/>
              </a:solidFill>
            </a:endParaRPr>
          </a:p>
          <a:p>
            <a:pPr marL="285750" lvl="0" indent="-285750" algn="l">
              <a:spcBef>
                <a:spcPts val="500"/>
              </a:spcBef>
              <a:buSzPct val="100000"/>
              <a:buFont typeface="Arial"/>
              <a:buChar char="•"/>
              <a:defRPr sz="1800"/>
            </a:pPr>
            <a:endParaRPr sz="2300" b="1" dirty="0">
              <a:solidFill>
                <a:srgbClr val="0070BA"/>
              </a:solidFill>
            </a:endParaRPr>
          </a:p>
          <a:p>
            <a:pPr marL="273843" lvl="0" indent="-273843" algn="l">
              <a:spcBef>
                <a:spcPts val="500"/>
              </a:spcBef>
              <a:buSzPct val="100000"/>
              <a:buFont typeface="Arial"/>
              <a:buChar char="•"/>
              <a:defRPr sz="1800"/>
            </a:pPr>
            <a:r>
              <a:rPr sz="2300" b="1" dirty="0">
                <a:solidFill>
                  <a:srgbClr val="0070BA"/>
                </a:solidFill>
              </a:rPr>
              <a:t>More than 90% of DSM’s innovation pipeline is ECO+, strongly driving a greener portfolio</a:t>
            </a:r>
            <a:br>
              <a:rPr sz="2300" b="1" dirty="0">
                <a:solidFill>
                  <a:srgbClr val="0070BA"/>
                </a:solidFill>
              </a:rPr>
            </a:br>
            <a:endParaRPr sz="2300" b="1" dirty="0">
              <a:solidFill>
                <a:srgbClr val="0070BA"/>
              </a:solidFill>
            </a:endParaRPr>
          </a:p>
          <a:p>
            <a:pPr marL="273843" lvl="0" indent="-273843" algn="l">
              <a:spcBef>
                <a:spcPts val="500"/>
              </a:spcBef>
              <a:buSzPct val="100000"/>
              <a:buFont typeface="Arial"/>
              <a:buChar char="•"/>
              <a:defRPr sz="1800"/>
            </a:pPr>
            <a:r>
              <a:rPr sz="2300" b="1" dirty="0">
                <a:solidFill>
                  <a:srgbClr val="0070BA"/>
                </a:solidFill>
              </a:rPr>
              <a:t>ECO+ sales have grown ~10%/year since 2010</a:t>
            </a:r>
            <a:endParaRPr sz="2400" b="1" dirty="0">
              <a:solidFill>
                <a:srgbClr val="0070BA"/>
              </a:solidFill>
            </a:endParaRPr>
          </a:p>
          <a:p>
            <a:pPr marL="285750" lvl="0" indent="-285750" algn="l">
              <a:spcBef>
                <a:spcPts val="500"/>
              </a:spcBef>
              <a:buSzPct val="100000"/>
              <a:buFont typeface="Arial"/>
              <a:buChar char="•"/>
              <a:defRPr sz="1800"/>
            </a:pPr>
            <a:endParaRPr sz="2300" b="1" dirty="0">
              <a:solidFill>
                <a:srgbClr val="0070BA"/>
              </a:solidFill>
            </a:endParaRPr>
          </a:p>
          <a:p>
            <a:pPr marL="273843" lvl="0" indent="-273843" algn="l">
              <a:spcBef>
                <a:spcPts val="500"/>
              </a:spcBef>
              <a:buSzPct val="100000"/>
              <a:buFont typeface="Arial"/>
              <a:buChar char="•"/>
              <a:defRPr sz="1800"/>
            </a:pPr>
            <a:r>
              <a:rPr sz="2300" b="1" dirty="0">
                <a:solidFill>
                  <a:srgbClr val="0070BA"/>
                </a:solidFill>
              </a:rPr>
              <a:t>ECO+ sales have significantly higher contribution margins versus non-ECO+ sales</a:t>
            </a:r>
            <a:endParaRPr sz="2400" b="1" dirty="0">
              <a:solidFill>
                <a:srgbClr val="0070BA"/>
              </a:solidFill>
            </a:endParaRPr>
          </a:p>
          <a:p>
            <a:pPr marL="285750" lvl="0" indent="-285750" algn="l">
              <a:spcBef>
                <a:spcPts val="500"/>
              </a:spcBef>
              <a:buSzPct val="100000"/>
              <a:buFont typeface="Arial"/>
              <a:buChar char="•"/>
              <a:defRPr sz="1800"/>
            </a:pPr>
            <a:endParaRPr sz="2300" b="1" dirty="0">
              <a:solidFill>
                <a:srgbClr val="0070BA"/>
              </a:solidFill>
            </a:endParaRPr>
          </a:p>
        </p:txBody>
      </p:sp>
      <p:sp>
        <p:nvSpPr>
          <p:cNvPr id="688" name="Shape 688"/>
          <p:cNvSpPr>
            <a:spLocks noGrp="1"/>
          </p:cNvSpPr>
          <p:nvPr>
            <p:ph type="title"/>
          </p:nvPr>
        </p:nvSpPr>
        <p:spPr>
          <a:xfrm>
            <a:off x="880531" y="782807"/>
            <a:ext cx="12124270" cy="582178"/>
          </a:xfrm>
          <a:prstGeom prst="rect">
            <a:avLst/>
          </a:prstGeom>
        </p:spPr>
        <p:txBody>
          <a:bodyPr>
            <a:normAutofit/>
          </a:bodyPr>
          <a:lstStyle>
            <a:lvl1pPr defTabSz="886968">
              <a:defRPr sz="3880"/>
            </a:lvl1pPr>
          </a:lstStyle>
          <a:p>
            <a:pPr lvl="0">
              <a:defRPr sz="1800" b="0">
                <a:solidFill>
                  <a:srgbClr val="000000"/>
                </a:solidFill>
              </a:defRPr>
            </a:pPr>
            <a:r>
              <a:rPr sz="3880" b="1" dirty="0">
                <a:solidFill>
                  <a:srgbClr val="007E4B"/>
                </a:solidFill>
              </a:rPr>
              <a:t>Sustainability is a strong business driver</a:t>
            </a:r>
          </a:p>
        </p:txBody>
      </p:sp>
      <p:sp>
        <p:nvSpPr>
          <p:cNvPr id="689" name="Shape 689"/>
          <p:cNvSpPr/>
          <p:nvPr/>
        </p:nvSpPr>
        <p:spPr>
          <a:xfrm>
            <a:off x="8821528" y="1513868"/>
            <a:ext cx="3715839" cy="2844922"/>
          </a:xfrm>
          <a:prstGeom prst="roundRect">
            <a:avLst>
              <a:gd name="adj" fmla="val 16667"/>
            </a:avLst>
          </a:prstGeom>
          <a:blipFill>
            <a:blip r:embed="rId3"/>
            <a:stretch>
              <a:fillRect/>
            </a:stretch>
          </a:blipFill>
          <a:ln w="50800">
            <a:solidFill>
              <a:srgbClr val="FFFFFF"/>
            </a:solidFill>
          </a:ln>
        </p:spPr>
        <p:txBody>
          <a:bodyPr lIns="0" tIns="0" rIns="0" bIns="0"/>
          <a:lstStyle/>
          <a:p>
            <a:pPr lvl="0" defTabSz="1300459">
              <a:defRPr sz="2300">
                <a:latin typeface="Gill Sans"/>
                <a:ea typeface="Gill Sans"/>
                <a:cs typeface="Gill Sans"/>
                <a:sym typeface="Gill Sans"/>
              </a:defRPr>
            </a:pPr>
            <a:endParaRPr/>
          </a:p>
        </p:txBody>
      </p:sp>
      <p:sp>
        <p:nvSpPr>
          <p:cNvPr id="690" name="Shape 690"/>
          <p:cNvSpPr/>
          <p:nvPr/>
        </p:nvSpPr>
        <p:spPr>
          <a:xfrm>
            <a:off x="8808828" y="4507673"/>
            <a:ext cx="3737712" cy="2824628"/>
          </a:xfrm>
          <a:prstGeom prst="roundRect">
            <a:avLst>
              <a:gd name="adj" fmla="val 16667"/>
            </a:avLst>
          </a:prstGeom>
          <a:blipFill>
            <a:blip r:embed="rId4"/>
            <a:stretch>
              <a:fillRect/>
            </a:stretch>
          </a:blipFill>
          <a:ln w="12700">
            <a:miter lim="400000"/>
          </a:ln>
        </p:spPr>
        <p:txBody>
          <a:bodyPr lIns="0" tIns="0" rIns="0" bIns="0"/>
          <a:lstStyle/>
          <a:p>
            <a:pPr lvl="0" defTabSz="1300459">
              <a:defRPr sz="2300">
                <a:latin typeface="Gill Sans"/>
                <a:ea typeface="Gill Sans"/>
                <a:cs typeface="Gill Sans"/>
                <a:sym typeface="Gill Sans"/>
              </a:defRPr>
            </a:pPr>
            <a:endParaRPr/>
          </a:p>
        </p:txBody>
      </p:sp>
      <p:sp>
        <p:nvSpPr>
          <p:cNvPr id="691" name="Shape 691"/>
          <p:cNvSpPr/>
          <p:nvPr/>
        </p:nvSpPr>
        <p:spPr>
          <a:xfrm>
            <a:off x="9518209" y="7332300"/>
            <a:ext cx="3044558" cy="396747"/>
          </a:xfrm>
          <a:prstGeom prst="rect">
            <a:avLst/>
          </a:prstGeom>
          <a:ln w="12700">
            <a:miter lim="400000"/>
          </a:ln>
          <a:extLst>
            <a:ext uri="{C572A759-6A51-4108-AA02-DFA0A04FC94B}">
              <ma14:wrappingTextBoxFlag xmlns="" xmlns:ma14="http://schemas.microsoft.com/office/mac/drawingml/2011/main" val="1"/>
            </a:ext>
          </a:extLst>
        </p:spPr>
        <p:txBody>
          <a:bodyPr lIns="65022" tIns="65022" rIns="65022" bIns="65022">
            <a:spAutoFit/>
          </a:bodyPr>
          <a:lstStyle>
            <a:lvl1pPr>
              <a:defRPr sz="1800" b="1">
                <a:solidFill>
                  <a:srgbClr val="0070BA"/>
                </a:solidFill>
              </a:defRPr>
            </a:lvl1pPr>
          </a:lstStyle>
          <a:p>
            <a:pPr lvl="0">
              <a:defRPr b="0">
                <a:solidFill>
                  <a:srgbClr val="000000"/>
                </a:solidFill>
              </a:defRPr>
            </a:pPr>
            <a:r>
              <a:rPr b="1">
                <a:solidFill>
                  <a:srgbClr val="0070BA"/>
                </a:solidFill>
              </a:rPr>
              <a:t>Bio-based Coating Resins</a:t>
            </a:r>
          </a:p>
        </p:txBody>
      </p:sp>
      <p:grpSp>
        <p:nvGrpSpPr>
          <p:cNvPr id="695" name="Group 695"/>
          <p:cNvGrpSpPr/>
          <p:nvPr/>
        </p:nvGrpSpPr>
        <p:grpSpPr>
          <a:xfrm>
            <a:off x="880532" y="7325072"/>
            <a:ext cx="7928297" cy="1384476"/>
            <a:chOff x="0" y="0"/>
            <a:chExt cx="7928295" cy="1384474"/>
          </a:xfrm>
        </p:grpSpPr>
        <p:sp>
          <p:nvSpPr>
            <p:cNvPr id="693" name="Shape 693"/>
            <p:cNvSpPr/>
            <p:nvPr/>
          </p:nvSpPr>
          <p:spPr>
            <a:xfrm>
              <a:off x="0" y="0"/>
              <a:ext cx="7928296" cy="1384475"/>
            </a:xfrm>
            <a:prstGeom prst="roundRect">
              <a:avLst>
                <a:gd name="adj" fmla="val 15649"/>
              </a:avLst>
            </a:prstGeom>
            <a:solidFill>
              <a:srgbClr val="FF8000"/>
            </a:solidFill>
            <a:ln w="12700" cap="flat">
              <a:noFill/>
              <a:miter lim="400000"/>
            </a:ln>
            <a:effectLst>
              <a:outerShdw blurRad="76200" dist="63500" dir="2700000" rotWithShape="0">
                <a:srgbClr val="000000">
                  <a:alpha val="50000"/>
                </a:srgbClr>
              </a:outerShdw>
            </a:effectLst>
          </p:spPr>
          <p:txBody>
            <a:bodyPr wrap="square" lIns="0" tIns="0" rIns="0" bIns="0" numCol="1" anchor="ctr">
              <a:noAutofit/>
            </a:bodyPr>
            <a:lstStyle/>
            <a:p>
              <a:pPr lvl="0">
                <a:defRPr>
                  <a:solidFill>
                    <a:srgbClr val="FF8000"/>
                  </a:solidFill>
                </a:defRPr>
              </a:pPr>
              <a:endParaRPr/>
            </a:p>
          </p:txBody>
        </p:sp>
        <p:sp>
          <p:nvSpPr>
            <p:cNvPr id="694" name="Shape 694"/>
            <p:cNvSpPr/>
            <p:nvPr/>
          </p:nvSpPr>
          <p:spPr>
            <a:xfrm>
              <a:off x="142482" y="158837"/>
              <a:ext cx="7643331" cy="1066801"/>
            </a:xfrm>
            <a:prstGeom prst="rect">
              <a:avLst/>
            </a:prstGeom>
            <a:noFill/>
            <a:ln w="12700" cap="flat">
              <a:noFill/>
              <a:miter lim="400000"/>
            </a:ln>
            <a:effectLst>
              <a:outerShdw blurRad="101600" dist="25400" dir="2700000" rotWithShape="0">
                <a:srgbClr val="000000">
                  <a:alpha val="75000"/>
                </a:srgbClr>
              </a:outerShdw>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3600" b="1">
                  <a:solidFill>
                    <a:srgbClr val="FFFFFF"/>
                  </a:solidFill>
                </a:defRPr>
              </a:lvl1pPr>
            </a:lstStyle>
            <a:p>
              <a:pPr lvl="0">
                <a:defRPr sz="1800" b="0">
                  <a:solidFill>
                    <a:srgbClr val="000000"/>
                  </a:solidFill>
                </a:defRPr>
              </a:pPr>
              <a:r>
                <a:rPr sz="3600" b="1" dirty="0">
                  <a:solidFill>
                    <a:srgbClr val="FFFFFF"/>
                  </a:solidFill>
                </a:rPr>
                <a:t>Sustainable solutions delivering higher growth and higher margins</a:t>
              </a:r>
            </a:p>
          </p:txBody>
        </p:sp>
      </p:grpSp>
      <p:pic>
        <p:nvPicPr>
          <p:cNvPr id="696" name="image1.png"/>
          <p:cNvPicPr/>
          <p:nvPr/>
        </p:nvPicPr>
        <p:blipFill>
          <a:blip r:embed="rId5">
            <a:extLst/>
          </a:blip>
          <a:stretch>
            <a:fillRect/>
          </a:stretch>
        </p:blipFill>
        <p:spPr>
          <a:xfrm>
            <a:off x="9874250" y="8607425"/>
            <a:ext cx="2827339" cy="901700"/>
          </a:xfrm>
          <a:prstGeom prst="rect">
            <a:avLst/>
          </a:prstGeom>
          <a:ln w="12700">
            <a:miter lim="400000"/>
          </a:ln>
        </p:spPr>
      </p:pic>
      <p:sp>
        <p:nvSpPr>
          <p:cNvPr id="13" name="Shape 938"/>
          <p:cNvSpPr/>
          <p:nvPr/>
        </p:nvSpPr>
        <p:spPr>
          <a:xfrm>
            <a:off x="1047609" y="9244645"/>
            <a:ext cx="1354668"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defRPr sz="1400">
                <a:solidFill>
                  <a:srgbClr val="5F5F5F"/>
                </a:solidFill>
                <a:latin typeface="Gill Sans"/>
                <a:ea typeface="Gill Sans"/>
                <a:cs typeface="Gill Sans"/>
                <a:sym typeface="Gill Sans"/>
              </a:defRPr>
            </a:lvl1pPr>
          </a:lstStyle>
          <a:p>
            <a:pPr lvl="0">
              <a:defRPr sz="1800">
                <a:solidFill>
                  <a:srgbClr val="000000"/>
                </a:solidFill>
              </a:defRPr>
            </a:pPr>
            <a:r>
              <a:rPr sz="1400" dirty="0">
                <a:solidFill>
                  <a:srgbClr val="5F5F5F"/>
                </a:solidFill>
              </a:rPr>
              <a:t>Page </a:t>
            </a:r>
            <a:r>
              <a:rPr lang="nl-NL" sz="1400" dirty="0" smtClean="0">
                <a:solidFill>
                  <a:srgbClr val="5F5F5F"/>
                </a:solidFill>
              </a:rPr>
              <a:t>31</a:t>
            </a:r>
            <a:endParaRPr sz="1400" dirty="0">
              <a:solidFill>
                <a:srgbClr val="5F5F5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 name="Shape 914"/>
          <p:cNvSpPr>
            <a:spLocks noGrp="1"/>
          </p:cNvSpPr>
          <p:nvPr>
            <p:ph type="title"/>
          </p:nvPr>
        </p:nvSpPr>
        <p:spPr>
          <a:xfrm>
            <a:off x="901154" y="780178"/>
            <a:ext cx="11932356" cy="582178"/>
          </a:xfrm>
          <a:prstGeom prst="rect">
            <a:avLst/>
          </a:prstGeom>
        </p:spPr>
        <p:txBody>
          <a:bodyPr>
            <a:normAutofit/>
          </a:bodyPr>
          <a:lstStyle>
            <a:lvl1pPr defTabSz="886968">
              <a:defRPr sz="3880"/>
            </a:lvl1pPr>
          </a:lstStyle>
          <a:p>
            <a:pPr lvl="0">
              <a:defRPr sz="1800" b="0">
                <a:solidFill>
                  <a:srgbClr val="000000"/>
                </a:solidFill>
              </a:defRPr>
            </a:pPr>
            <a:r>
              <a:rPr sz="3880" b="1">
                <a:solidFill>
                  <a:srgbClr val="007E4B"/>
                </a:solidFill>
              </a:rPr>
              <a:t>Sustainability as a strong business driver</a:t>
            </a:r>
          </a:p>
        </p:txBody>
      </p:sp>
      <p:sp>
        <p:nvSpPr>
          <p:cNvPr id="915" name="Shape 915"/>
          <p:cNvSpPr/>
          <p:nvPr/>
        </p:nvSpPr>
        <p:spPr>
          <a:xfrm>
            <a:off x="901154" y="5509505"/>
            <a:ext cx="11395005" cy="1167495"/>
          </a:xfrm>
          <a:prstGeom prst="rect">
            <a:avLst/>
          </a:prstGeom>
          <a:ln w="12700">
            <a:miter lim="400000"/>
          </a:ln>
          <a:extLst>
            <a:ext uri="{C572A759-6A51-4108-AA02-DFA0A04FC94B}">
              <ma14:wrappingTextBoxFlag xmlns="" xmlns:ma14="http://schemas.microsoft.com/office/mac/drawingml/2011/main" val="1"/>
            </a:ext>
          </a:extLst>
        </p:spPr>
        <p:txBody>
          <a:bodyPr lIns="65022" tIns="65022" rIns="65022" bIns="65022">
            <a:spAutoFit/>
          </a:bodyPr>
          <a:lstStyle/>
          <a:p>
            <a:pPr marL="228600" lvl="0" indent="-228600" algn="l">
              <a:spcBef>
                <a:spcPts val="800"/>
              </a:spcBef>
              <a:buSzPct val="100000"/>
              <a:buFont typeface="Arial"/>
              <a:buChar char="•"/>
              <a:defRPr sz="1800"/>
            </a:pPr>
            <a:r>
              <a:rPr b="1" dirty="0">
                <a:solidFill>
                  <a:srgbClr val="0070BA"/>
                </a:solidFill>
              </a:rPr>
              <a:t>Share of ECO+ solutions in running portfolio to 45% in 2013</a:t>
            </a:r>
          </a:p>
          <a:p>
            <a:pPr marL="228600" lvl="0" indent="-228600" algn="l">
              <a:spcBef>
                <a:spcPts val="800"/>
              </a:spcBef>
              <a:buSzPct val="100000"/>
              <a:buFont typeface="Arial"/>
              <a:buChar char="•"/>
              <a:defRPr sz="1800"/>
            </a:pPr>
            <a:r>
              <a:rPr b="1" dirty="0" smtClean="0">
                <a:solidFill>
                  <a:srgbClr val="0070BA"/>
                </a:solidFill>
              </a:rPr>
              <a:t>ECO</a:t>
            </a:r>
            <a:r>
              <a:rPr b="1" dirty="0">
                <a:solidFill>
                  <a:srgbClr val="0070BA"/>
                </a:solidFill>
              </a:rPr>
              <a:t>+ sales have grown ~10%/year since </a:t>
            </a:r>
            <a:r>
              <a:rPr b="1" dirty="0" smtClean="0">
                <a:solidFill>
                  <a:srgbClr val="0070BA"/>
                </a:solidFill>
              </a:rPr>
              <a:t>2010</a:t>
            </a:r>
            <a:endParaRPr lang="en-US" b="1" dirty="0">
              <a:solidFill>
                <a:srgbClr val="0070BA"/>
              </a:solidFill>
            </a:endParaRPr>
          </a:p>
          <a:p>
            <a:pPr marL="228600" lvl="0" indent="-228600" algn="l">
              <a:spcBef>
                <a:spcPts val="800"/>
              </a:spcBef>
              <a:buSzPct val="100000"/>
              <a:buFont typeface="Arial"/>
              <a:buChar char="•"/>
              <a:defRPr sz="1800"/>
            </a:pPr>
            <a:r>
              <a:rPr b="1" dirty="0" smtClean="0">
                <a:solidFill>
                  <a:srgbClr val="0070BA"/>
                </a:solidFill>
              </a:rPr>
              <a:t>ECO</a:t>
            </a:r>
            <a:r>
              <a:rPr b="1" dirty="0">
                <a:solidFill>
                  <a:srgbClr val="0070BA"/>
                </a:solidFill>
              </a:rPr>
              <a:t>+ sales have ~10% higher contribution to margins versus non-ECO+ sales</a:t>
            </a:r>
          </a:p>
        </p:txBody>
      </p:sp>
      <p:pic>
        <p:nvPicPr>
          <p:cNvPr id="916" name="image37.png"/>
          <p:cNvPicPr/>
          <p:nvPr/>
        </p:nvPicPr>
        <p:blipFill>
          <a:blip r:embed="rId2">
            <a:extLst/>
          </a:blip>
          <a:stretch>
            <a:fillRect/>
          </a:stretch>
        </p:blipFill>
        <p:spPr>
          <a:xfrm>
            <a:off x="744753" y="957084"/>
            <a:ext cx="6793670" cy="4532651"/>
          </a:xfrm>
          <a:prstGeom prst="rect">
            <a:avLst/>
          </a:prstGeom>
          <a:ln w="12700">
            <a:miter lim="400000"/>
          </a:ln>
        </p:spPr>
      </p:pic>
      <p:pic>
        <p:nvPicPr>
          <p:cNvPr id="918" name="image36.jpg"/>
          <p:cNvPicPr/>
          <p:nvPr/>
        </p:nvPicPr>
        <p:blipFill>
          <a:blip r:embed="rId3">
            <a:extLst/>
          </a:blip>
          <a:stretch>
            <a:fillRect/>
          </a:stretch>
        </p:blipFill>
        <p:spPr>
          <a:xfrm>
            <a:off x="7724584" y="1720999"/>
            <a:ext cx="4460538" cy="3156766"/>
          </a:xfrm>
          <a:prstGeom prst="rect">
            <a:avLst/>
          </a:prstGeom>
          <a:ln w="12700">
            <a:miter lim="400000"/>
          </a:ln>
        </p:spPr>
      </p:pic>
      <p:grpSp>
        <p:nvGrpSpPr>
          <p:cNvPr id="921" name="Group 921"/>
          <p:cNvGrpSpPr/>
          <p:nvPr/>
        </p:nvGrpSpPr>
        <p:grpSpPr>
          <a:xfrm>
            <a:off x="901154" y="7037040"/>
            <a:ext cx="11395005" cy="1082278"/>
            <a:chOff x="0" y="0"/>
            <a:chExt cx="11395004" cy="1082277"/>
          </a:xfrm>
        </p:grpSpPr>
        <p:sp>
          <p:nvSpPr>
            <p:cNvPr id="919" name="Shape 919"/>
            <p:cNvSpPr/>
            <p:nvPr/>
          </p:nvSpPr>
          <p:spPr>
            <a:xfrm>
              <a:off x="0" y="0"/>
              <a:ext cx="11395005" cy="1082278"/>
            </a:xfrm>
            <a:prstGeom prst="roundRect">
              <a:avLst>
                <a:gd name="adj" fmla="val 10417"/>
              </a:avLst>
            </a:prstGeom>
            <a:solidFill>
              <a:srgbClr val="FF8000"/>
            </a:solidFill>
            <a:ln w="12700" cap="flat">
              <a:noFill/>
              <a:miter lim="400000"/>
            </a:ln>
            <a:effectLst>
              <a:outerShdw blurRad="76200" dist="63500" dir="2700000" rotWithShape="0">
                <a:srgbClr val="000000">
                  <a:alpha val="50000"/>
                </a:srgbClr>
              </a:outerShdw>
            </a:effectLst>
          </p:spPr>
          <p:txBody>
            <a:bodyPr wrap="square" lIns="0" tIns="0" rIns="0" bIns="0" numCol="1" anchor="ctr">
              <a:noAutofit/>
            </a:bodyPr>
            <a:lstStyle/>
            <a:p>
              <a:pPr lvl="0">
                <a:defRPr>
                  <a:solidFill>
                    <a:srgbClr val="FFFFFF"/>
                  </a:solidFill>
                  <a:latin typeface="Gill Sans"/>
                  <a:ea typeface="Gill Sans"/>
                  <a:cs typeface="Gill Sans"/>
                  <a:sym typeface="Gill Sans"/>
                </a:defRPr>
              </a:pPr>
              <a:endParaRPr/>
            </a:p>
          </p:txBody>
        </p:sp>
        <p:sp>
          <p:nvSpPr>
            <p:cNvPr id="920" name="Shape 920"/>
            <p:cNvSpPr/>
            <p:nvPr/>
          </p:nvSpPr>
          <p:spPr>
            <a:xfrm>
              <a:off x="291177" y="252727"/>
              <a:ext cx="10812651" cy="576823"/>
            </a:xfrm>
            <a:prstGeom prst="rect">
              <a:avLst/>
            </a:prstGeom>
            <a:noFill/>
            <a:ln w="12700" cap="flat">
              <a:noFill/>
              <a:miter lim="400000"/>
            </a:ln>
            <a:effectLst>
              <a:outerShdw blurRad="76200" dist="63500" dir="2700000" rotWithShape="0">
                <a:srgbClr val="000000">
                  <a:alpha val="50000"/>
                </a:srgbClr>
              </a:outerShdw>
            </a:effectLst>
            <a:extLst>
              <a:ext uri="{C572A759-6A51-4108-AA02-DFA0A04FC94B}">
                <ma14:wrappingTextBoxFlag xmlns="" xmlns:ma14="http://schemas.microsoft.com/office/mac/drawingml/2011/main" val="1"/>
              </a:ext>
            </a:extLst>
          </p:spPr>
          <p:txBody>
            <a:bodyPr wrap="none" lIns="66160" tIns="66160" rIns="66160" bIns="66160" numCol="1" anchor="ctr">
              <a:spAutoFit/>
            </a:bodyPr>
            <a:lstStyle>
              <a:lvl1pPr>
                <a:defRPr sz="3000" b="1">
                  <a:solidFill>
                    <a:srgbClr val="FFFFFF"/>
                  </a:solidFill>
                </a:defRPr>
              </a:lvl1pPr>
            </a:lstStyle>
            <a:p>
              <a:pPr lvl="0">
                <a:defRPr sz="1800" b="0">
                  <a:solidFill>
                    <a:srgbClr val="000000"/>
                  </a:solidFill>
                </a:defRPr>
              </a:pPr>
              <a:r>
                <a:rPr sz="3000" b="1">
                  <a:solidFill>
                    <a:srgbClr val="FFFFFF"/>
                  </a:solidFill>
                </a:rPr>
                <a:t>ECO+ solutions delivering higher growth and higher margins</a:t>
              </a:r>
            </a:p>
          </p:txBody>
        </p:sp>
      </p:grpSp>
      <p:pic>
        <p:nvPicPr>
          <p:cNvPr id="922" name="image1.png"/>
          <p:cNvPicPr/>
          <p:nvPr/>
        </p:nvPicPr>
        <p:blipFill>
          <a:blip r:embed="rId4">
            <a:extLst/>
          </a:blip>
          <a:stretch>
            <a:fillRect/>
          </a:stretch>
        </p:blipFill>
        <p:spPr>
          <a:xfrm>
            <a:off x="9874250" y="8607425"/>
            <a:ext cx="2827339" cy="901700"/>
          </a:xfrm>
          <a:prstGeom prst="rect">
            <a:avLst/>
          </a:prstGeom>
          <a:ln w="12700">
            <a:miter lim="400000"/>
          </a:ln>
        </p:spPr>
      </p:pic>
      <p:sp>
        <p:nvSpPr>
          <p:cNvPr id="11" name="Shape 938"/>
          <p:cNvSpPr/>
          <p:nvPr/>
        </p:nvSpPr>
        <p:spPr>
          <a:xfrm>
            <a:off x="1047609" y="9244645"/>
            <a:ext cx="1354668"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defRPr sz="1400">
                <a:solidFill>
                  <a:srgbClr val="5F5F5F"/>
                </a:solidFill>
                <a:latin typeface="Gill Sans"/>
                <a:ea typeface="Gill Sans"/>
                <a:cs typeface="Gill Sans"/>
                <a:sym typeface="Gill Sans"/>
              </a:defRPr>
            </a:lvl1pPr>
          </a:lstStyle>
          <a:p>
            <a:pPr lvl="0">
              <a:defRPr sz="1800">
                <a:solidFill>
                  <a:srgbClr val="000000"/>
                </a:solidFill>
              </a:defRPr>
            </a:pPr>
            <a:r>
              <a:rPr sz="1400" dirty="0">
                <a:solidFill>
                  <a:srgbClr val="5F5F5F"/>
                </a:solidFill>
              </a:rPr>
              <a:t>Page </a:t>
            </a:r>
            <a:r>
              <a:rPr lang="nl-NL" sz="1400" dirty="0" smtClean="0">
                <a:solidFill>
                  <a:srgbClr val="5F5F5F"/>
                </a:solidFill>
              </a:rPr>
              <a:t>32</a:t>
            </a:r>
            <a:endParaRPr sz="1400" dirty="0">
              <a:solidFill>
                <a:srgbClr val="5F5F5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5" name="image27.jpg"/>
          <p:cNvPicPr/>
          <p:nvPr/>
        </p:nvPicPr>
        <p:blipFill>
          <a:blip r:embed="rId2">
            <a:extLst/>
          </a:blip>
          <a:stretch>
            <a:fillRect/>
          </a:stretch>
        </p:blipFill>
        <p:spPr>
          <a:xfrm>
            <a:off x="642465" y="2502743"/>
            <a:ext cx="7572265" cy="5054092"/>
          </a:xfrm>
          <a:prstGeom prst="rect">
            <a:avLst/>
          </a:prstGeom>
          <a:ln w="12700">
            <a:miter lim="400000"/>
          </a:ln>
        </p:spPr>
      </p:pic>
      <p:sp>
        <p:nvSpPr>
          <p:cNvPr id="856" name="Shape 856"/>
          <p:cNvSpPr/>
          <p:nvPr/>
        </p:nvSpPr>
        <p:spPr>
          <a:xfrm>
            <a:off x="790078" y="730598"/>
            <a:ext cx="11930100" cy="726947"/>
          </a:xfrm>
          <a:prstGeom prst="rect">
            <a:avLst/>
          </a:prstGeom>
          <a:ln w="12700">
            <a:miter lim="400000"/>
          </a:ln>
          <a:extLst>
            <a:ext uri="{C572A759-6A51-4108-AA02-DFA0A04FC94B}">
              <ma14:wrappingTextBoxFlag xmlns="" xmlns:ma14="http://schemas.microsoft.com/office/mac/drawingml/2011/main" val="1"/>
            </a:ext>
          </a:extLst>
        </p:spPr>
        <p:txBody>
          <a:bodyPr lIns="65022" tIns="65022" rIns="65022" bIns="65022" anchor="b">
            <a:spAutoFit/>
          </a:bodyPr>
          <a:lstStyle>
            <a:lvl1pPr algn="l" defTabSz="1300184">
              <a:defRPr sz="4000" b="1">
                <a:solidFill>
                  <a:srgbClr val="007E4B"/>
                </a:solidFill>
              </a:defRPr>
            </a:lvl1pPr>
          </a:lstStyle>
          <a:p>
            <a:pPr lvl="0">
              <a:defRPr sz="1800" b="0">
                <a:solidFill>
                  <a:srgbClr val="000000"/>
                </a:solidFill>
              </a:defRPr>
            </a:pPr>
            <a:r>
              <a:rPr sz="4000" b="1">
                <a:solidFill>
                  <a:srgbClr val="007E4B"/>
                </a:solidFill>
              </a:rPr>
              <a:t>Innovation strongly contributes to DSM’s growth</a:t>
            </a:r>
          </a:p>
        </p:txBody>
      </p:sp>
      <p:sp>
        <p:nvSpPr>
          <p:cNvPr id="857" name="Shape 857"/>
          <p:cNvSpPr/>
          <p:nvPr/>
        </p:nvSpPr>
        <p:spPr>
          <a:xfrm>
            <a:off x="881161" y="4087065"/>
            <a:ext cx="6975699" cy="485647"/>
          </a:xfrm>
          <a:prstGeom prst="rect">
            <a:avLst/>
          </a:prstGeom>
          <a:ln w="12700">
            <a:miter lim="400000"/>
          </a:ln>
          <a:extLst>
            <a:ext uri="{C572A759-6A51-4108-AA02-DFA0A04FC94B}">
              <ma14:wrappingTextBoxFlag xmlns="" xmlns:ma14="http://schemas.microsoft.com/office/mac/drawingml/2011/main" val="1"/>
            </a:ext>
          </a:extLst>
        </p:spPr>
        <p:txBody>
          <a:bodyPr lIns="65022" tIns="65022" rIns="65022" bIns="65022">
            <a:spAutoFit/>
          </a:bodyPr>
          <a:lstStyle>
            <a:lvl1pPr algn="l">
              <a:defRPr sz="2400" b="1">
                <a:solidFill>
                  <a:srgbClr val="0070BA"/>
                </a:solidFill>
              </a:defRPr>
            </a:lvl1pPr>
          </a:lstStyle>
          <a:p>
            <a:pPr lvl="0">
              <a:defRPr sz="1800" b="0">
                <a:solidFill>
                  <a:srgbClr val="000000"/>
                </a:solidFill>
              </a:defRPr>
            </a:pPr>
            <a:r>
              <a:rPr sz="2400" b="1">
                <a:solidFill>
                  <a:srgbClr val="0070BA"/>
                </a:solidFill>
              </a:rPr>
              <a:t>Innovation Sales (as % of total sales)</a:t>
            </a:r>
          </a:p>
        </p:txBody>
      </p:sp>
      <p:sp>
        <p:nvSpPr>
          <p:cNvPr id="858" name="Shape 858"/>
          <p:cNvSpPr/>
          <p:nvPr/>
        </p:nvSpPr>
        <p:spPr>
          <a:xfrm>
            <a:off x="9633221" y="4774388"/>
            <a:ext cx="2993548" cy="2155213"/>
          </a:xfrm>
          <a:prstGeom prst="roundRect">
            <a:avLst>
              <a:gd name="adj" fmla="val 0"/>
            </a:avLst>
          </a:prstGeom>
          <a:blipFill>
            <a:blip r:embed="rId3"/>
            <a:stretch>
              <a:fillRect/>
            </a:stretch>
          </a:blipFill>
          <a:ln w="12700">
            <a:miter lim="400000"/>
          </a:ln>
        </p:spPr>
        <p:txBody>
          <a:bodyPr lIns="0" tIns="0" rIns="0" bIns="0" anchor="ctr"/>
          <a:lstStyle/>
          <a:p>
            <a:pPr lvl="0">
              <a:defRPr>
                <a:latin typeface="Gill Sans"/>
                <a:ea typeface="Gill Sans"/>
                <a:cs typeface="Gill Sans"/>
                <a:sym typeface="Gill Sans"/>
              </a:defRPr>
            </a:pPr>
            <a:endParaRPr/>
          </a:p>
        </p:txBody>
      </p:sp>
      <p:sp>
        <p:nvSpPr>
          <p:cNvPr id="859" name="Shape 859"/>
          <p:cNvSpPr/>
          <p:nvPr/>
        </p:nvSpPr>
        <p:spPr>
          <a:xfrm>
            <a:off x="9595121" y="6644907"/>
            <a:ext cx="3114674" cy="1463547"/>
          </a:xfrm>
          <a:prstGeom prst="rect">
            <a:avLst/>
          </a:prstGeom>
          <a:ln w="12700">
            <a:miter lim="400000"/>
          </a:ln>
          <a:extLst>
            <a:ext uri="{C572A759-6A51-4108-AA02-DFA0A04FC94B}">
              <ma14:wrappingTextBoxFlag xmlns="" xmlns:ma14="http://schemas.microsoft.com/office/mac/drawingml/2011/main" val="1"/>
            </a:ext>
          </a:extLst>
        </p:spPr>
        <p:txBody>
          <a:bodyPr lIns="65022" tIns="65022" rIns="65022" bIns="65022">
            <a:spAutoFit/>
          </a:bodyPr>
          <a:lstStyle/>
          <a:p>
            <a:pPr lvl="0">
              <a:defRPr sz="1800"/>
            </a:pPr>
            <a:r>
              <a:rPr b="1"/>
              <a:t/>
            </a:r>
            <a:br>
              <a:rPr b="1"/>
            </a:br>
            <a:r>
              <a:rPr b="1">
                <a:solidFill>
                  <a:srgbClr val="0070BA"/>
                </a:solidFill>
              </a:rPr>
              <a:t>BluCure™ cobalt-free technology for composites eliminates exposure of workers to cobalt</a:t>
            </a:r>
          </a:p>
        </p:txBody>
      </p:sp>
      <p:sp>
        <p:nvSpPr>
          <p:cNvPr id="860" name="Shape 860"/>
          <p:cNvSpPr/>
          <p:nvPr/>
        </p:nvSpPr>
        <p:spPr>
          <a:xfrm>
            <a:off x="9452553" y="3776557"/>
            <a:ext cx="3399810" cy="930147"/>
          </a:xfrm>
          <a:prstGeom prst="rect">
            <a:avLst/>
          </a:prstGeom>
          <a:ln w="12700">
            <a:miter lim="400000"/>
          </a:ln>
          <a:extLst>
            <a:ext uri="{C572A759-6A51-4108-AA02-DFA0A04FC94B}">
              <ma14:wrappingTextBoxFlag xmlns="" xmlns:ma14="http://schemas.microsoft.com/office/mac/drawingml/2011/main" val="1"/>
            </a:ext>
          </a:extLst>
        </p:spPr>
        <p:txBody>
          <a:bodyPr lIns="65022" tIns="65022" rIns="65022" bIns="65022">
            <a:spAutoFit/>
          </a:bodyPr>
          <a:lstStyle/>
          <a:p>
            <a:pPr lvl="0">
              <a:defRPr sz="1800"/>
            </a:pPr>
            <a:r>
              <a:rPr b="1">
                <a:solidFill>
                  <a:srgbClr val="0070BA"/>
                </a:solidFill>
              </a:rPr>
              <a:t>Maxarome</a:t>
            </a:r>
            <a:r>
              <a:rPr b="1" baseline="30111">
                <a:solidFill>
                  <a:srgbClr val="0070BA"/>
                </a:solidFill>
              </a:rPr>
              <a:t>®</a:t>
            </a:r>
            <a:r>
              <a:rPr b="1">
                <a:solidFill>
                  <a:srgbClr val="0070BA"/>
                </a:solidFill>
              </a:rPr>
              <a:t> replacing salt, </a:t>
            </a:r>
            <a:br>
              <a:rPr b="1">
                <a:solidFill>
                  <a:srgbClr val="0070BA"/>
                </a:solidFill>
              </a:rPr>
            </a:br>
            <a:r>
              <a:rPr b="1">
                <a:solidFill>
                  <a:srgbClr val="0070BA"/>
                </a:solidFill>
              </a:rPr>
              <a:t>reducing health risks, whilst maintaining a good taste </a:t>
            </a:r>
          </a:p>
        </p:txBody>
      </p:sp>
      <p:grpSp>
        <p:nvGrpSpPr>
          <p:cNvPr id="863" name="Group 863"/>
          <p:cNvGrpSpPr/>
          <p:nvPr/>
        </p:nvGrpSpPr>
        <p:grpSpPr>
          <a:xfrm>
            <a:off x="881161" y="7376680"/>
            <a:ext cx="8465684" cy="1082278"/>
            <a:chOff x="0" y="0"/>
            <a:chExt cx="8465682" cy="1082277"/>
          </a:xfrm>
        </p:grpSpPr>
        <p:sp>
          <p:nvSpPr>
            <p:cNvPr id="861" name="Shape 861"/>
            <p:cNvSpPr/>
            <p:nvPr/>
          </p:nvSpPr>
          <p:spPr>
            <a:xfrm>
              <a:off x="0" y="0"/>
              <a:ext cx="8465683" cy="1082278"/>
            </a:xfrm>
            <a:prstGeom prst="roundRect">
              <a:avLst>
                <a:gd name="adj" fmla="val 10417"/>
              </a:avLst>
            </a:prstGeom>
            <a:solidFill>
              <a:srgbClr val="FF8000"/>
            </a:solidFill>
            <a:ln w="12700" cap="flat">
              <a:noFill/>
              <a:miter lim="400000"/>
            </a:ln>
            <a:effectLst>
              <a:outerShdw blurRad="76200" dist="63500" dir="2700000" rotWithShape="0">
                <a:srgbClr val="000000">
                  <a:alpha val="50000"/>
                </a:srgbClr>
              </a:outerShdw>
            </a:effectLst>
          </p:spPr>
          <p:txBody>
            <a:bodyPr wrap="square" lIns="0" tIns="0" rIns="0" bIns="0" numCol="1" anchor="ctr">
              <a:noAutofit/>
            </a:bodyPr>
            <a:lstStyle/>
            <a:p>
              <a:pPr lvl="0">
                <a:defRPr>
                  <a:solidFill>
                    <a:srgbClr val="FFFFFF"/>
                  </a:solidFill>
                  <a:latin typeface="Gill Sans"/>
                  <a:ea typeface="Gill Sans"/>
                  <a:cs typeface="Gill Sans"/>
                  <a:sym typeface="Gill Sans"/>
                </a:defRPr>
              </a:pPr>
              <a:endParaRPr/>
            </a:p>
          </p:txBody>
        </p:sp>
        <p:sp>
          <p:nvSpPr>
            <p:cNvPr id="862" name="Shape 862"/>
            <p:cNvSpPr/>
            <p:nvPr/>
          </p:nvSpPr>
          <p:spPr>
            <a:xfrm>
              <a:off x="389739" y="76065"/>
              <a:ext cx="7686204" cy="930147"/>
            </a:xfrm>
            <a:prstGeom prst="rect">
              <a:avLst/>
            </a:prstGeom>
            <a:noFill/>
            <a:ln w="12700" cap="flat">
              <a:noFill/>
              <a:miter lim="400000"/>
            </a:ln>
            <a:effectLst>
              <a:outerShdw blurRad="76200" dist="63500" dir="2700000" rotWithShape="0">
                <a:srgbClr val="000000">
                  <a:alpha val="50000"/>
                </a:srgbClr>
              </a:outerShdw>
            </a:effectLst>
            <a:extLst>
              <a:ext uri="{C572A759-6A51-4108-AA02-DFA0A04FC94B}">
                <ma14:wrappingTextBoxFlag xmlns="" xmlns:ma14="http://schemas.microsoft.com/office/mac/drawingml/2011/main" val="1"/>
              </a:ext>
            </a:extLst>
          </p:spPr>
          <p:txBody>
            <a:bodyPr wrap="square" lIns="66160" tIns="66160" rIns="66160" bIns="66160" numCol="1" anchor="ctr">
              <a:noAutofit/>
            </a:bodyPr>
            <a:lstStyle>
              <a:lvl1pPr>
                <a:defRPr sz="4800" b="1">
                  <a:solidFill>
                    <a:srgbClr val="FFFFFF"/>
                  </a:solidFill>
                </a:defRPr>
              </a:lvl1pPr>
            </a:lstStyle>
            <a:p>
              <a:pPr lvl="0">
                <a:defRPr sz="1800" b="0">
                  <a:solidFill>
                    <a:srgbClr val="000000"/>
                  </a:solidFill>
                </a:defRPr>
              </a:pPr>
              <a:r>
                <a:rPr sz="4800" b="1">
                  <a:solidFill>
                    <a:srgbClr val="FFFFFF"/>
                  </a:solidFill>
                </a:rPr>
                <a:t>Innovation is our passion</a:t>
              </a:r>
            </a:p>
          </p:txBody>
        </p:sp>
      </p:grpSp>
      <p:sp>
        <p:nvSpPr>
          <p:cNvPr id="864" name="Shape 864"/>
          <p:cNvSpPr/>
          <p:nvPr/>
        </p:nvSpPr>
        <p:spPr>
          <a:xfrm>
            <a:off x="815478" y="1867074"/>
            <a:ext cx="8817744" cy="1467311"/>
          </a:xfrm>
          <a:prstGeom prst="rect">
            <a:avLst/>
          </a:prstGeom>
          <a:ln w="12700">
            <a:miter lim="400000"/>
          </a:ln>
          <a:extLst>
            <a:ext uri="{C572A759-6A51-4108-AA02-DFA0A04FC94B}">
              <ma14:wrappingTextBoxFlag xmlns="" xmlns:ma14="http://schemas.microsoft.com/office/mac/drawingml/2011/main" val="1"/>
            </a:ext>
          </a:extLst>
        </p:spPr>
        <p:txBody>
          <a:bodyPr lIns="66160" tIns="66160" rIns="66160" bIns="66160">
            <a:spAutoFit/>
          </a:bodyPr>
          <a:lstStyle/>
          <a:p>
            <a:pPr marL="127000" lvl="0" indent="-127000" algn="l">
              <a:spcBef>
                <a:spcPts val="800"/>
              </a:spcBef>
              <a:buClr>
                <a:srgbClr val="0070BA"/>
              </a:buClr>
              <a:buSzPct val="100000"/>
              <a:buFont typeface="Arial"/>
              <a:buChar char="•"/>
              <a:defRPr sz="1800"/>
            </a:pPr>
            <a:r>
              <a:rPr sz="2000" dirty="0">
                <a:solidFill>
                  <a:srgbClr val="0070BA"/>
                </a:solidFill>
              </a:rPr>
              <a:t>DSM’s innovation activities are focusing on products &amp; solutions that nourish, protect and improve performances, within existing businesses</a:t>
            </a:r>
            <a:endParaRPr sz="2400" b="1" dirty="0">
              <a:solidFill>
                <a:srgbClr val="0070BA"/>
              </a:solidFill>
            </a:endParaRPr>
          </a:p>
          <a:p>
            <a:pPr marL="127000" lvl="0" indent="-127000" algn="l">
              <a:spcBef>
                <a:spcPts val="800"/>
              </a:spcBef>
              <a:buClr>
                <a:srgbClr val="0070BA"/>
              </a:buClr>
              <a:buSzPct val="100000"/>
              <a:buFont typeface="Arial"/>
              <a:buChar char="•"/>
              <a:defRPr sz="1800"/>
            </a:pPr>
            <a:r>
              <a:rPr sz="2000" dirty="0">
                <a:solidFill>
                  <a:srgbClr val="0070BA"/>
                </a:solidFill>
              </a:rPr>
              <a:t>Next to that, DSM invests in new emerging innovation platforms, instrumental in turning innovations in major businesses  </a:t>
            </a:r>
            <a:endParaRPr sz="2400" b="1" dirty="0">
              <a:solidFill>
                <a:srgbClr val="0070BA"/>
              </a:solidFill>
            </a:endParaRPr>
          </a:p>
        </p:txBody>
      </p:sp>
      <p:pic>
        <p:nvPicPr>
          <p:cNvPr id="865" name="image29.png"/>
          <p:cNvPicPr/>
          <p:nvPr/>
        </p:nvPicPr>
        <p:blipFill>
          <a:blip r:embed="rId4">
            <a:extLst/>
          </a:blip>
          <a:stretch>
            <a:fillRect/>
          </a:stretch>
        </p:blipFill>
        <p:spPr>
          <a:xfrm>
            <a:off x="9633221" y="1525230"/>
            <a:ext cx="2993548" cy="2183643"/>
          </a:xfrm>
          <a:prstGeom prst="rect">
            <a:avLst/>
          </a:prstGeom>
          <a:ln w="12700">
            <a:miter lim="400000"/>
          </a:ln>
        </p:spPr>
      </p:pic>
      <p:pic>
        <p:nvPicPr>
          <p:cNvPr id="867" name="image1.png"/>
          <p:cNvPicPr/>
          <p:nvPr/>
        </p:nvPicPr>
        <p:blipFill>
          <a:blip r:embed="rId5">
            <a:extLst/>
          </a:blip>
          <a:stretch>
            <a:fillRect/>
          </a:stretch>
        </p:blipFill>
        <p:spPr>
          <a:xfrm>
            <a:off x="9874250" y="8607425"/>
            <a:ext cx="2827339" cy="901700"/>
          </a:xfrm>
          <a:prstGeom prst="rect">
            <a:avLst/>
          </a:prstGeom>
          <a:ln w="12700">
            <a:miter lim="400000"/>
          </a:ln>
        </p:spPr>
      </p:pic>
      <p:sp>
        <p:nvSpPr>
          <p:cNvPr id="15" name="Shape 938"/>
          <p:cNvSpPr/>
          <p:nvPr/>
        </p:nvSpPr>
        <p:spPr>
          <a:xfrm>
            <a:off x="1047609" y="9244645"/>
            <a:ext cx="1354668"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defRPr sz="1400">
                <a:solidFill>
                  <a:srgbClr val="5F5F5F"/>
                </a:solidFill>
                <a:latin typeface="Gill Sans"/>
                <a:ea typeface="Gill Sans"/>
                <a:cs typeface="Gill Sans"/>
                <a:sym typeface="Gill Sans"/>
              </a:defRPr>
            </a:lvl1pPr>
          </a:lstStyle>
          <a:p>
            <a:pPr lvl="0">
              <a:defRPr sz="1800">
                <a:solidFill>
                  <a:srgbClr val="000000"/>
                </a:solidFill>
              </a:defRPr>
            </a:pPr>
            <a:r>
              <a:rPr sz="1400" dirty="0">
                <a:solidFill>
                  <a:srgbClr val="5F5F5F"/>
                </a:solidFill>
              </a:rPr>
              <a:t>Page </a:t>
            </a:r>
            <a:r>
              <a:rPr lang="nl-NL" sz="1400" dirty="0" smtClean="0">
                <a:solidFill>
                  <a:srgbClr val="5F5F5F"/>
                </a:solidFill>
              </a:rPr>
              <a:t>33</a:t>
            </a:r>
            <a:endParaRPr sz="1400" dirty="0">
              <a:solidFill>
                <a:srgbClr val="5F5F5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Shape 708"/>
          <p:cNvSpPr/>
          <p:nvPr/>
        </p:nvSpPr>
        <p:spPr>
          <a:xfrm>
            <a:off x="790128" y="728768"/>
            <a:ext cx="11573564" cy="726947"/>
          </a:xfrm>
          <a:prstGeom prst="rect">
            <a:avLst/>
          </a:prstGeom>
          <a:ln w="12700">
            <a:miter lim="400000"/>
          </a:ln>
          <a:extLst>
            <a:ext uri="{C572A759-6A51-4108-AA02-DFA0A04FC94B}">
              <ma14:wrappingTextBoxFlag xmlns="" xmlns:ma14="http://schemas.microsoft.com/office/mac/drawingml/2011/main" val="1"/>
            </a:ext>
          </a:extLst>
        </p:spPr>
        <p:txBody>
          <a:bodyPr lIns="65022" tIns="65022" rIns="65022" bIns="65022">
            <a:spAutoFit/>
          </a:bodyPr>
          <a:lstStyle>
            <a:lvl1pPr algn="l">
              <a:lnSpc>
                <a:spcPct val="95000"/>
              </a:lnSpc>
              <a:defRPr sz="4000" b="1">
                <a:solidFill>
                  <a:srgbClr val="007E4B"/>
                </a:solidFill>
              </a:defRPr>
            </a:lvl1pPr>
          </a:lstStyle>
          <a:p>
            <a:pPr lvl="0">
              <a:defRPr sz="1800" b="0">
                <a:solidFill>
                  <a:srgbClr val="000000"/>
                </a:solidFill>
              </a:defRPr>
            </a:pPr>
            <a:r>
              <a:rPr sz="4000" b="1">
                <a:solidFill>
                  <a:srgbClr val="007E4B"/>
                </a:solidFill>
              </a:rPr>
              <a:t>Building on an impressive history</a:t>
            </a:r>
          </a:p>
        </p:txBody>
      </p:sp>
      <p:grpSp>
        <p:nvGrpSpPr>
          <p:cNvPr id="712" name="Group 712"/>
          <p:cNvGrpSpPr/>
          <p:nvPr/>
        </p:nvGrpSpPr>
        <p:grpSpPr>
          <a:xfrm>
            <a:off x="2929427" y="2930984"/>
            <a:ext cx="5826025" cy="1143001"/>
            <a:chOff x="-654248" y="0"/>
            <a:chExt cx="5826024" cy="1143000"/>
          </a:xfrm>
        </p:grpSpPr>
        <p:sp>
          <p:nvSpPr>
            <p:cNvPr id="710" name="Shape 710"/>
            <p:cNvSpPr/>
            <p:nvPr/>
          </p:nvSpPr>
          <p:spPr>
            <a:xfrm>
              <a:off x="-654249" y="0"/>
              <a:ext cx="5826026" cy="1143000"/>
            </a:xfrm>
            <a:prstGeom prst="rightArrow">
              <a:avLst>
                <a:gd name="adj1" fmla="val 50000"/>
                <a:gd name="adj2" fmla="val 70154"/>
              </a:avLst>
            </a:prstGeom>
            <a:gradFill flip="none" rotWithShape="1">
              <a:gsLst>
                <a:gs pos="0">
                  <a:srgbClr val="FFC000"/>
                </a:gs>
                <a:gs pos="100000">
                  <a:srgbClr val="FF0000"/>
                </a:gs>
              </a:gsLst>
              <a:lin ang="8100000" scaled="0"/>
            </a:gradFill>
            <a:ln w="12700" cap="flat">
              <a:noFill/>
              <a:miter lim="400000"/>
            </a:ln>
            <a:effectLst>
              <a:outerShdw blurRad="38100" dist="23000" dir="5400000" rotWithShape="0">
                <a:srgbClr val="000000">
                  <a:alpha val="35000"/>
                </a:srgbClr>
              </a:outerShdw>
            </a:effectLst>
          </p:spPr>
          <p:txBody>
            <a:bodyPr wrap="square" lIns="0" tIns="0" rIns="0" bIns="0" numCol="1" anchor="t">
              <a:noAutofit/>
            </a:bodyPr>
            <a:lstStyle/>
            <a:p>
              <a:pPr lvl="0" defTabSz="1300459">
                <a:defRPr>
                  <a:solidFill>
                    <a:srgbClr val="FFFFFF"/>
                  </a:solidFill>
                </a:defRPr>
              </a:pPr>
              <a:endParaRPr/>
            </a:p>
          </p:txBody>
        </p:sp>
        <p:sp>
          <p:nvSpPr>
            <p:cNvPr id="711" name="Shape 711"/>
            <p:cNvSpPr/>
            <p:nvPr/>
          </p:nvSpPr>
          <p:spPr>
            <a:xfrm>
              <a:off x="-654249" y="406400"/>
              <a:ext cx="4770849" cy="3302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defTabSz="1300459">
                <a:defRPr sz="2200" b="1">
                  <a:solidFill>
                    <a:srgbClr val="FFFFFF"/>
                  </a:solidFill>
                </a:defRPr>
              </a:lvl1pPr>
            </a:lstStyle>
            <a:p>
              <a:pPr lvl="0">
                <a:defRPr sz="1800" b="0">
                  <a:solidFill>
                    <a:srgbClr val="000000"/>
                  </a:solidFill>
                </a:defRPr>
              </a:pPr>
              <a:r>
                <a:rPr sz="2200" b="1">
                  <a:solidFill>
                    <a:srgbClr val="FFFFFF"/>
                  </a:solidFill>
                </a:rPr>
                <a:t>chemical synthesis &amp; biotechnology</a:t>
              </a:r>
            </a:p>
          </p:txBody>
        </p:sp>
      </p:grpSp>
      <p:grpSp>
        <p:nvGrpSpPr>
          <p:cNvPr id="715" name="Group 715"/>
          <p:cNvGrpSpPr/>
          <p:nvPr/>
        </p:nvGrpSpPr>
        <p:grpSpPr>
          <a:xfrm>
            <a:off x="2918002" y="6731886"/>
            <a:ext cx="5888657" cy="1143001"/>
            <a:chOff x="0" y="0"/>
            <a:chExt cx="5888656" cy="1143000"/>
          </a:xfrm>
        </p:grpSpPr>
        <p:sp>
          <p:nvSpPr>
            <p:cNvPr id="713" name="Shape 713"/>
            <p:cNvSpPr/>
            <p:nvPr/>
          </p:nvSpPr>
          <p:spPr>
            <a:xfrm>
              <a:off x="0" y="0"/>
              <a:ext cx="5888657" cy="1143000"/>
            </a:xfrm>
            <a:prstGeom prst="rightArrow">
              <a:avLst>
                <a:gd name="adj1" fmla="val 58889"/>
                <a:gd name="adj2" fmla="val 74538"/>
              </a:avLst>
            </a:prstGeom>
            <a:gradFill flip="none" rotWithShape="1">
              <a:gsLst>
                <a:gs pos="0">
                  <a:srgbClr val="161645"/>
                </a:gs>
                <a:gs pos="100000">
                  <a:srgbClr val="0070BA"/>
                </a:gs>
              </a:gsLst>
              <a:lin ang="0" scaled="0"/>
            </a:gradFill>
            <a:ln w="12700" cap="flat">
              <a:noFill/>
              <a:miter lim="400000"/>
            </a:ln>
            <a:effectLst>
              <a:outerShdw blurRad="38100" dist="23000" dir="5400000" rotWithShape="0">
                <a:srgbClr val="000000">
                  <a:alpha val="35000"/>
                </a:srgbClr>
              </a:outerShdw>
            </a:effectLst>
          </p:spPr>
          <p:txBody>
            <a:bodyPr wrap="square" lIns="0" tIns="0" rIns="0" bIns="0" numCol="1" anchor="t">
              <a:noAutofit/>
            </a:bodyPr>
            <a:lstStyle/>
            <a:p>
              <a:pPr lvl="0" defTabSz="1300459">
                <a:defRPr>
                  <a:solidFill>
                    <a:srgbClr val="FFFFFF"/>
                  </a:solidFill>
                </a:defRPr>
              </a:pPr>
              <a:endParaRPr/>
            </a:p>
          </p:txBody>
        </p:sp>
        <p:sp>
          <p:nvSpPr>
            <p:cNvPr id="714" name="Shape 714"/>
            <p:cNvSpPr/>
            <p:nvPr/>
          </p:nvSpPr>
          <p:spPr>
            <a:xfrm>
              <a:off x="-1" y="382724"/>
              <a:ext cx="5462672" cy="3302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lvl1pPr defTabSz="1300459">
                <a:defRPr sz="2200" b="1">
                  <a:solidFill>
                    <a:srgbClr val="FFFFFF"/>
                  </a:solidFill>
                </a:defRPr>
              </a:lvl1pPr>
            </a:lstStyle>
            <a:p>
              <a:pPr lvl="0">
                <a:defRPr sz="1800" b="0">
                  <a:solidFill>
                    <a:srgbClr val="000000"/>
                  </a:solidFill>
                </a:defRPr>
              </a:pPr>
              <a:r>
                <a:rPr sz="2200" b="1">
                  <a:solidFill>
                    <a:srgbClr val="FFFFFF"/>
                  </a:solidFill>
                </a:rPr>
                <a:t>energy, chemistry &amp; polymer technology</a:t>
              </a:r>
            </a:p>
          </p:txBody>
        </p:sp>
      </p:grpSp>
      <p:grpSp>
        <p:nvGrpSpPr>
          <p:cNvPr id="718" name="Group 718"/>
          <p:cNvGrpSpPr/>
          <p:nvPr/>
        </p:nvGrpSpPr>
        <p:grpSpPr>
          <a:xfrm>
            <a:off x="2914778" y="4853018"/>
            <a:ext cx="5879416" cy="1137203"/>
            <a:chOff x="357584" y="0"/>
            <a:chExt cx="5879414" cy="1137201"/>
          </a:xfrm>
        </p:grpSpPr>
        <p:sp>
          <p:nvSpPr>
            <p:cNvPr id="716" name="Shape 716"/>
            <p:cNvSpPr/>
            <p:nvPr/>
          </p:nvSpPr>
          <p:spPr>
            <a:xfrm>
              <a:off x="357584" y="0"/>
              <a:ext cx="5840673" cy="1137202"/>
            </a:xfrm>
            <a:prstGeom prst="rightArrow">
              <a:avLst>
                <a:gd name="adj1" fmla="val 50000"/>
                <a:gd name="adj2" fmla="val 60193"/>
              </a:avLst>
            </a:prstGeom>
            <a:gradFill flip="none" rotWithShape="1">
              <a:gsLst>
                <a:gs pos="0">
                  <a:srgbClr val="006600"/>
                </a:gs>
                <a:gs pos="100000">
                  <a:srgbClr val="92D050"/>
                </a:gs>
              </a:gsLst>
              <a:lin ang="0" scaled="0"/>
            </a:gradFill>
            <a:ln w="12700" cap="flat">
              <a:noFill/>
              <a:miter lim="400000"/>
            </a:ln>
            <a:effectLst>
              <a:outerShdw blurRad="38100" dist="23000" dir="5400000" rotWithShape="0">
                <a:srgbClr val="000000">
                  <a:alpha val="35000"/>
                </a:srgbClr>
              </a:outerShdw>
            </a:effectLst>
          </p:spPr>
          <p:txBody>
            <a:bodyPr wrap="square" lIns="0" tIns="0" rIns="0" bIns="0" numCol="1" anchor="t">
              <a:noAutofit/>
            </a:bodyPr>
            <a:lstStyle/>
            <a:p>
              <a:pPr lvl="0" defTabSz="1300459">
                <a:defRPr>
                  <a:solidFill>
                    <a:srgbClr val="FFFFFF"/>
                  </a:solidFill>
                </a:defRPr>
              </a:pPr>
              <a:endParaRPr/>
            </a:p>
          </p:txBody>
        </p:sp>
        <p:sp>
          <p:nvSpPr>
            <p:cNvPr id="717" name="Shape 717"/>
            <p:cNvSpPr/>
            <p:nvPr/>
          </p:nvSpPr>
          <p:spPr>
            <a:xfrm>
              <a:off x="381000" y="401331"/>
              <a:ext cx="5856000" cy="33454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p>
              <a:pPr lvl="0" algn="l" defTabSz="1300459">
                <a:defRPr sz="1800"/>
              </a:pPr>
              <a:r>
                <a:rPr sz="2200" b="1">
                  <a:solidFill>
                    <a:srgbClr val="FFFFFF"/>
                  </a:solidFill>
                </a:rPr>
                <a:t> biotechnology</a:t>
              </a:r>
            </a:p>
          </p:txBody>
        </p:sp>
      </p:grpSp>
      <p:sp>
        <p:nvSpPr>
          <p:cNvPr id="719" name="Shape 719"/>
          <p:cNvSpPr/>
          <p:nvPr/>
        </p:nvSpPr>
        <p:spPr>
          <a:xfrm>
            <a:off x="2929427" y="2812559"/>
            <a:ext cx="4937687" cy="396747"/>
          </a:xfrm>
          <a:prstGeom prst="rect">
            <a:avLst/>
          </a:prstGeom>
          <a:ln w="12700">
            <a:miter lim="400000"/>
          </a:ln>
          <a:extLst>
            <a:ext uri="{C572A759-6A51-4108-AA02-DFA0A04FC94B}">
              <ma14:wrappingTextBoxFlag xmlns="" xmlns:ma14="http://schemas.microsoft.com/office/mac/drawingml/2011/main" val="1"/>
            </a:ext>
          </a:extLst>
        </p:spPr>
        <p:txBody>
          <a:bodyPr lIns="65022" tIns="65022" rIns="65022" bIns="65022">
            <a:spAutoFit/>
          </a:bodyPr>
          <a:lstStyle>
            <a:lvl1pPr algn="l">
              <a:defRPr sz="1800" b="1">
                <a:solidFill>
                  <a:srgbClr val="0070BA"/>
                </a:solidFill>
              </a:defRPr>
            </a:lvl1pPr>
          </a:lstStyle>
          <a:p>
            <a:pPr lvl="0">
              <a:defRPr b="0">
                <a:solidFill>
                  <a:srgbClr val="000000"/>
                </a:solidFill>
              </a:defRPr>
            </a:pPr>
            <a:r>
              <a:rPr b="1">
                <a:solidFill>
                  <a:srgbClr val="0070BA"/>
                </a:solidFill>
              </a:rPr>
              <a:t>Hoffman La Roche’s Vitamins (1930s)</a:t>
            </a:r>
          </a:p>
        </p:txBody>
      </p:sp>
      <p:sp>
        <p:nvSpPr>
          <p:cNvPr id="720" name="Shape 720"/>
          <p:cNvSpPr/>
          <p:nvPr/>
        </p:nvSpPr>
        <p:spPr>
          <a:xfrm>
            <a:off x="2866796" y="6547232"/>
            <a:ext cx="5705570" cy="396747"/>
          </a:xfrm>
          <a:prstGeom prst="rect">
            <a:avLst/>
          </a:prstGeom>
          <a:ln w="12700">
            <a:miter lim="400000"/>
          </a:ln>
          <a:extLst>
            <a:ext uri="{C572A759-6A51-4108-AA02-DFA0A04FC94B}">
              <ma14:wrappingTextBoxFlag xmlns="" xmlns:ma14="http://schemas.microsoft.com/office/mac/drawingml/2011/main" val="1"/>
            </a:ext>
          </a:extLst>
        </p:spPr>
        <p:txBody>
          <a:bodyPr lIns="65022" tIns="65022" rIns="65022" bIns="65022">
            <a:spAutoFit/>
          </a:bodyPr>
          <a:lstStyle>
            <a:lvl1pPr algn="l">
              <a:defRPr sz="1800" b="1">
                <a:solidFill>
                  <a:srgbClr val="0070BA"/>
                </a:solidFill>
              </a:defRPr>
            </a:lvl1pPr>
          </a:lstStyle>
          <a:p>
            <a:pPr lvl="0">
              <a:defRPr b="0">
                <a:solidFill>
                  <a:srgbClr val="000000"/>
                </a:solidFill>
              </a:defRPr>
            </a:pPr>
            <a:r>
              <a:rPr b="1">
                <a:solidFill>
                  <a:srgbClr val="0070BA"/>
                </a:solidFill>
              </a:rPr>
              <a:t>DSM (1902)</a:t>
            </a:r>
          </a:p>
        </p:txBody>
      </p:sp>
      <p:sp>
        <p:nvSpPr>
          <p:cNvPr id="721" name="Shape 721"/>
          <p:cNvSpPr/>
          <p:nvPr/>
        </p:nvSpPr>
        <p:spPr>
          <a:xfrm>
            <a:off x="2918002" y="4737154"/>
            <a:ext cx="5882939" cy="396747"/>
          </a:xfrm>
          <a:prstGeom prst="rect">
            <a:avLst/>
          </a:prstGeom>
          <a:ln w="12700">
            <a:miter lim="400000"/>
          </a:ln>
          <a:extLst>
            <a:ext uri="{C572A759-6A51-4108-AA02-DFA0A04FC94B}">
              <ma14:wrappingTextBoxFlag xmlns="" xmlns:ma14="http://schemas.microsoft.com/office/mac/drawingml/2011/main" val="1"/>
            </a:ext>
          </a:extLst>
        </p:spPr>
        <p:txBody>
          <a:bodyPr lIns="65022" tIns="65022" rIns="65022" bIns="65022">
            <a:spAutoFit/>
          </a:bodyPr>
          <a:lstStyle>
            <a:lvl1pPr algn="l">
              <a:defRPr sz="1800" b="1">
                <a:solidFill>
                  <a:srgbClr val="0070BA"/>
                </a:solidFill>
              </a:defRPr>
            </a:lvl1pPr>
          </a:lstStyle>
          <a:p>
            <a:pPr lvl="0">
              <a:defRPr b="0">
                <a:solidFill>
                  <a:srgbClr val="000000"/>
                </a:solidFill>
              </a:defRPr>
            </a:pPr>
            <a:r>
              <a:rPr b="1">
                <a:solidFill>
                  <a:srgbClr val="0070BA"/>
                </a:solidFill>
              </a:rPr>
              <a:t>Gist-Brocades (1869)</a:t>
            </a:r>
          </a:p>
        </p:txBody>
      </p:sp>
      <p:pic>
        <p:nvPicPr>
          <p:cNvPr id="722" name="image18.png"/>
          <p:cNvPicPr/>
          <p:nvPr/>
        </p:nvPicPr>
        <p:blipFill>
          <a:blip r:embed="rId2">
            <a:extLst/>
          </a:blip>
          <a:srcRect l="6277" t="7271" r="9785" b="24658"/>
          <a:stretch>
            <a:fillRect/>
          </a:stretch>
        </p:blipFill>
        <p:spPr>
          <a:xfrm>
            <a:off x="556057" y="4733381"/>
            <a:ext cx="2145834" cy="1367301"/>
          </a:xfrm>
          <a:prstGeom prst="rect">
            <a:avLst/>
          </a:prstGeom>
          <a:ln w="12700">
            <a:miter lim="400000"/>
          </a:ln>
        </p:spPr>
      </p:pic>
      <p:pic>
        <p:nvPicPr>
          <p:cNvPr id="723" name="image19.png"/>
          <p:cNvPicPr/>
          <p:nvPr/>
        </p:nvPicPr>
        <p:blipFill>
          <a:blip r:embed="rId3">
            <a:extLst/>
          </a:blip>
          <a:stretch>
            <a:fillRect/>
          </a:stretch>
        </p:blipFill>
        <p:spPr>
          <a:xfrm>
            <a:off x="555660" y="2696758"/>
            <a:ext cx="2141235" cy="1377227"/>
          </a:xfrm>
          <a:prstGeom prst="rect">
            <a:avLst/>
          </a:prstGeom>
          <a:ln w="12700">
            <a:miter lim="400000"/>
          </a:ln>
        </p:spPr>
      </p:pic>
      <p:pic>
        <p:nvPicPr>
          <p:cNvPr id="724" name="image20.png"/>
          <p:cNvPicPr/>
          <p:nvPr/>
        </p:nvPicPr>
        <p:blipFill>
          <a:blip r:embed="rId4">
            <a:extLst/>
          </a:blip>
          <a:srcRect t="29265" b="19755"/>
          <a:stretch>
            <a:fillRect/>
          </a:stretch>
        </p:blipFill>
        <p:spPr>
          <a:xfrm>
            <a:off x="555660" y="6617586"/>
            <a:ext cx="2146301" cy="1371601"/>
          </a:xfrm>
          <a:prstGeom prst="rect">
            <a:avLst/>
          </a:prstGeom>
          <a:ln w="12700">
            <a:miter lim="400000"/>
          </a:ln>
        </p:spPr>
      </p:pic>
      <p:grpSp>
        <p:nvGrpSpPr>
          <p:cNvPr id="727" name="Group 727"/>
          <p:cNvGrpSpPr/>
          <p:nvPr/>
        </p:nvGrpSpPr>
        <p:grpSpPr>
          <a:xfrm>
            <a:off x="8755451" y="1882488"/>
            <a:ext cx="3891632" cy="6452026"/>
            <a:chOff x="0" y="0"/>
            <a:chExt cx="3891631" cy="6452025"/>
          </a:xfrm>
        </p:grpSpPr>
        <p:sp>
          <p:nvSpPr>
            <p:cNvPr id="725" name="Shape 725"/>
            <p:cNvSpPr/>
            <p:nvPr/>
          </p:nvSpPr>
          <p:spPr>
            <a:xfrm>
              <a:off x="0" y="0"/>
              <a:ext cx="3891632" cy="6452026"/>
            </a:xfrm>
            <a:prstGeom prst="roundRect">
              <a:avLst>
                <a:gd name="adj" fmla="val 16667"/>
              </a:avLst>
            </a:prstGeom>
            <a:solidFill>
              <a:srgbClr val="0070BA"/>
            </a:solidFill>
            <a:ln w="12700" cap="flat">
              <a:noFill/>
              <a:miter lim="400000"/>
            </a:ln>
            <a:effectLst/>
          </p:spPr>
          <p:txBody>
            <a:bodyPr wrap="square" lIns="0" tIns="0" rIns="0" bIns="0" numCol="1" anchor="t">
              <a:noAutofit/>
            </a:bodyPr>
            <a:lstStyle/>
            <a:p>
              <a:pPr lvl="0">
                <a:defRPr sz="2300">
                  <a:solidFill>
                    <a:srgbClr val="FFFFFF"/>
                  </a:solidFill>
                </a:defRPr>
              </a:pPr>
              <a:endParaRPr/>
            </a:p>
          </p:txBody>
        </p:sp>
        <p:sp>
          <p:nvSpPr>
            <p:cNvPr id="726" name="Shape 726"/>
            <p:cNvSpPr/>
            <p:nvPr/>
          </p:nvSpPr>
          <p:spPr>
            <a:xfrm>
              <a:off x="189974" y="108163"/>
              <a:ext cx="3511684" cy="62484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lvl="0">
                <a:defRPr sz="1800"/>
              </a:pPr>
              <a:r>
                <a:rPr sz="2800" b="1">
                  <a:solidFill>
                    <a:srgbClr val="FFFFFF"/>
                  </a:solidFill>
                </a:rPr>
                <a:t>“One DSM”</a:t>
              </a:r>
              <a:br>
                <a:rPr sz="2800" b="1">
                  <a:solidFill>
                    <a:srgbClr val="FFFFFF"/>
                  </a:solidFill>
                </a:rPr>
              </a:br>
              <a:endParaRPr sz="100" b="1">
                <a:solidFill>
                  <a:srgbClr val="FFFFFF"/>
                </a:solidFill>
              </a:endParaRPr>
            </a:p>
            <a:p>
              <a:pPr lvl="0">
                <a:spcBef>
                  <a:spcPts val="100"/>
                </a:spcBef>
                <a:defRPr sz="1800"/>
              </a:pPr>
              <a:r>
                <a:rPr sz="2000" b="1">
                  <a:solidFill>
                    <a:srgbClr val="FFFFFF"/>
                  </a:solidFill>
                </a:rPr>
                <a:t>Vitamins &amp; Omega’s</a:t>
              </a:r>
              <a:endParaRPr sz="5800" b="1">
                <a:solidFill>
                  <a:srgbClr val="FFFFFF"/>
                </a:solidFill>
              </a:endParaRPr>
            </a:p>
            <a:p>
              <a:pPr lvl="0">
                <a:spcBef>
                  <a:spcPts val="100"/>
                </a:spcBef>
                <a:defRPr sz="1800"/>
              </a:pPr>
              <a:r>
                <a:rPr sz="2000" b="1">
                  <a:solidFill>
                    <a:srgbClr val="FFFFFF"/>
                  </a:solidFill>
                </a:rPr>
                <a:t>Carotenoids</a:t>
              </a:r>
              <a:endParaRPr sz="5800" b="1">
                <a:solidFill>
                  <a:srgbClr val="FFFFFF"/>
                </a:solidFill>
              </a:endParaRPr>
            </a:p>
            <a:p>
              <a:pPr lvl="0">
                <a:spcBef>
                  <a:spcPts val="100"/>
                </a:spcBef>
                <a:defRPr sz="1800"/>
              </a:pPr>
              <a:r>
                <a:rPr sz="2000" b="1">
                  <a:solidFill>
                    <a:srgbClr val="FFFFFF"/>
                  </a:solidFill>
                </a:rPr>
                <a:t>Premixes for food &amp; feed</a:t>
              </a:r>
              <a:endParaRPr sz="5800" b="1">
                <a:solidFill>
                  <a:srgbClr val="FFFFFF"/>
                </a:solidFill>
              </a:endParaRPr>
            </a:p>
            <a:p>
              <a:pPr lvl="0">
                <a:spcBef>
                  <a:spcPts val="100"/>
                </a:spcBef>
                <a:defRPr sz="1800"/>
              </a:pPr>
              <a:r>
                <a:rPr sz="2000" b="1">
                  <a:solidFill>
                    <a:srgbClr val="FFFFFF"/>
                  </a:solidFill>
                </a:rPr>
                <a:t>Enzymes</a:t>
              </a:r>
              <a:endParaRPr sz="5800" b="1">
                <a:solidFill>
                  <a:srgbClr val="FFFFFF"/>
                </a:solidFill>
              </a:endParaRPr>
            </a:p>
            <a:p>
              <a:pPr lvl="0">
                <a:spcBef>
                  <a:spcPts val="100"/>
                </a:spcBef>
                <a:defRPr sz="1800"/>
              </a:pPr>
              <a:r>
                <a:rPr sz="2000" b="1">
                  <a:solidFill>
                    <a:srgbClr val="FFFFFF"/>
                  </a:solidFill>
                </a:rPr>
                <a:t>Minerals</a:t>
              </a:r>
              <a:endParaRPr sz="5800" b="1">
                <a:solidFill>
                  <a:srgbClr val="FFFFFF"/>
                </a:solidFill>
              </a:endParaRPr>
            </a:p>
            <a:p>
              <a:pPr lvl="0">
                <a:spcBef>
                  <a:spcPts val="100"/>
                </a:spcBef>
                <a:defRPr sz="1800"/>
              </a:pPr>
              <a:r>
                <a:rPr sz="2000" b="1">
                  <a:solidFill>
                    <a:srgbClr val="FFFFFF"/>
                  </a:solidFill>
                </a:rPr>
                <a:t>Cultures &amp; Yeasts</a:t>
              </a:r>
              <a:endParaRPr sz="5800" b="1">
                <a:solidFill>
                  <a:srgbClr val="FFFFFF"/>
                </a:solidFill>
              </a:endParaRPr>
            </a:p>
            <a:p>
              <a:pPr lvl="0">
                <a:spcBef>
                  <a:spcPts val="100"/>
                </a:spcBef>
                <a:defRPr sz="1800"/>
              </a:pPr>
              <a:r>
                <a:rPr sz="2000" b="1">
                  <a:solidFill>
                    <a:srgbClr val="FFFFFF"/>
                  </a:solidFill>
                </a:rPr>
                <a:t>Nutraceuticals</a:t>
              </a:r>
            </a:p>
            <a:p>
              <a:pPr lvl="0">
                <a:spcBef>
                  <a:spcPts val="100"/>
                </a:spcBef>
                <a:defRPr sz="1800"/>
              </a:pPr>
              <a:r>
                <a:rPr sz="2000" b="1">
                  <a:solidFill>
                    <a:srgbClr val="FFFFFF"/>
                  </a:solidFill>
                </a:rPr>
                <a:t>Pharma products &amp; services</a:t>
              </a:r>
              <a:endParaRPr sz="5800" b="1">
                <a:solidFill>
                  <a:srgbClr val="FFFFFF"/>
                </a:solidFill>
              </a:endParaRPr>
            </a:p>
            <a:p>
              <a:pPr lvl="0">
                <a:spcBef>
                  <a:spcPts val="100"/>
                </a:spcBef>
                <a:defRPr sz="1800"/>
              </a:pPr>
              <a:r>
                <a:rPr sz="2000" b="1">
                  <a:solidFill>
                    <a:srgbClr val="FFFFFF"/>
                  </a:solidFill>
                </a:rPr>
                <a:t>Anti-infectives</a:t>
              </a:r>
            </a:p>
            <a:p>
              <a:pPr lvl="0">
                <a:spcBef>
                  <a:spcPts val="100"/>
                </a:spcBef>
                <a:defRPr sz="1800"/>
              </a:pPr>
              <a:r>
                <a:rPr sz="2000" b="1">
                  <a:solidFill>
                    <a:srgbClr val="FFFFFF"/>
                  </a:solidFill>
                </a:rPr>
                <a:t>Cellulosic bioethanol</a:t>
              </a:r>
              <a:endParaRPr sz="5800" b="1">
                <a:solidFill>
                  <a:srgbClr val="FFFFFF"/>
                </a:solidFill>
              </a:endParaRPr>
            </a:p>
            <a:p>
              <a:pPr lvl="0">
                <a:spcBef>
                  <a:spcPts val="100"/>
                </a:spcBef>
                <a:defRPr sz="1800"/>
              </a:pPr>
              <a:r>
                <a:rPr sz="2000" b="1">
                  <a:solidFill>
                    <a:srgbClr val="FFFFFF"/>
                  </a:solidFill>
                </a:rPr>
                <a:t>Biomedical materials</a:t>
              </a:r>
              <a:endParaRPr sz="5800" b="1">
                <a:solidFill>
                  <a:srgbClr val="FFFFFF"/>
                </a:solidFill>
              </a:endParaRPr>
            </a:p>
            <a:p>
              <a:pPr lvl="0">
                <a:spcBef>
                  <a:spcPts val="100"/>
                </a:spcBef>
                <a:defRPr sz="1800"/>
              </a:pPr>
              <a:r>
                <a:rPr sz="2000" b="1">
                  <a:solidFill>
                    <a:srgbClr val="FFFFFF"/>
                  </a:solidFill>
                </a:rPr>
                <a:t>Bio-plastics</a:t>
              </a:r>
              <a:endParaRPr sz="5800" b="1">
                <a:solidFill>
                  <a:srgbClr val="FFFFFF"/>
                </a:solidFill>
              </a:endParaRPr>
            </a:p>
            <a:p>
              <a:pPr lvl="0">
                <a:spcBef>
                  <a:spcPts val="100"/>
                </a:spcBef>
                <a:defRPr sz="1800"/>
              </a:pPr>
              <a:r>
                <a:rPr sz="2000" b="1">
                  <a:solidFill>
                    <a:srgbClr val="FFFFFF"/>
                  </a:solidFill>
                </a:rPr>
                <a:t>High Performance Plastics</a:t>
              </a:r>
              <a:endParaRPr sz="5800" b="1">
                <a:solidFill>
                  <a:srgbClr val="FFFFFF"/>
                </a:solidFill>
              </a:endParaRPr>
            </a:p>
            <a:p>
              <a:pPr lvl="0">
                <a:spcBef>
                  <a:spcPts val="100"/>
                </a:spcBef>
                <a:defRPr sz="1800"/>
              </a:pPr>
              <a:r>
                <a:rPr sz="2000" b="1">
                  <a:solidFill>
                    <a:srgbClr val="FFFFFF"/>
                  </a:solidFill>
                </a:rPr>
                <a:t>Polyamides and precursors</a:t>
              </a:r>
              <a:endParaRPr sz="5800" b="1">
                <a:solidFill>
                  <a:srgbClr val="FFFFFF"/>
                </a:solidFill>
              </a:endParaRPr>
            </a:p>
            <a:p>
              <a:pPr lvl="0">
                <a:spcBef>
                  <a:spcPts val="100"/>
                </a:spcBef>
                <a:defRPr sz="1800"/>
              </a:pPr>
              <a:r>
                <a:rPr sz="2000" b="1">
                  <a:solidFill>
                    <a:srgbClr val="FFFFFF"/>
                  </a:solidFill>
                </a:rPr>
                <a:t>Resins for coatings and composites</a:t>
              </a:r>
              <a:endParaRPr sz="5800" b="1">
                <a:solidFill>
                  <a:srgbClr val="FFFFFF"/>
                </a:solidFill>
              </a:endParaRPr>
            </a:p>
            <a:p>
              <a:pPr lvl="0">
                <a:spcBef>
                  <a:spcPts val="100"/>
                </a:spcBef>
                <a:defRPr sz="1800"/>
              </a:pPr>
              <a:r>
                <a:rPr sz="2000" b="1">
                  <a:solidFill>
                    <a:srgbClr val="FFFFFF"/>
                  </a:solidFill>
                </a:rPr>
                <a:t>Functional Materials</a:t>
              </a:r>
              <a:endParaRPr sz="5800" b="1">
                <a:solidFill>
                  <a:srgbClr val="FFFFFF"/>
                </a:solidFill>
              </a:endParaRPr>
            </a:p>
            <a:p>
              <a:pPr lvl="0">
                <a:spcBef>
                  <a:spcPts val="100"/>
                </a:spcBef>
                <a:defRPr sz="1800"/>
              </a:pPr>
              <a:r>
                <a:rPr sz="2000" b="1">
                  <a:solidFill>
                    <a:srgbClr val="FFFFFF"/>
                  </a:solidFill>
                </a:rPr>
                <a:t>Solar – advanced surfaces</a:t>
              </a:r>
              <a:endParaRPr sz="2300" b="1">
                <a:solidFill>
                  <a:srgbClr val="FFFFFF"/>
                </a:solidFill>
              </a:endParaRPr>
            </a:p>
          </p:txBody>
        </p:sp>
      </p:grpSp>
      <p:sp>
        <p:nvSpPr>
          <p:cNvPr id="728" name="Shape 728"/>
          <p:cNvSpPr/>
          <p:nvPr/>
        </p:nvSpPr>
        <p:spPr>
          <a:xfrm>
            <a:off x="5119845" y="3955098"/>
            <a:ext cx="4045253" cy="511047"/>
          </a:xfrm>
          <a:prstGeom prst="rect">
            <a:avLst/>
          </a:prstGeom>
          <a:ln w="12700">
            <a:miter lim="400000"/>
          </a:ln>
          <a:extLst>
            <a:ext uri="{C572A759-6A51-4108-AA02-DFA0A04FC94B}">
              <ma14:wrappingTextBoxFlag xmlns="" xmlns:ma14="http://schemas.microsoft.com/office/mac/drawingml/2011/main" val="1"/>
            </a:ext>
          </a:extLst>
        </p:spPr>
        <p:txBody>
          <a:bodyPr lIns="65022" tIns="65022" rIns="65022" bIns="65022">
            <a:spAutoFit/>
          </a:bodyPr>
          <a:lstStyle>
            <a:lvl1pPr>
              <a:defRPr sz="2600" b="1">
                <a:solidFill>
                  <a:srgbClr val="7030A0"/>
                </a:solidFill>
              </a:defRPr>
            </a:lvl1pPr>
          </a:lstStyle>
          <a:p>
            <a:pPr lvl="0">
              <a:defRPr sz="1800" b="0">
                <a:solidFill>
                  <a:srgbClr val="000000"/>
                </a:solidFill>
              </a:defRPr>
            </a:pPr>
            <a:r>
              <a:rPr sz="2600" b="1">
                <a:solidFill>
                  <a:srgbClr val="7030A0"/>
                </a:solidFill>
              </a:rPr>
              <a:t>Life Sciences</a:t>
            </a:r>
          </a:p>
        </p:txBody>
      </p:sp>
      <p:sp>
        <p:nvSpPr>
          <p:cNvPr id="729" name="Shape 729"/>
          <p:cNvSpPr/>
          <p:nvPr/>
        </p:nvSpPr>
        <p:spPr>
          <a:xfrm>
            <a:off x="5171052" y="5990220"/>
            <a:ext cx="4045253" cy="511047"/>
          </a:xfrm>
          <a:prstGeom prst="rect">
            <a:avLst/>
          </a:prstGeom>
          <a:ln w="12700">
            <a:miter lim="400000"/>
          </a:ln>
          <a:extLst>
            <a:ext uri="{C572A759-6A51-4108-AA02-DFA0A04FC94B}">
              <ma14:wrappingTextBoxFlag xmlns="" xmlns:ma14="http://schemas.microsoft.com/office/mac/drawingml/2011/main" val="1"/>
            </a:ext>
          </a:extLst>
        </p:spPr>
        <p:txBody>
          <a:bodyPr lIns="65022" tIns="65022" rIns="65022" bIns="65022">
            <a:spAutoFit/>
          </a:bodyPr>
          <a:lstStyle>
            <a:lvl1pPr>
              <a:defRPr sz="2600" b="1">
                <a:solidFill>
                  <a:srgbClr val="7030A0"/>
                </a:solidFill>
              </a:defRPr>
            </a:lvl1pPr>
          </a:lstStyle>
          <a:p>
            <a:pPr lvl="0">
              <a:defRPr sz="1800" b="0">
                <a:solidFill>
                  <a:srgbClr val="000000"/>
                </a:solidFill>
              </a:defRPr>
            </a:pPr>
            <a:r>
              <a:rPr sz="2600" b="1">
                <a:solidFill>
                  <a:srgbClr val="7030A0"/>
                </a:solidFill>
              </a:rPr>
              <a:t>Materials Sciences</a:t>
            </a:r>
          </a:p>
        </p:txBody>
      </p:sp>
      <p:pic>
        <p:nvPicPr>
          <p:cNvPr id="730" name="image1.png"/>
          <p:cNvPicPr/>
          <p:nvPr/>
        </p:nvPicPr>
        <p:blipFill>
          <a:blip r:embed="rId5">
            <a:extLst/>
          </a:blip>
          <a:stretch>
            <a:fillRect/>
          </a:stretch>
        </p:blipFill>
        <p:spPr>
          <a:xfrm>
            <a:off x="9874250" y="8607425"/>
            <a:ext cx="2827339" cy="901700"/>
          </a:xfrm>
          <a:prstGeom prst="rect">
            <a:avLst/>
          </a:prstGeom>
          <a:ln w="12700">
            <a:miter lim="400000"/>
          </a:ln>
        </p:spPr>
      </p:pic>
      <p:sp>
        <p:nvSpPr>
          <p:cNvPr id="25" name="Shape 938"/>
          <p:cNvSpPr/>
          <p:nvPr/>
        </p:nvSpPr>
        <p:spPr>
          <a:xfrm>
            <a:off x="1047609" y="9244645"/>
            <a:ext cx="1354668"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defRPr sz="1400">
                <a:solidFill>
                  <a:srgbClr val="5F5F5F"/>
                </a:solidFill>
                <a:latin typeface="Gill Sans"/>
                <a:ea typeface="Gill Sans"/>
                <a:cs typeface="Gill Sans"/>
                <a:sym typeface="Gill Sans"/>
              </a:defRPr>
            </a:lvl1pPr>
          </a:lstStyle>
          <a:p>
            <a:pPr lvl="0">
              <a:defRPr sz="1800">
                <a:solidFill>
                  <a:srgbClr val="000000"/>
                </a:solidFill>
              </a:defRPr>
            </a:pPr>
            <a:r>
              <a:rPr sz="1400" dirty="0">
                <a:solidFill>
                  <a:srgbClr val="5F5F5F"/>
                </a:solidFill>
              </a:rPr>
              <a:t>Page </a:t>
            </a:r>
            <a:r>
              <a:rPr lang="nl-NL" sz="1400" dirty="0" smtClean="0">
                <a:solidFill>
                  <a:srgbClr val="5F5F5F"/>
                </a:solidFill>
              </a:rPr>
              <a:t>14</a:t>
            </a:r>
            <a:endParaRPr sz="1400" dirty="0">
              <a:solidFill>
                <a:srgbClr val="5F5F5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Shape 618"/>
          <p:cNvSpPr/>
          <p:nvPr/>
        </p:nvSpPr>
        <p:spPr>
          <a:xfrm>
            <a:off x="1942276" y="3572069"/>
            <a:ext cx="8972933" cy="4936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452" y="16221"/>
                  <a:pt x="2903" y="10842"/>
                  <a:pt x="6503" y="7242"/>
                </a:cubicBezTo>
                <a:cubicBezTo>
                  <a:pt x="10103" y="3642"/>
                  <a:pt x="15852" y="1821"/>
                  <a:pt x="21600" y="0"/>
                </a:cubicBezTo>
              </a:path>
            </a:pathLst>
          </a:custGeom>
          <a:ln w="57150">
            <a:solidFill/>
            <a:tailEnd type="triangle"/>
          </a:ln>
        </p:spPr>
        <p:txBody>
          <a:bodyPr lIns="0" tIns="0" rIns="0" bIns="0" anchor="ctr"/>
          <a:lstStyle/>
          <a:p>
            <a:pPr marL="487671" lvl="0" indent="-487671">
              <a:defRPr sz="2300">
                <a:latin typeface="Gill Sans"/>
                <a:ea typeface="Gill Sans"/>
                <a:cs typeface="Gill Sans"/>
                <a:sym typeface="Gill Sans"/>
              </a:defRPr>
            </a:pPr>
            <a:endParaRPr/>
          </a:p>
        </p:txBody>
      </p:sp>
      <p:sp>
        <p:nvSpPr>
          <p:cNvPr id="619" name="Shape 619"/>
          <p:cNvSpPr>
            <a:spLocks noGrp="1"/>
          </p:cNvSpPr>
          <p:nvPr>
            <p:ph type="title"/>
          </p:nvPr>
        </p:nvSpPr>
        <p:spPr>
          <a:xfrm>
            <a:off x="851530" y="777993"/>
            <a:ext cx="11659166" cy="582178"/>
          </a:xfrm>
          <a:prstGeom prst="rect">
            <a:avLst/>
          </a:prstGeom>
        </p:spPr>
        <p:txBody>
          <a:bodyPr>
            <a:normAutofit/>
          </a:bodyPr>
          <a:lstStyle>
            <a:lvl1pPr defTabSz="886968">
              <a:defRPr sz="3880"/>
            </a:lvl1pPr>
          </a:lstStyle>
          <a:p>
            <a:pPr lvl="0">
              <a:defRPr sz="1800" b="0">
                <a:solidFill>
                  <a:srgbClr val="000000"/>
                </a:solidFill>
              </a:defRPr>
            </a:pPr>
            <a:r>
              <a:rPr sz="3880" b="1">
                <a:solidFill>
                  <a:srgbClr val="007E4B"/>
                </a:solidFill>
              </a:rPr>
              <a:t>Further intensifying (open) innovation</a:t>
            </a:r>
          </a:p>
        </p:txBody>
      </p:sp>
      <p:pic>
        <p:nvPicPr>
          <p:cNvPr id="621" name="image12.png" descr="079573-blue-white-pearl-icon-business-light-bulb2-sc52"/>
          <p:cNvPicPr/>
          <p:nvPr/>
        </p:nvPicPr>
        <p:blipFill>
          <a:blip r:embed="rId2">
            <a:extLst/>
          </a:blip>
          <a:stretch>
            <a:fillRect/>
          </a:stretch>
        </p:blipFill>
        <p:spPr>
          <a:xfrm>
            <a:off x="11157937" y="-107338"/>
            <a:ext cx="1846863" cy="1846864"/>
          </a:xfrm>
          <a:prstGeom prst="rect">
            <a:avLst/>
          </a:prstGeom>
          <a:ln w="12700">
            <a:miter lim="400000"/>
          </a:ln>
        </p:spPr>
      </p:pic>
      <p:sp>
        <p:nvSpPr>
          <p:cNvPr id="622" name="Shape 622"/>
          <p:cNvSpPr/>
          <p:nvPr/>
        </p:nvSpPr>
        <p:spPr>
          <a:xfrm rot="10800000" flipH="1">
            <a:off x="1420142" y="1552221"/>
            <a:ext cx="9495489" cy="12742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452" y="16221"/>
                  <a:pt x="2903" y="10842"/>
                  <a:pt x="6503" y="7242"/>
                </a:cubicBezTo>
                <a:cubicBezTo>
                  <a:pt x="10103" y="3642"/>
                  <a:pt x="15852" y="1821"/>
                  <a:pt x="21600" y="0"/>
                </a:cubicBezTo>
              </a:path>
            </a:pathLst>
          </a:custGeom>
          <a:ln w="57150">
            <a:solidFill/>
            <a:headEnd type="triangle"/>
            <a:tailEnd type="triangle"/>
          </a:ln>
        </p:spPr>
        <p:txBody>
          <a:bodyPr lIns="0" tIns="0" rIns="0" bIns="0" anchor="ctr"/>
          <a:lstStyle/>
          <a:p>
            <a:pPr marL="487671" lvl="0" indent="-487671">
              <a:defRPr sz="2300">
                <a:latin typeface="Gill Sans"/>
                <a:ea typeface="Gill Sans"/>
                <a:cs typeface="Gill Sans"/>
                <a:sym typeface="Gill Sans"/>
              </a:defRPr>
            </a:pPr>
            <a:endParaRPr/>
          </a:p>
        </p:txBody>
      </p:sp>
      <p:grpSp>
        <p:nvGrpSpPr>
          <p:cNvPr id="625" name="Group 625"/>
          <p:cNvGrpSpPr/>
          <p:nvPr/>
        </p:nvGrpSpPr>
        <p:grpSpPr>
          <a:xfrm>
            <a:off x="8475430" y="2708093"/>
            <a:ext cx="1512913" cy="808416"/>
            <a:chOff x="0" y="0"/>
            <a:chExt cx="1512912" cy="808414"/>
          </a:xfrm>
        </p:grpSpPr>
        <p:sp>
          <p:nvSpPr>
            <p:cNvPr id="623" name="Shape 623"/>
            <p:cNvSpPr/>
            <p:nvPr/>
          </p:nvSpPr>
          <p:spPr>
            <a:xfrm>
              <a:off x="-1" y="-1"/>
              <a:ext cx="1512914" cy="80841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5050"/>
            </a:solidFill>
            <a:ln w="12700" cap="flat">
              <a:noFill/>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624" name="Shape 624"/>
            <p:cNvSpPr/>
            <p:nvPr/>
          </p:nvSpPr>
          <p:spPr>
            <a:xfrm>
              <a:off x="221560" y="315307"/>
              <a:ext cx="1069792" cy="1778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200" b="1">
                  <a:solidFill>
                    <a:srgbClr val="FFFFFF"/>
                  </a:solidFill>
                </a:defRPr>
              </a:lvl1pPr>
            </a:lstStyle>
            <a:p>
              <a:pPr lvl="0">
                <a:defRPr sz="1800" b="0">
                  <a:solidFill>
                    <a:srgbClr val="000000"/>
                  </a:solidFill>
                </a:defRPr>
              </a:pPr>
              <a:r>
                <a:rPr sz="1200" b="1">
                  <a:solidFill>
                    <a:srgbClr val="FFFFFF"/>
                  </a:solidFill>
                </a:rPr>
                <a:t>Biofuels</a:t>
              </a:r>
            </a:p>
          </p:txBody>
        </p:sp>
      </p:grpSp>
      <p:grpSp>
        <p:nvGrpSpPr>
          <p:cNvPr id="628" name="Group 628"/>
          <p:cNvGrpSpPr/>
          <p:nvPr/>
        </p:nvGrpSpPr>
        <p:grpSpPr>
          <a:xfrm>
            <a:off x="909266" y="1411447"/>
            <a:ext cx="2066021" cy="749060"/>
            <a:chOff x="0" y="0"/>
            <a:chExt cx="2066020" cy="749058"/>
          </a:xfrm>
        </p:grpSpPr>
        <p:sp>
          <p:nvSpPr>
            <p:cNvPr id="626" name="Shape 626"/>
            <p:cNvSpPr/>
            <p:nvPr/>
          </p:nvSpPr>
          <p:spPr>
            <a:xfrm>
              <a:off x="0" y="0"/>
              <a:ext cx="2066021" cy="749059"/>
            </a:xfrm>
            <a:prstGeom prst="chevron">
              <a:avLst>
                <a:gd name="adj" fmla="val 23542"/>
              </a:avLst>
            </a:prstGeom>
            <a:solidFill>
              <a:srgbClr val="808080"/>
            </a:solidFill>
            <a:ln w="9525" cap="flat">
              <a:solidFill>
                <a:srgbClr val="FFFFFF"/>
              </a:solidFill>
              <a:prstDash val="solid"/>
              <a:round/>
            </a:ln>
            <a:effectLst>
              <a:outerShdw blurRad="12700" dist="35921" dir="2700000" rotWithShape="0">
                <a:srgbClr val="000000"/>
              </a:outerShdw>
              <a:reflection stA="52000" endPos="40000" dir="5400000" sy="-100000" algn="bl" rotWithShape="0"/>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627" name="Shape 627"/>
            <p:cNvSpPr/>
            <p:nvPr/>
          </p:nvSpPr>
          <p:spPr>
            <a:xfrm>
              <a:off x="176343" y="241179"/>
              <a:ext cx="1713334" cy="2667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800" b="1">
                  <a:solidFill>
                    <a:srgbClr val="FFFFFF"/>
                  </a:solidFill>
                </a:defRPr>
              </a:lvl1pPr>
            </a:lstStyle>
            <a:p>
              <a:pPr lvl="0">
                <a:defRPr b="0">
                  <a:solidFill>
                    <a:srgbClr val="000000"/>
                  </a:solidFill>
                </a:defRPr>
              </a:pPr>
              <a:r>
                <a:rPr b="1">
                  <a:solidFill>
                    <a:srgbClr val="FFFFFF"/>
                  </a:solidFill>
                </a:rPr>
                <a:t>Discovery</a:t>
              </a:r>
            </a:p>
          </p:txBody>
        </p:sp>
      </p:grpSp>
      <p:grpSp>
        <p:nvGrpSpPr>
          <p:cNvPr id="631" name="Group 631"/>
          <p:cNvGrpSpPr/>
          <p:nvPr/>
        </p:nvGrpSpPr>
        <p:grpSpPr>
          <a:xfrm>
            <a:off x="2920436" y="1429912"/>
            <a:ext cx="2066021" cy="749060"/>
            <a:chOff x="0" y="0"/>
            <a:chExt cx="2066020" cy="749058"/>
          </a:xfrm>
        </p:grpSpPr>
        <p:sp>
          <p:nvSpPr>
            <p:cNvPr id="629" name="Shape 629"/>
            <p:cNvSpPr/>
            <p:nvPr/>
          </p:nvSpPr>
          <p:spPr>
            <a:xfrm>
              <a:off x="0" y="0"/>
              <a:ext cx="2066021" cy="749059"/>
            </a:xfrm>
            <a:prstGeom prst="chevron">
              <a:avLst>
                <a:gd name="adj" fmla="val 23542"/>
              </a:avLst>
            </a:prstGeom>
            <a:solidFill>
              <a:srgbClr val="808080"/>
            </a:solidFill>
            <a:ln w="9525" cap="flat">
              <a:solidFill>
                <a:srgbClr val="FFFFFF"/>
              </a:solidFill>
              <a:prstDash val="solid"/>
              <a:round/>
            </a:ln>
            <a:effectLst>
              <a:outerShdw blurRad="12700" dist="35921" dir="2700000" rotWithShape="0">
                <a:srgbClr val="000000"/>
              </a:outerShdw>
              <a:reflection stA="52000" endPos="40000" dir="5400000" sy="-100000" algn="bl" rotWithShape="0"/>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630" name="Shape 630"/>
            <p:cNvSpPr/>
            <p:nvPr/>
          </p:nvSpPr>
          <p:spPr>
            <a:xfrm>
              <a:off x="176343" y="241179"/>
              <a:ext cx="1713334" cy="2667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800" b="1">
                  <a:solidFill>
                    <a:srgbClr val="FFFFFF"/>
                  </a:solidFill>
                </a:defRPr>
              </a:lvl1pPr>
            </a:lstStyle>
            <a:p>
              <a:pPr lvl="0">
                <a:defRPr b="0">
                  <a:solidFill>
                    <a:srgbClr val="000000"/>
                  </a:solidFill>
                </a:defRPr>
              </a:pPr>
              <a:r>
                <a:rPr b="1">
                  <a:solidFill>
                    <a:srgbClr val="FFFFFF"/>
                  </a:solidFill>
                </a:rPr>
                <a:t>Concept</a:t>
              </a:r>
            </a:p>
          </p:txBody>
        </p:sp>
      </p:grpSp>
      <p:grpSp>
        <p:nvGrpSpPr>
          <p:cNvPr id="634" name="Group 634"/>
          <p:cNvGrpSpPr/>
          <p:nvPr/>
        </p:nvGrpSpPr>
        <p:grpSpPr>
          <a:xfrm>
            <a:off x="4932753" y="1429912"/>
            <a:ext cx="2066021" cy="749060"/>
            <a:chOff x="0" y="0"/>
            <a:chExt cx="2066020" cy="749058"/>
          </a:xfrm>
        </p:grpSpPr>
        <p:sp>
          <p:nvSpPr>
            <p:cNvPr id="632" name="Shape 632"/>
            <p:cNvSpPr/>
            <p:nvPr/>
          </p:nvSpPr>
          <p:spPr>
            <a:xfrm>
              <a:off x="0" y="0"/>
              <a:ext cx="2066021" cy="749059"/>
            </a:xfrm>
            <a:prstGeom prst="chevron">
              <a:avLst>
                <a:gd name="adj" fmla="val 23542"/>
              </a:avLst>
            </a:prstGeom>
            <a:solidFill>
              <a:srgbClr val="808080"/>
            </a:solidFill>
            <a:ln w="9525" cap="flat">
              <a:solidFill>
                <a:srgbClr val="FFFFFF"/>
              </a:solidFill>
              <a:prstDash val="solid"/>
              <a:round/>
            </a:ln>
            <a:effectLst>
              <a:outerShdw blurRad="12700" dist="35921" dir="2700000" rotWithShape="0">
                <a:srgbClr val="000000"/>
              </a:outerShdw>
              <a:reflection stA="52000" endPos="40000" dir="5400000" sy="-100000" algn="bl" rotWithShape="0"/>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633" name="Shape 633"/>
            <p:cNvSpPr/>
            <p:nvPr/>
          </p:nvSpPr>
          <p:spPr>
            <a:xfrm>
              <a:off x="176343" y="241179"/>
              <a:ext cx="1713334" cy="2667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800" b="1">
                  <a:solidFill>
                    <a:srgbClr val="FFFFFF"/>
                  </a:solidFill>
                </a:defRPr>
              </a:lvl1pPr>
            </a:lstStyle>
            <a:p>
              <a:pPr lvl="0">
                <a:defRPr b="0">
                  <a:solidFill>
                    <a:srgbClr val="000000"/>
                  </a:solidFill>
                </a:defRPr>
              </a:pPr>
              <a:r>
                <a:rPr b="1">
                  <a:solidFill>
                    <a:srgbClr val="FFFFFF"/>
                  </a:solidFill>
                </a:rPr>
                <a:t>Incubation</a:t>
              </a:r>
            </a:p>
          </p:txBody>
        </p:sp>
      </p:grpSp>
      <p:grpSp>
        <p:nvGrpSpPr>
          <p:cNvPr id="637" name="Group 637"/>
          <p:cNvGrpSpPr/>
          <p:nvPr/>
        </p:nvGrpSpPr>
        <p:grpSpPr>
          <a:xfrm>
            <a:off x="6907127" y="1429912"/>
            <a:ext cx="2066021" cy="749060"/>
            <a:chOff x="0" y="0"/>
            <a:chExt cx="2066020" cy="749058"/>
          </a:xfrm>
        </p:grpSpPr>
        <p:sp>
          <p:nvSpPr>
            <p:cNvPr id="635" name="Shape 635"/>
            <p:cNvSpPr/>
            <p:nvPr/>
          </p:nvSpPr>
          <p:spPr>
            <a:xfrm>
              <a:off x="0" y="0"/>
              <a:ext cx="2066021" cy="749059"/>
            </a:xfrm>
            <a:prstGeom prst="chevron">
              <a:avLst>
                <a:gd name="adj" fmla="val 23542"/>
              </a:avLst>
            </a:prstGeom>
            <a:solidFill>
              <a:srgbClr val="808080"/>
            </a:solidFill>
            <a:ln w="9525" cap="flat">
              <a:solidFill>
                <a:srgbClr val="FFFFFF"/>
              </a:solidFill>
              <a:prstDash val="solid"/>
              <a:round/>
            </a:ln>
            <a:effectLst>
              <a:outerShdw blurRad="12700" dist="35921" dir="2700000" rotWithShape="0">
                <a:srgbClr val="000000"/>
              </a:outerShdw>
              <a:reflection stA="52000" endPos="40000" dir="5400000" sy="-100000" algn="bl" rotWithShape="0"/>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636" name="Shape 636"/>
            <p:cNvSpPr/>
            <p:nvPr/>
          </p:nvSpPr>
          <p:spPr>
            <a:xfrm>
              <a:off x="176343" y="241179"/>
              <a:ext cx="1713334" cy="2667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800" b="1">
                  <a:solidFill>
                    <a:srgbClr val="FFFFFF"/>
                  </a:solidFill>
                </a:defRPr>
              </a:lvl1pPr>
            </a:lstStyle>
            <a:p>
              <a:pPr lvl="0">
                <a:defRPr b="0">
                  <a:solidFill>
                    <a:srgbClr val="000000"/>
                  </a:solidFill>
                </a:defRPr>
              </a:pPr>
              <a:r>
                <a:rPr b="1">
                  <a:solidFill>
                    <a:srgbClr val="FFFFFF"/>
                  </a:solidFill>
                </a:rPr>
                <a:t>Expansion</a:t>
              </a:r>
            </a:p>
          </p:txBody>
        </p:sp>
      </p:grpSp>
      <p:grpSp>
        <p:nvGrpSpPr>
          <p:cNvPr id="640" name="Group 640"/>
          <p:cNvGrpSpPr/>
          <p:nvPr/>
        </p:nvGrpSpPr>
        <p:grpSpPr>
          <a:xfrm>
            <a:off x="8900077" y="1429912"/>
            <a:ext cx="2066021" cy="749060"/>
            <a:chOff x="0" y="0"/>
            <a:chExt cx="2066020" cy="749058"/>
          </a:xfrm>
        </p:grpSpPr>
        <p:sp>
          <p:nvSpPr>
            <p:cNvPr id="638" name="Shape 638"/>
            <p:cNvSpPr/>
            <p:nvPr/>
          </p:nvSpPr>
          <p:spPr>
            <a:xfrm>
              <a:off x="0" y="0"/>
              <a:ext cx="2066021" cy="749059"/>
            </a:xfrm>
            <a:prstGeom prst="chevron">
              <a:avLst>
                <a:gd name="adj" fmla="val 23542"/>
              </a:avLst>
            </a:prstGeom>
            <a:solidFill>
              <a:srgbClr val="808080"/>
            </a:solidFill>
            <a:ln w="9525" cap="flat">
              <a:solidFill>
                <a:srgbClr val="FFFFFF"/>
              </a:solidFill>
              <a:prstDash val="solid"/>
              <a:round/>
            </a:ln>
            <a:effectLst>
              <a:outerShdw blurRad="12700" dist="35921" dir="2700000" rotWithShape="0">
                <a:srgbClr val="000000"/>
              </a:outerShdw>
              <a:reflection stA="52000" endPos="40000" dir="5400000" sy="-100000" algn="bl" rotWithShape="0"/>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639" name="Shape 639"/>
            <p:cNvSpPr/>
            <p:nvPr/>
          </p:nvSpPr>
          <p:spPr>
            <a:xfrm>
              <a:off x="176343" y="107829"/>
              <a:ext cx="1713334" cy="5334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a:defRPr sz="1800"/>
              </a:pPr>
              <a:r>
                <a:rPr b="1">
                  <a:solidFill>
                    <a:srgbClr val="FFFFFF"/>
                  </a:solidFill>
                </a:rPr>
                <a:t>Running</a:t>
              </a:r>
              <a:br>
                <a:rPr b="1">
                  <a:solidFill>
                    <a:srgbClr val="FFFFFF"/>
                  </a:solidFill>
                </a:rPr>
              </a:br>
              <a:r>
                <a:rPr b="1">
                  <a:solidFill>
                    <a:srgbClr val="FFFFFF"/>
                  </a:solidFill>
                </a:rPr>
                <a:t>Business</a:t>
              </a:r>
            </a:p>
          </p:txBody>
        </p:sp>
      </p:grpSp>
      <p:grpSp>
        <p:nvGrpSpPr>
          <p:cNvPr id="643" name="Group 643"/>
          <p:cNvGrpSpPr/>
          <p:nvPr/>
        </p:nvGrpSpPr>
        <p:grpSpPr>
          <a:xfrm>
            <a:off x="6873003" y="3222352"/>
            <a:ext cx="1317135" cy="703803"/>
            <a:chOff x="0" y="0"/>
            <a:chExt cx="1317134" cy="703802"/>
          </a:xfrm>
        </p:grpSpPr>
        <p:sp>
          <p:nvSpPr>
            <p:cNvPr id="641" name="Shape 641"/>
            <p:cNvSpPr/>
            <p:nvPr/>
          </p:nvSpPr>
          <p:spPr>
            <a:xfrm>
              <a:off x="-1" y="-1"/>
              <a:ext cx="1317136" cy="70380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5050"/>
            </a:solidFill>
            <a:ln w="12700" cap="flat">
              <a:noFill/>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642" name="Shape 642"/>
            <p:cNvSpPr/>
            <p:nvPr/>
          </p:nvSpPr>
          <p:spPr>
            <a:xfrm>
              <a:off x="192889" y="174100"/>
              <a:ext cx="931355" cy="3556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200" b="1">
                  <a:solidFill>
                    <a:srgbClr val="FFFFFF"/>
                  </a:solidFill>
                </a:defRPr>
              </a:lvl1pPr>
            </a:lstStyle>
            <a:p>
              <a:pPr lvl="0">
                <a:defRPr sz="1800" b="0">
                  <a:solidFill>
                    <a:srgbClr val="000000"/>
                  </a:solidFill>
                </a:defRPr>
              </a:pPr>
              <a:r>
                <a:rPr sz="1200" b="1">
                  <a:solidFill>
                    <a:srgbClr val="FFFFFF"/>
                  </a:solidFill>
                </a:rPr>
                <a:t>Bio-chemicals</a:t>
              </a:r>
            </a:p>
          </p:txBody>
        </p:sp>
      </p:grpSp>
      <p:grpSp>
        <p:nvGrpSpPr>
          <p:cNvPr id="646" name="Group 646"/>
          <p:cNvGrpSpPr/>
          <p:nvPr/>
        </p:nvGrpSpPr>
        <p:grpSpPr>
          <a:xfrm>
            <a:off x="6095188" y="2708094"/>
            <a:ext cx="1537659" cy="703803"/>
            <a:chOff x="0" y="0"/>
            <a:chExt cx="1537657" cy="703802"/>
          </a:xfrm>
        </p:grpSpPr>
        <p:sp>
          <p:nvSpPr>
            <p:cNvPr id="644" name="Shape 644"/>
            <p:cNvSpPr/>
            <p:nvPr/>
          </p:nvSpPr>
          <p:spPr>
            <a:xfrm>
              <a:off x="0" y="-1"/>
              <a:ext cx="1537658" cy="70380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5050"/>
            </a:solidFill>
            <a:ln w="12700" cap="flat">
              <a:noFill/>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645" name="Shape 645"/>
            <p:cNvSpPr/>
            <p:nvPr/>
          </p:nvSpPr>
          <p:spPr>
            <a:xfrm>
              <a:off x="225184" y="174100"/>
              <a:ext cx="1087289" cy="3556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200" b="1">
                  <a:solidFill>
                    <a:srgbClr val="FFFFFF"/>
                  </a:solidFill>
                </a:defRPr>
              </a:lvl1pPr>
            </a:lstStyle>
            <a:p>
              <a:pPr lvl="0">
                <a:defRPr sz="1800" b="0">
                  <a:solidFill>
                    <a:srgbClr val="000000"/>
                  </a:solidFill>
                </a:defRPr>
              </a:pPr>
              <a:r>
                <a:rPr sz="1200" b="1">
                  <a:solidFill>
                    <a:srgbClr val="FFFFFF"/>
                  </a:solidFill>
                </a:rPr>
                <a:t>AR Coating / Solar</a:t>
              </a:r>
            </a:p>
          </p:txBody>
        </p:sp>
      </p:grpSp>
      <p:grpSp>
        <p:nvGrpSpPr>
          <p:cNvPr id="649" name="Group 649"/>
          <p:cNvGrpSpPr/>
          <p:nvPr/>
        </p:nvGrpSpPr>
        <p:grpSpPr>
          <a:xfrm>
            <a:off x="3953445" y="3119940"/>
            <a:ext cx="1322453" cy="698955"/>
            <a:chOff x="0" y="0"/>
            <a:chExt cx="1322452" cy="698953"/>
          </a:xfrm>
        </p:grpSpPr>
        <p:sp>
          <p:nvSpPr>
            <p:cNvPr id="647" name="Shape 647"/>
            <p:cNvSpPr/>
            <p:nvPr/>
          </p:nvSpPr>
          <p:spPr>
            <a:xfrm>
              <a:off x="-1" y="0"/>
              <a:ext cx="1322454" cy="69895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5050"/>
            </a:solidFill>
            <a:ln w="12700" cap="flat">
              <a:noFill/>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648" name="Shape 648"/>
            <p:cNvSpPr/>
            <p:nvPr/>
          </p:nvSpPr>
          <p:spPr>
            <a:xfrm>
              <a:off x="193668" y="82776"/>
              <a:ext cx="935116" cy="5334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a:defRPr sz="1800"/>
              </a:pPr>
              <a:r>
                <a:rPr sz="1200" b="1">
                  <a:solidFill>
                    <a:srgbClr val="FFFFFF"/>
                  </a:solidFill>
                </a:rPr>
                <a:t>Biomed</a:t>
              </a:r>
              <a:br>
                <a:rPr sz="1200" b="1">
                  <a:solidFill>
                    <a:srgbClr val="FFFFFF"/>
                  </a:solidFill>
                </a:rPr>
              </a:br>
              <a:r>
                <a:rPr sz="1200" b="1">
                  <a:solidFill>
                    <a:srgbClr val="FFFFFF"/>
                  </a:solidFill>
                </a:rPr>
                <a:t>Drug Delivery</a:t>
              </a:r>
            </a:p>
          </p:txBody>
        </p:sp>
      </p:grpSp>
      <p:grpSp>
        <p:nvGrpSpPr>
          <p:cNvPr id="652" name="Group 652"/>
          <p:cNvGrpSpPr/>
          <p:nvPr/>
        </p:nvGrpSpPr>
        <p:grpSpPr>
          <a:xfrm>
            <a:off x="872208" y="2403062"/>
            <a:ext cx="1537659" cy="703803"/>
            <a:chOff x="0" y="0"/>
            <a:chExt cx="1537657" cy="703802"/>
          </a:xfrm>
        </p:grpSpPr>
        <p:sp>
          <p:nvSpPr>
            <p:cNvPr id="650" name="Shape 650"/>
            <p:cNvSpPr/>
            <p:nvPr/>
          </p:nvSpPr>
          <p:spPr>
            <a:xfrm>
              <a:off x="0" y="-1"/>
              <a:ext cx="1537658" cy="70380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000000"/>
                </a:gs>
                <a:gs pos="50000">
                  <a:srgbClr val="FFFFFF"/>
                </a:gs>
                <a:gs pos="100000">
                  <a:srgbClr val="FF0000"/>
                </a:gs>
              </a:gsLst>
              <a:lin ang="0" scaled="0"/>
            </a:gradFill>
            <a:ln w="12700" cap="flat">
              <a:noFill/>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651" name="Shape 651"/>
            <p:cNvSpPr/>
            <p:nvPr/>
          </p:nvSpPr>
          <p:spPr>
            <a:xfrm>
              <a:off x="225184" y="148700"/>
              <a:ext cx="1087289" cy="4064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a:defRPr sz="1800"/>
              </a:pPr>
              <a:r>
                <a:rPr sz="1400" b="1"/>
                <a:t>New themes </a:t>
              </a:r>
              <a:br>
                <a:rPr sz="1400" b="1"/>
              </a:br>
              <a:r>
                <a:rPr sz="1400" b="1"/>
                <a:t>LS</a:t>
              </a:r>
            </a:p>
          </p:txBody>
        </p:sp>
      </p:grpSp>
      <p:grpSp>
        <p:nvGrpSpPr>
          <p:cNvPr id="655" name="Group 655"/>
          <p:cNvGrpSpPr/>
          <p:nvPr/>
        </p:nvGrpSpPr>
        <p:grpSpPr>
          <a:xfrm>
            <a:off x="882774" y="3457797"/>
            <a:ext cx="1537657" cy="570767"/>
            <a:chOff x="0" y="0"/>
            <a:chExt cx="1537656" cy="570765"/>
          </a:xfrm>
        </p:grpSpPr>
        <p:sp>
          <p:nvSpPr>
            <p:cNvPr id="653" name="Shape 653"/>
            <p:cNvSpPr/>
            <p:nvPr/>
          </p:nvSpPr>
          <p:spPr>
            <a:xfrm>
              <a:off x="-1" y="0"/>
              <a:ext cx="1537658" cy="570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000000"/>
                </a:gs>
                <a:gs pos="50000">
                  <a:srgbClr val="FFFFFF"/>
                </a:gs>
                <a:gs pos="100000">
                  <a:srgbClr val="FF0000"/>
                </a:gs>
              </a:gsLst>
              <a:lin ang="0" scaled="0"/>
            </a:gradFill>
            <a:ln w="12700" cap="flat">
              <a:noFill/>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654" name="Shape 654"/>
            <p:cNvSpPr/>
            <p:nvPr/>
          </p:nvSpPr>
          <p:spPr>
            <a:xfrm>
              <a:off x="225183" y="82182"/>
              <a:ext cx="1087289" cy="4064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a:defRPr sz="1800"/>
              </a:pPr>
              <a:r>
                <a:rPr sz="1400" b="1"/>
                <a:t>New themes </a:t>
              </a:r>
              <a:br>
                <a:rPr sz="1400" b="1"/>
              </a:br>
              <a:r>
                <a:rPr sz="1400" b="1"/>
                <a:t>MS</a:t>
              </a:r>
            </a:p>
          </p:txBody>
        </p:sp>
      </p:grpSp>
      <p:sp>
        <p:nvSpPr>
          <p:cNvPr id="656" name="Shape 656"/>
          <p:cNvSpPr/>
          <p:nvPr/>
        </p:nvSpPr>
        <p:spPr>
          <a:xfrm>
            <a:off x="978942" y="4607051"/>
            <a:ext cx="7174432" cy="2052650"/>
          </a:xfrm>
          <a:prstGeom prst="rect">
            <a:avLst/>
          </a:prstGeom>
          <a:ln w="12700">
            <a:miter lim="400000"/>
          </a:ln>
          <a:extLst>
            <a:ext uri="{C572A759-6A51-4108-AA02-DFA0A04FC94B}">
              <ma14:wrappingTextBoxFlag xmlns="" xmlns:ma14="http://schemas.microsoft.com/office/mac/drawingml/2011/main" val="1"/>
            </a:ext>
          </a:extLst>
        </p:spPr>
        <p:txBody>
          <a:bodyPr lIns="51199" tIns="51199" rIns="51199" bIns="51199" anchor="ctr">
            <a:spAutoFit/>
          </a:bodyPr>
          <a:lstStyle/>
          <a:p>
            <a:pPr marL="406394" lvl="0" indent="-406394" algn="l" defTabSz="1300184">
              <a:spcBef>
                <a:spcPts val="400"/>
              </a:spcBef>
              <a:buSzPct val="130000"/>
              <a:buFont typeface="Arial" panose="020B0604020202020204" pitchFamily="34" charset="0"/>
              <a:buChar char="•"/>
              <a:defRPr sz="1800"/>
            </a:pPr>
            <a:r>
              <a:rPr sz="2400" b="1" dirty="0"/>
              <a:t>Radical innovation (“</a:t>
            </a:r>
            <a:r>
              <a:rPr sz="2400" b="1" dirty="0">
                <a:solidFill>
                  <a:srgbClr val="FF0000"/>
                </a:solidFill>
              </a:rPr>
              <a:t>Red box </a:t>
            </a:r>
            <a:r>
              <a:rPr sz="2400" b="1" dirty="0"/>
              <a:t>activities”) represents ~25% of DSM’s total innovation </a:t>
            </a:r>
            <a:endParaRPr lang="en-US" sz="2400" b="1" dirty="0"/>
          </a:p>
          <a:p>
            <a:pPr marL="406394" lvl="0" indent="-406394" algn="l" defTabSz="1300184">
              <a:spcBef>
                <a:spcPts val="400"/>
              </a:spcBef>
              <a:buSzPct val="130000"/>
              <a:buFont typeface="Arial" panose="020B0604020202020204" pitchFamily="34" charset="0"/>
              <a:buChar char="•"/>
              <a:defRPr sz="1800"/>
            </a:pPr>
            <a:endParaRPr sz="2400" b="1" dirty="0"/>
          </a:p>
          <a:p>
            <a:pPr marL="406394" lvl="0" indent="-406394" algn="l" defTabSz="1300184">
              <a:spcBef>
                <a:spcPts val="400"/>
              </a:spcBef>
              <a:buSzPct val="130000"/>
              <a:buFont typeface="Arial" panose="020B0604020202020204" pitchFamily="34" charset="0"/>
              <a:buChar char="•"/>
              <a:defRPr sz="1800"/>
            </a:pPr>
            <a:r>
              <a:rPr sz="2400" b="1" dirty="0"/>
              <a:t>R&amp;D / Innovation will be intensified further in 2014/2015, including more open Innovation</a:t>
            </a:r>
          </a:p>
        </p:txBody>
      </p:sp>
      <p:grpSp>
        <p:nvGrpSpPr>
          <p:cNvPr id="659" name="Group 659"/>
          <p:cNvGrpSpPr/>
          <p:nvPr/>
        </p:nvGrpSpPr>
        <p:grpSpPr>
          <a:xfrm>
            <a:off x="8635363" y="4110841"/>
            <a:ext cx="3637755" cy="3299879"/>
            <a:chOff x="0" y="0"/>
            <a:chExt cx="3637753" cy="3299878"/>
          </a:xfrm>
        </p:grpSpPr>
        <p:sp>
          <p:nvSpPr>
            <p:cNvPr id="657" name="Shape 657"/>
            <p:cNvSpPr/>
            <p:nvPr/>
          </p:nvSpPr>
          <p:spPr>
            <a:xfrm>
              <a:off x="0" y="0"/>
              <a:ext cx="3637754" cy="3299879"/>
            </a:xfrm>
            <a:prstGeom prst="rect">
              <a:avLst/>
            </a:prstGeom>
            <a:solidFill>
              <a:srgbClr val="FFFFFF"/>
            </a:solidFill>
            <a:ln w="12700" cap="flat">
              <a:noFill/>
              <a:miter lim="400000"/>
            </a:ln>
            <a:effectLst/>
          </p:spPr>
          <p:txBody>
            <a:bodyPr wrap="square" lIns="0" tIns="0" rIns="0" bIns="0" numCol="1" anchor="t">
              <a:noAutofit/>
            </a:bodyPr>
            <a:lstStyle/>
            <a:p>
              <a:pPr lvl="0"/>
              <a:endParaRPr/>
            </a:p>
          </p:txBody>
        </p:sp>
        <p:pic>
          <p:nvPicPr>
            <p:cNvPr id="658" name="image13.png"/>
            <p:cNvPicPr/>
            <p:nvPr/>
          </p:nvPicPr>
          <p:blipFill>
            <a:blip r:embed="rId3">
              <a:extLst/>
            </a:blip>
            <a:stretch>
              <a:fillRect/>
            </a:stretch>
          </p:blipFill>
          <p:spPr>
            <a:xfrm>
              <a:off x="0" y="0"/>
              <a:ext cx="3637754" cy="3299879"/>
            </a:xfrm>
            <a:prstGeom prst="rect">
              <a:avLst/>
            </a:prstGeom>
            <a:ln w="12700" cap="flat">
              <a:noFill/>
              <a:miter lim="400000"/>
            </a:ln>
            <a:effectLst/>
          </p:spPr>
        </p:pic>
      </p:grpSp>
      <p:sp>
        <p:nvSpPr>
          <p:cNvPr id="660" name="Shape 660"/>
          <p:cNvSpPr/>
          <p:nvPr/>
        </p:nvSpPr>
        <p:spPr>
          <a:xfrm>
            <a:off x="890813" y="4109434"/>
            <a:ext cx="11368018" cy="3302693"/>
          </a:xfrm>
          <a:prstGeom prst="rect">
            <a:avLst/>
          </a:prstGeom>
          <a:ln w="28575">
            <a:solidFill>
              <a:srgbClr val="333399"/>
            </a:solidFill>
          </a:ln>
        </p:spPr>
        <p:txBody>
          <a:bodyPr lIns="0" tIns="0" rIns="0" bIns="0" anchor="ctr"/>
          <a:lstStyle/>
          <a:p>
            <a:pPr marL="487671" lvl="0" indent="-487671">
              <a:defRPr sz="2000">
                <a:latin typeface="Gill Sans"/>
                <a:ea typeface="Gill Sans"/>
                <a:cs typeface="Gill Sans"/>
                <a:sym typeface="Gill Sans"/>
              </a:defRPr>
            </a:pPr>
            <a:endParaRPr/>
          </a:p>
        </p:txBody>
      </p:sp>
      <p:grpSp>
        <p:nvGrpSpPr>
          <p:cNvPr id="663" name="Group 663"/>
          <p:cNvGrpSpPr/>
          <p:nvPr/>
        </p:nvGrpSpPr>
        <p:grpSpPr>
          <a:xfrm>
            <a:off x="2692770" y="3311366"/>
            <a:ext cx="1260676" cy="409507"/>
            <a:chOff x="0" y="0"/>
            <a:chExt cx="1260675" cy="409506"/>
          </a:xfrm>
        </p:grpSpPr>
        <p:sp>
          <p:nvSpPr>
            <p:cNvPr id="661" name="Shape 661"/>
            <p:cNvSpPr/>
            <p:nvPr/>
          </p:nvSpPr>
          <p:spPr>
            <a:xfrm>
              <a:off x="0" y="-1"/>
              <a:ext cx="1260676" cy="4095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cap="flat">
              <a:noFill/>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662" name="Shape 662"/>
            <p:cNvSpPr/>
            <p:nvPr/>
          </p:nvSpPr>
          <p:spPr>
            <a:xfrm>
              <a:off x="184622" y="115852"/>
              <a:ext cx="891432" cy="1778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200" b="1">
                  <a:solidFill>
                    <a:srgbClr val="FFFFFF"/>
                  </a:solidFill>
                </a:defRPr>
              </a:lvl1pPr>
            </a:lstStyle>
            <a:p>
              <a:pPr lvl="0">
                <a:defRPr sz="1800" b="0">
                  <a:solidFill>
                    <a:srgbClr val="000000"/>
                  </a:solidFill>
                </a:defRPr>
              </a:pPr>
              <a:r>
                <a:rPr sz="1200" b="1">
                  <a:solidFill>
                    <a:srgbClr val="FFFFFF"/>
                  </a:solidFill>
                </a:rPr>
                <a:t>BluCure     </a:t>
              </a:r>
            </a:p>
          </p:txBody>
        </p:sp>
      </p:grpSp>
      <p:grpSp>
        <p:nvGrpSpPr>
          <p:cNvPr id="666" name="Group 666"/>
          <p:cNvGrpSpPr/>
          <p:nvPr/>
        </p:nvGrpSpPr>
        <p:grpSpPr>
          <a:xfrm>
            <a:off x="7221714" y="2720774"/>
            <a:ext cx="1253719" cy="528129"/>
            <a:chOff x="0" y="0"/>
            <a:chExt cx="1253718" cy="528127"/>
          </a:xfrm>
        </p:grpSpPr>
        <p:sp>
          <p:nvSpPr>
            <p:cNvPr id="664" name="Shape 664"/>
            <p:cNvSpPr/>
            <p:nvPr/>
          </p:nvSpPr>
          <p:spPr>
            <a:xfrm>
              <a:off x="-1" y="0"/>
              <a:ext cx="1253720" cy="52812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cap="flat">
              <a:noFill/>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665" name="Shape 665"/>
            <p:cNvSpPr/>
            <p:nvPr/>
          </p:nvSpPr>
          <p:spPr>
            <a:xfrm>
              <a:off x="183602" y="86263"/>
              <a:ext cx="886513" cy="3556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a:defRPr sz="1800"/>
              </a:pPr>
              <a:r>
                <a:rPr sz="1200" b="1">
                  <a:solidFill>
                    <a:srgbClr val="FFFFFF"/>
                  </a:solidFill>
                </a:rPr>
                <a:t>Dyneema®</a:t>
              </a:r>
              <a:endParaRPr sz="1200" b="1"/>
            </a:p>
            <a:p>
              <a:pPr lvl="0">
                <a:defRPr sz="1800"/>
              </a:pPr>
              <a:r>
                <a:rPr sz="1200" b="1">
                  <a:solidFill>
                    <a:srgbClr val="FFFFFF"/>
                  </a:solidFill>
                </a:rPr>
                <a:t>Diamond</a:t>
              </a:r>
            </a:p>
          </p:txBody>
        </p:sp>
      </p:grpSp>
      <p:grpSp>
        <p:nvGrpSpPr>
          <p:cNvPr id="669" name="Group 669"/>
          <p:cNvGrpSpPr/>
          <p:nvPr/>
        </p:nvGrpSpPr>
        <p:grpSpPr>
          <a:xfrm>
            <a:off x="2913049" y="2846171"/>
            <a:ext cx="1426787" cy="532263"/>
            <a:chOff x="0" y="0"/>
            <a:chExt cx="1426786" cy="532261"/>
          </a:xfrm>
        </p:grpSpPr>
        <p:sp>
          <p:nvSpPr>
            <p:cNvPr id="667" name="Shape 667"/>
            <p:cNvSpPr/>
            <p:nvPr/>
          </p:nvSpPr>
          <p:spPr>
            <a:xfrm>
              <a:off x="-1" y="0"/>
              <a:ext cx="1426788" cy="5322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485CA"/>
            </a:solidFill>
            <a:ln w="12700" cap="flat">
              <a:noFill/>
              <a:miter lim="400000"/>
            </a:ln>
            <a:effectLst/>
          </p:spPr>
          <p:txBody>
            <a:bodyPr wrap="square" lIns="0" tIns="0" rIns="0" bIns="0" numCol="1" anchor="ctr">
              <a:noAutofit/>
            </a:bodyPr>
            <a:lstStyle/>
            <a:p>
              <a:pPr lvl="0" defTabSz="1300459">
                <a:defRPr>
                  <a:latin typeface="Gill Sans"/>
                  <a:ea typeface="Gill Sans"/>
                  <a:cs typeface="Gill Sans"/>
                  <a:sym typeface="Gill Sans"/>
                </a:defRPr>
              </a:pPr>
              <a:endParaRPr/>
            </a:p>
          </p:txBody>
        </p:sp>
        <p:sp>
          <p:nvSpPr>
            <p:cNvPr id="668" name="Shape 668"/>
            <p:cNvSpPr/>
            <p:nvPr/>
          </p:nvSpPr>
          <p:spPr>
            <a:xfrm>
              <a:off x="208948" y="88330"/>
              <a:ext cx="1008889" cy="3556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defTabSz="1300459">
                <a:defRPr sz="1800"/>
              </a:pPr>
              <a:r>
                <a:rPr sz="1200" b="1">
                  <a:solidFill>
                    <a:srgbClr val="FFFFFF"/>
                  </a:solidFill>
                </a:rPr>
                <a:t>HyD</a:t>
              </a:r>
              <a:r>
                <a:rPr sz="1200" b="1" baseline="29500">
                  <a:solidFill>
                    <a:srgbClr val="FFFFFF"/>
                  </a:solidFill>
                </a:rPr>
                <a:t>®</a:t>
              </a:r>
              <a:endParaRPr sz="1200" b="1"/>
            </a:p>
            <a:p>
              <a:pPr lvl="0" defTabSz="1300459">
                <a:defRPr sz="1800"/>
              </a:pPr>
              <a:r>
                <a:rPr sz="1200" b="1">
                  <a:solidFill>
                    <a:srgbClr val="FFFFFF"/>
                  </a:solidFill>
                </a:rPr>
                <a:t>Human</a:t>
              </a:r>
            </a:p>
          </p:txBody>
        </p:sp>
      </p:grpSp>
      <p:grpSp>
        <p:nvGrpSpPr>
          <p:cNvPr id="672" name="Group 672"/>
          <p:cNvGrpSpPr/>
          <p:nvPr/>
        </p:nvGrpSpPr>
        <p:grpSpPr>
          <a:xfrm>
            <a:off x="5787954" y="2370562"/>
            <a:ext cx="1260677" cy="409507"/>
            <a:chOff x="0" y="0"/>
            <a:chExt cx="1260675" cy="409506"/>
          </a:xfrm>
        </p:grpSpPr>
        <p:sp>
          <p:nvSpPr>
            <p:cNvPr id="670" name="Shape 670"/>
            <p:cNvSpPr/>
            <p:nvPr/>
          </p:nvSpPr>
          <p:spPr>
            <a:xfrm>
              <a:off x="0" y="-1"/>
              <a:ext cx="1260676" cy="4095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cap="flat">
              <a:noFill/>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671" name="Shape 671"/>
            <p:cNvSpPr/>
            <p:nvPr/>
          </p:nvSpPr>
          <p:spPr>
            <a:xfrm>
              <a:off x="184622" y="115852"/>
              <a:ext cx="891432" cy="1778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200" b="1">
                  <a:solidFill>
                    <a:srgbClr val="FFFFFF"/>
                  </a:solidFill>
                </a:defRPr>
              </a:lvl1pPr>
            </a:lstStyle>
            <a:p>
              <a:pPr lvl="0">
                <a:defRPr sz="1800" b="0">
                  <a:solidFill>
                    <a:srgbClr val="000000"/>
                  </a:solidFill>
                </a:defRPr>
              </a:pPr>
              <a:r>
                <a:rPr sz="1200" b="1">
                  <a:solidFill>
                    <a:srgbClr val="FFFFFF"/>
                  </a:solidFill>
                </a:rPr>
                <a:t>Stevia    </a:t>
              </a:r>
            </a:p>
          </p:txBody>
        </p:sp>
      </p:grpSp>
      <p:grpSp>
        <p:nvGrpSpPr>
          <p:cNvPr id="675" name="Group 675"/>
          <p:cNvGrpSpPr/>
          <p:nvPr/>
        </p:nvGrpSpPr>
        <p:grpSpPr>
          <a:xfrm>
            <a:off x="5378310" y="3394674"/>
            <a:ext cx="1260677" cy="409507"/>
            <a:chOff x="0" y="0"/>
            <a:chExt cx="1260675" cy="409506"/>
          </a:xfrm>
        </p:grpSpPr>
        <p:sp>
          <p:nvSpPr>
            <p:cNvPr id="673" name="Shape 673"/>
            <p:cNvSpPr/>
            <p:nvPr/>
          </p:nvSpPr>
          <p:spPr>
            <a:xfrm>
              <a:off x="0" y="-1"/>
              <a:ext cx="1260676" cy="40950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cap="flat">
              <a:noFill/>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674" name="Shape 674"/>
            <p:cNvSpPr/>
            <p:nvPr/>
          </p:nvSpPr>
          <p:spPr>
            <a:xfrm>
              <a:off x="184622" y="115852"/>
              <a:ext cx="891432" cy="1778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1200" b="1">
                  <a:solidFill>
                    <a:srgbClr val="FFFFFF"/>
                  </a:solidFill>
                </a:defRPr>
              </a:lvl1pPr>
            </a:lstStyle>
            <a:p>
              <a:pPr lvl="0">
                <a:defRPr sz="1800" b="0">
                  <a:solidFill>
                    <a:srgbClr val="000000"/>
                  </a:solidFill>
                </a:defRPr>
              </a:pPr>
              <a:r>
                <a:rPr sz="1200" b="1">
                  <a:solidFill>
                    <a:srgbClr val="FFFFFF"/>
                  </a:solidFill>
                </a:rPr>
                <a:t>CleanCow    </a:t>
              </a:r>
            </a:p>
          </p:txBody>
        </p:sp>
      </p:grpSp>
      <p:grpSp>
        <p:nvGrpSpPr>
          <p:cNvPr id="678" name="Group 678"/>
          <p:cNvGrpSpPr/>
          <p:nvPr/>
        </p:nvGrpSpPr>
        <p:grpSpPr>
          <a:xfrm>
            <a:off x="4532533" y="2773808"/>
            <a:ext cx="1635357" cy="531213"/>
            <a:chOff x="0" y="0"/>
            <a:chExt cx="1635355" cy="531212"/>
          </a:xfrm>
        </p:grpSpPr>
        <p:sp>
          <p:nvSpPr>
            <p:cNvPr id="676" name="Shape 676"/>
            <p:cNvSpPr/>
            <p:nvPr/>
          </p:nvSpPr>
          <p:spPr>
            <a:xfrm>
              <a:off x="0" y="-1"/>
              <a:ext cx="1635356" cy="5312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485CA"/>
            </a:solidFill>
            <a:ln w="12700" cap="flat">
              <a:noFill/>
              <a:miter lim="400000"/>
            </a:ln>
            <a:effectLst/>
          </p:spPr>
          <p:txBody>
            <a:bodyPr wrap="square" lIns="0" tIns="0" rIns="0" bIns="0" numCol="1" anchor="ctr">
              <a:noAutofit/>
            </a:bodyPr>
            <a:lstStyle/>
            <a:p>
              <a:pPr lvl="0" defTabSz="1300459">
                <a:defRPr>
                  <a:latin typeface="Gill Sans"/>
                  <a:ea typeface="Gill Sans"/>
                  <a:cs typeface="Gill Sans"/>
                  <a:sym typeface="Gill Sans"/>
                </a:defRPr>
              </a:pPr>
              <a:endParaRPr/>
            </a:p>
          </p:txBody>
        </p:sp>
        <p:sp>
          <p:nvSpPr>
            <p:cNvPr id="677" name="Shape 677"/>
            <p:cNvSpPr/>
            <p:nvPr/>
          </p:nvSpPr>
          <p:spPr>
            <a:xfrm>
              <a:off x="239492" y="87805"/>
              <a:ext cx="1156371" cy="3556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defTabSz="1300459">
                <a:defRPr sz="1800"/>
              </a:pPr>
              <a:r>
                <a:rPr sz="1200" b="1">
                  <a:solidFill>
                    <a:srgbClr val="FFFFFF"/>
                  </a:solidFill>
                </a:rPr>
                <a:t>EcoPaxx</a:t>
              </a:r>
            </a:p>
            <a:p>
              <a:pPr lvl="0" defTabSz="1300459">
                <a:defRPr sz="1800"/>
              </a:pPr>
              <a:r>
                <a:rPr sz="1200" b="1">
                  <a:solidFill>
                    <a:srgbClr val="FFFFFF"/>
                  </a:solidFill>
                </a:rPr>
                <a:t>Next Gen</a:t>
              </a:r>
            </a:p>
          </p:txBody>
        </p:sp>
      </p:grpSp>
      <p:grpSp>
        <p:nvGrpSpPr>
          <p:cNvPr id="681" name="Group 681"/>
          <p:cNvGrpSpPr/>
          <p:nvPr/>
        </p:nvGrpSpPr>
        <p:grpSpPr>
          <a:xfrm>
            <a:off x="3944551" y="2403062"/>
            <a:ext cx="1228939" cy="562497"/>
            <a:chOff x="0" y="0"/>
            <a:chExt cx="1228937" cy="562495"/>
          </a:xfrm>
        </p:grpSpPr>
        <p:sp>
          <p:nvSpPr>
            <p:cNvPr id="679" name="Shape 679"/>
            <p:cNvSpPr/>
            <p:nvPr/>
          </p:nvSpPr>
          <p:spPr>
            <a:xfrm>
              <a:off x="0" y="0"/>
              <a:ext cx="1228938" cy="5624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5050"/>
            </a:solidFill>
            <a:ln w="12700" cap="flat">
              <a:noFill/>
              <a:miter lim="400000"/>
            </a:ln>
            <a:effectLst/>
          </p:spPr>
          <p:txBody>
            <a:bodyPr wrap="square" lIns="0" tIns="0" rIns="0" bIns="0" numCol="1" anchor="ctr">
              <a:noAutofit/>
            </a:bodyPr>
            <a:lstStyle/>
            <a:p>
              <a:pPr lvl="0">
                <a:defRPr sz="1300">
                  <a:solidFill>
                    <a:srgbClr val="FFFFFF"/>
                  </a:solidFill>
                  <a:latin typeface="Gill Sans"/>
                  <a:ea typeface="Gill Sans"/>
                  <a:cs typeface="Gill Sans"/>
                  <a:sym typeface="Gill Sans"/>
                </a:defRPr>
              </a:pPr>
              <a:endParaRPr/>
            </a:p>
          </p:txBody>
        </p:sp>
        <p:sp>
          <p:nvSpPr>
            <p:cNvPr id="680" name="Shape 680"/>
            <p:cNvSpPr/>
            <p:nvPr/>
          </p:nvSpPr>
          <p:spPr>
            <a:xfrm>
              <a:off x="179973" y="103447"/>
              <a:ext cx="868991" cy="3556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a:defRPr sz="1800"/>
              </a:pPr>
              <a:r>
                <a:rPr sz="1200" b="1">
                  <a:solidFill>
                    <a:srgbClr val="FFFFFF"/>
                  </a:solidFill>
                </a:rPr>
                <a:t>Biomed.</a:t>
              </a:r>
              <a:br>
                <a:rPr sz="1200" b="1">
                  <a:solidFill>
                    <a:srgbClr val="FFFFFF"/>
                  </a:solidFill>
                </a:rPr>
              </a:br>
              <a:r>
                <a:rPr sz="1200" b="1">
                  <a:solidFill>
                    <a:srgbClr val="FFFFFF"/>
                  </a:solidFill>
                </a:rPr>
                <a:t>Actamax</a:t>
              </a:r>
            </a:p>
          </p:txBody>
        </p:sp>
      </p:grpSp>
      <p:grpSp>
        <p:nvGrpSpPr>
          <p:cNvPr id="684" name="Group 684"/>
          <p:cNvGrpSpPr/>
          <p:nvPr/>
        </p:nvGrpSpPr>
        <p:grpSpPr>
          <a:xfrm>
            <a:off x="876930" y="7492997"/>
            <a:ext cx="11371193" cy="924579"/>
            <a:chOff x="0" y="0"/>
            <a:chExt cx="11371191" cy="924578"/>
          </a:xfrm>
        </p:grpSpPr>
        <p:sp>
          <p:nvSpPr>
            <p:cNvPr id="682" name="Shape 682"/>
            <p:cNvSpPr/>
            <p:nvPr/>
          </p:nvSpPr>
          <p:spPr>
            <a:xfrm>
              <a:off x="0" y="0"/>
              <a:ext cx="11371192" cy="924579"/>
            </a:xfrm>
            <a:prstGeom prst="roundRect">
              <a:avLst>
                <a:gd name="adj" fmla="val 20604"/>
              </a:avLst>
            </a:prstGeom>
            <a:solidFill>
              <a:srgbClr val="FF8000"/>
            </a:solidFill>
            <a:ln w="12700" cap="flat">
              <a:noFill/>
              <a:miter lim="400000"/>
            </a:ln>
            <a:effectLst>
              <a:outerShdw blurRad="76200" dist="63500" dir="2700000" rotWithShape="0">
                <a:srgbClr val="000000">
                  <a:alpha val="50000"/>
                </a:srgbClr>
              </a:outerShdw>
            </a:effectLst>
          </p:spPr>
          <p:txBody>
            <a:bodyPr wrap="square" lIns="0" tIns="0" rIns="0" bIns="0" numCol="1" anchor="t">
              <a:noAutofit/>
            </a:bodyPr>
            <a:lstStyle/>
            <a:p>
              <a:pPr lvl="0"/>
              <a:endParaRPr/>
            </a:p>
          </p:txBody>
        </p:sp>
        <p:sp>
          <p:nvSpPr>
            <p:cNvPr id="683" name="Shape 683"/>
            <p:cNvSpPr/>
            <p:nvPr/>
          </p:nvSpPr>
          <p:spPr>
            <a:xfrm>
              <a:off x="36391" y="98816"/>
              <a:ext cx="11302663" cy="726947"/>
            </a:xfrm>
            <a:prstGeom prst="rect">
              <a:avLst/>
            </a:prstGeom>
            <a:noFill/>
            <a:ln w="12700" cap="flat">
              <a:noFill/>
              <a:miter lim="400000"/>
            </a:ln>
            <a:effectLst>
              <a:outerShdw blurRad="101600" dist="25400" dir="2700000" rotWithShape="0">
                <a:srgbClr val="000000">
                  <a:alpha val="75000"/>
                </a:srgbClr>
              </a:outerShdw>
            </a:effectLst>
            <a:extLst>
              <a:ext uri="{C572A759-6A51-4108-AA02-DFA0A04FC94B}">
                <ma14:wrappingTextBoxFlag xmlns="" xmlns:ma14="http://schemas.microsoft.com/office/mac/drawingml/2011/main" val="1"/>
              </a:ext>
            </a:extLst>
          </p:spPr>
          <p:txBody>
            <a:bodyPr wrap="square" lIns="65022" tIns="65022" rIns="65022" bIns="65022" numCol="1" anchor="t">
              <a:spAutoFit/>
            </a:bodyPr>
            <a:lstStyle>
              <a:lvl1pPr>
                <a:defRPr sz="4100" b="1">
                  <a:solidFill>
                    <a:srgbClr val="FFFFFF"/>
                  </a:solidFill>
                </a:defRPr>
              </a:lvl1pPr>
            </a:lstStyle>
            <a:p>
              <a:pPr lvl="0">
                <a:defRPr sz="1800" b="0">
                  <a:solidFill>
                    <a:srgbClr val="000000"/>
                  </a:solidFill>
                </a:defRPr>
              </a:pPr>
              <a:r>
                <a:rPr sz="4100" b="1">
                  <a:solidFill>
                    <a:srgbClr val="FFFFFF"/>
                  </a:solidFill>
                </a:rPr>
                <a:t>Innovation creating sustainable future value</a:t>
              </a:r>
            </a:p>
          </p:txBody>
        </p:sp>
      </p:grpSp>
      <p:pic>
        <p:nvPicPr>
          <p:cNvPr id="685" name="image1.png"/>
          <p:cNvPicPr/>
          <p:nvPr/>
        </p:nvPicPr>
        <p:blipFill>
          <a:blip r:embed="rId4">
            <a:extLst/>
          </a:blip>
          <a:stretch>
            <a:fillRect/>
          </a:stretch>
        </p:blipFill>
        <p:spPr>
          <a:xfrm>
            <a:off x="9874250" y="8607425"/>
            <a:ext cx="2827339" cy="901700"/>
          </a:xfrm>
          <a:prstGeom prst="rect">
            <a:avLst/>
          </a:prstGeom>
          <a:ln w="12700">
            <a:miter lim="400000"/>
          </a:ln>
        </p:spPr>
      </p:pic>
      <p:sp>
        <p:nvSpPr>
          <p:cNvPr id="70" name="Shape 938"/>
          <p:cNvSpPr/>
          <p:nvPr/>
        </p:nvSpPr>
        <p:spPr>
          <a:xfrm>
            <a:off x="1047609" y="9244645"/>
            <a:ext cx="1354668"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defRPr sz="1400">
                <a:solidFill>
                  <a:srgbClr val="5F5F5F"/>
                </a:solidFill>
                <a:latin typeface="Gill Sans"/>
                <a:ea typeface="Gill Sans"/>
                <a:cs typeface="Gill Sans"/>
                <a:sym typeface="Gill Sans"/>
              </a:defRPr>
            </a:lvl1pPr>
          </a:lstStyle>
          <a:p>
            <a:pPr lvl="0">
              <a:defRPr sz="1800">
                <a:solidFill>
                  <a:srgbClr val="000000"/>
                </a:solidFill>
              </a:defRPr>
            </a:pPr>
            <a:r>
              <a:rPr sz="1400" dirty="0">
                <a:solidFill>
                  <a:srgbClr val="5F5F5F"/>
                </a:solidFill>
              </a:rPr>
              <a:t>Page </a:t>
            </a:r>
            <a:r>
              <a:rPr lang="nl-NL" sz="1400" dirty="0" smtClean="0">
                <a:solidFill>
                  <a:srgbClr val="5F5F5F"/>
                </a:solidFill>
              </a:rPr>
              <a:t>35</a:t>
            </a:r>
            <a:endParaRPr sz="1400" dirty="0">
              <a:solidFill>
                <a:srgbClr val="5F5F5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Shape 869"/>
          <p:cNvSpPr/>
          <p:nvPr/>
        </p:nvSpPr>
        <p:spPr>
          <a:xfrm>
            <a:off x="882093" y="1683296"/>
            <a:ext cx="7256606" cy="2406401"/>
          </a:xfrm>
          <a:prstGeom prst="rect">
            <a:avLst/>
          </a:prstGeom>
          <a:ln>
            <a:solidFill/>
          </a:ln>
        </p:spPr>
        <p:txBody>
          <a:bodyPr lIns="0" tIns="0" rIns="0" bIns="0" anchor="ctr"/>
          <a:lstStyle/>
          <a:p>
            <a:pPr marL="487671" lvl="0" indent="-487671">
              <a:defRPr sz="2300" b="1">
                <a:latin typeface="Gill Sans"/>
                <a:ea typeface="Gill Sans"/>
                <a:cs typeface="Gill Sans"/>
                <a:sym typeface="Gill Sans"/>
              </a:defRPr>
            </a:pPr>
            <a:endParaRPr/>
          </a:p>
        </p:txBody>
      </p:sp>
      <p:sp>
        <p:nvSpPr>
          <p:cNvPr id="870" name="Shape 870"/>
          <p:cNvSpPr>
            <a:spLocks noGrp="1"/>
          </p:cNvSpPr>
          <p:nvPr>
            <p:ph type="title"/>
          </p:nvPr>
        </p:nvSpPr>
        <p:spPr>
          <a:xfrm>
            <a:off x="871140" y="198813"/>
            <a:ext cx="12099256" cy="1164354"/>
          </a:xfrm>
          <a:prstGeom prst="rect">
            <a:avLst/>
          </a:prstGeom>
        </p:spPr>
        <p:txBody>
          <a:bodyPr>
            <a:normAutofit/>
          </a:bodyPr>
          <a:lstStyle/>
          <a:p>
            <a:pPr lvl="0">
              <a:defRPr sz="1800" b="0">
                <a:solidFill>
                  <a:srgbClr val="000000"/>
                </a:solidFill>
              </a:defRPr>
            </a:pPr>
            <a:r>
              <a:rPr sz="4000" b="1">
                <a:solidFill>
                  <a:srgbClr val="007E4B"/>
                </a:solidFill>
              </a:rPr>
              <a:t>Three attractive innovation platforms established</a:t>
            </a:r>
            <a:r>
              <a:rPr sz="3800" b="1">
                <a:solidFill>
                  <a:srgbClr val="007E4B"/>
                </a:solidFill>
              </a:rPr>
              <a:t>	</a:t>
            </a:r>
          </a:p>
        </p:txBody>
      </p:sp>
      <p:sp>
        <p:nvSpPr>
          <p:cNvPr id="871" name="Shape 871"/>
          <p:cNvSpPr/>
          <p:nvPr/>
        </p:nvSpPr>
        <p:spPr>
          <a:xfrm>
            <a:off x="882093" y="1684918"/>
            <a:ext cx="7256606" cy="564262"/>
          </a:xfrm>
          <a:prstGeom prst="rect">
            <a:avLst/>
          </a:prstGeom>
          <a:solidFill>
            <a:srgbClr val="0070BA"/>
          </a:solidFill>
          <a:ln w="12700">
            <a:miter lim="400000"/>
          </a:ln>
        </p:spPr>
        <p:txBody>
          <a:bodyPr lIns="0" tIns="0" rIns="0" bIns="0" anchor="ctr"/>
          <a:lstStyle/>
          <a:p>
            <a:pPr marL="487671" lvl="0" indent="-487671">
              <a:defRPr sz="2300" b="1">
                <a:latin typeface="Gill Sans"/>
                <a:ea typeface="Gill Sans"/>
                <a:cs typeface="Gill Sans"/>
                <a:sym typeface="Gill Sans"/>
              </a:defRPr>
            </a:pPr>
            <a:endParaRPr/>
          </a:p>
        </p:txBody>
      </p:sp>
      <p:sp>
        <p:nvSpPr>
          <p:cNvPr id="872" name="Shape 872"/>
          <p:cNvSpPr/>
          <p:nvPr/>
        </p:nvSpPr>
        <p:spPr>
          <a:xfrm>
            <a:off x="1547142" y="1730575"/>
            <a:ext cx="2278586" cy="472947"/>
          </a:xfrm>
          <a:prstGeom prst="rect">
            <a:avLst/>
          </a:prstGeom>
          <a:ln w="12700">
            <a:miter lim="400000"/>
          </a:ln>
          <a:extLst>
            <a:ext uri="{C572A759-6A51-4108-AA02-DFA0A04FC94B}">
              <ma14:wrappingTextBoxFlag xmlns="" xmlns:ma14="http://schemas.microsoft.com/office/mac/drawingml/2011/main" val="1"/>
            </a:ext>
          </a:extLst>
        </p:spPr>
        <p:txBody>
          <a:bodyPr wrap="none" lIns="65022" tIns="65022" rIns="65022" bIns="65022">
            <a:spAutoFit/>
          </a:bodyPr>
          <a:lstStyle>
            <a:lvl1pPr>
              <a:defRPr sz="2300" b="1">
                <a:solidFill>
                  <a:srgbClr val="FFFFFF"/>
                </a:solidFill>
              </a:defRPr>
            </a:lvl1pPr>
          </a:lstStyle>
          <a:p>
            <a:pPr lvl="0">
              <a:defRPr sz="1800" b="0">
                <a:solidFill>
                  <a:srgbClr val="000000"/>
                </a:solidFill>
              </a:defRPr>
            </a:pPr>
            <a:r>
              <a:rPr sz="2300" b="1">
                <a:solidFill>
                  <a:srgbClr val="FFFFFF"/>
                </a:solidFill>
              </a:rPr>
              <a:t>DSM Biomedical</a:t>
            </a:r>
          </a:p>
        </p:txBody>
      </p:sp>
      <p:sp>
        <p:nvSpPr>
          <p:cNvPr id="873" name="Shape 873"/>
          <p:cNvSpPr/>
          <p:nvPr/>
        </p:nvSpPr>
        <p:spPr>
          <a:xfrm>
            <a:off x="963849" y="2448137"/>
            <a:ext cx="4421372" cy="1006347"/>
          </a:xfrm>
          <a:prstGeom prst="rect">
            <a:avLst/>
          </a:prstGeom>
          <a:ln w="12700">
            <a:miter lim="400000"/>
          </a:ln>
          <a:extLst>
            <a:ext uri="{C572A759-6A51-4108-AA02-DFA0A04FC94B}">
              <ma14:wrappingTextBoxFlag xmlns="" xmlns:ma14="http://schemas.microsoft.com/office/mac/drawingml/2011/main" val="1"/>
            </a:ext>
          </a:extLst>
        </p:spPr>
        <p:txBody>
          <a:bodyPr lIns="65022" tIns="65022" rIns="65022" bIns="65022">
            <a:spAutoFit/>
          </a:bodyPr>
          <a:lstStyle>
            <a:lvl1pPr algn="l">
              <a:defRPr sz="2000">
                <a:solidFill>
                  <a:srgbClr val="0070BA"/>
                </a:solidFill>
              </a:defRPr>
            </a:lvl1pPr>
          </a:lstStyle>
          <a:p>
            <a:pPr lvl="0">
              <a:defRPr sz="1800">
                <a:solidFill>
                  <a:srgbClr val="000000"/>
                </a:solidFill>
              </a:defRPr>
            </a:pPr>
            <a:r>
              <a:rPr sz="2000">
                <a:solidFill>
                  <a:srgbClr val="0070BA"/>
                </a:solidFill>
              </a:rPr>
              <a:t>Innovative materials that deliver more advanced clinical procedures and improved patient outcomes</a:t>
            </a:r>
          </a:p>
        </p:txBody>
      </p:sp>
      <p:pic>
        <p:nvPicPr>
          <p:cNvPr id="874" name="image31.jpg"/>
          <p:cNvPicPr/>
          <p:nvPr/>
        </p:nvPicPr>
        <p:blipFill>
          <a:blip r:embed="rId2">
            <a:extLst/>
          </a:blip>
          <a:stretch>
            <a:fillRect/>
          </a:stretch>
        </p:blipFill>
        <p:spPr>
          <a:xfrm>
            <a:off x="5949791" y="2448137"/>
            <a:ext cx="1951052" cy="1365956"/>
          </a:xfrm>
          <a:prstGeom prst="rect">
            <a:avLst/>
          </a:prstGeom>
          <a:ln w="12700">
            <a:miter lim="400000"/>
          </a:ln>
        </p:spPr>
      </p:pic>
      <p:sp>
        <p:nvSpPr>
          <p:cNvPr id="875" name="Shape 875"/>
          <p:cNvSpPr/>
          <p:nvPr/>
        </p:nvSpPr>
        <p:spPr>
          <a:xfrm>
            <a:off x="2574080" y="3564911"/>
            <a:ext cx="6801471" cy="2222782"/>
          </a:xfrm>
          <a:prstGeom prst="rect">
            <a:avLst/>
          </a:prstGeom>
          <a:solidFill>
            <a:srgbClr val="FFFFFF"/>
          </a:solidFill>
          <a:ln>
            <a:solidFill/>
          </a:ln>
        </p:spPr>
        <p:txBody>
          <a:bodyPr lIns="0" tIns="0" rIns="0" bIns="0" anchor="ctr"/>
          <a:lstStyle/>
          <a:p>
            <a:pPr marL="487671" lvl="0" indent="-487671">
              <a:defRPr sz="2300" b="1">
                <a:latin typeface="Gill Sans"/>
                <a:ea typeface="Gill Sans"/>
                <a:cs typeface="Gill Sans"/>
                <a:sym typeface="Gill Sans"/>
              </a:defRPr>
            </a:pPr>
            <a:endParaRPr/>
          </a:p>
        </p:txBody>
      </p:sp>
      <p:sp>
        <p:nvSpPr>
          <p:cNvPr id="876" name="Shape 876"/>
          <p:cNvSpPr/>
          <p:nvPr/>
        </p:nvSpPr>
        <p:spPr>
          <a:xfrm>
            <a:off x="1818074" y="3582830"/>
            <a:ext cx="8090925" cy="472947"/>
          </a:xfrm>
          <a:prstGeom prst="rect">
            <a:avLst/>
          </a:prstGeom>
          <a:ln w="12700">
            <a:miter lim="400000"/>
          </a:ln>
          <a:extLst>
            <a:ext uri="{C572A759-6A51-4108-AA02-DFA0A04FC94B}">
              <ma14:wrappingTextBoxFlag xmlns="" xmlns:ma14="http://schemas.microsoft.com/office/mac/drawingml/2011/main" val="1"/>
            </a:ext>
          </a:extLst>
        </p:spPr>
        <p:txBody>
          <a:bodyPr lIns="65022" tIns="65022" rIns="65022" bIns="65022">
            <a:spAutoFit/>
          </a:bodyPr>
          <a:lstStyle>
            <a:lvl1pPr>
              <a:defRPr sz="2300" b="1">
                <a:solidFill>
                  <a:srgbClr val="FFFFFF"/>
                </a:solidFill>
              </a:defRPr>
            </a:lvl1pPr>
          </a:lstStyle>
          <a:p>
            <a:pPr lvl="0">
              <a:defRPr sz="1800" b="0">
                <a:solidFill>
                  <a:srgbClr val="000000"/>
                </a:solidFill>
              </a:defRPr>
            </a:pPr>
            <a:r>
              <a:rPr sz="2300" b="1">
                <a:solidFill>
                  <a:srgbClr val="FFFFFF"/>
                </a:solidFill>
              </a:rPr>
              <a:t>DSM Bio-based Products &amp; Services</a:t>
            </a:r>
          </a:p>
        </p:txBody>
      </p:sp>
      <p:sp>
        <p:nvSpPr>
          <p:cNvPr id="877" name="Shape 877"/>
          <p:cNvSpPr/>
          <p:nvPr/>
        </p:nvSpPr>
        <p:spPr>
          <a:xfrm>
            <a:off x="4510396" y="4179277"/>
            <a:ext cx="4710923" cy="1006347"/>
          </a:xfrm>
          <a:prstGeom prst="rect">
            <a:avLst/>
          </a:prstGeom>
          <a:ln w="12700">
            <a:miter lim="400000"/>
          </a:ln>
          <a:extLst>
            <a:ext uri="{C572A759-6A51-4108-AA02-DFA0A04FC94B}">
              <ma14:wrappingTextBoxFlag xmlns="" xmlns:ma14="http://schemas.microsoft.com/office/mac/drawingml/2011/main" val="1"/>
            </a:ext>
          </a:extLst>
        </p:spPr>
        <p:txBody>
          <a:bodyPr lIns="65022" tIns="65022" rIns="65022" bIns="65022">
            <a:spAutoFit/>
          </a:bodyPr>
          <a:lstStyle>
            <a:lvl1pPr algn="l">
              <a:defRPr sz="2000">
                <a:solidFill>
                  <a:srgbClr val="0070BA"/>
                </a:solidFill>
              </a:defRPr>
            </a:lvl1pPr>
          </a:lstStyle>
          <a:p>
            <a:pPr lvl="0">
              <a:defRPr sz="1800">
                <a:solidFill>
                  <a:srgbClr val="000000"/>
                </a:solidFill>
              </a:defRPr>
            </a:pPr>
            <a:r>
              <a:rPr sz="2000">
                <a:solidFill>
                  <a:srgbClr val="0070BA"/>
                </a:solidFill>
              </a:rPr>
              <a:t>Advanced Enzymes and Yeast platforms: enabling Advanced Bio-Energy and Bio-based chemicals</a:t>
            </a:r>
          </a:p>
        </p:txBody>
      </p:sp>
      <p:pic>
        <p:nvPicPr>
          <p:cNvPr id="878" name="image32.jpg"/>
          <p:cNvPicPr/>
          <p:nvPr/>
        </p:nvPicPr>
        <p:blipFill>
          <a:blip r:embed="rId3">
            <a:extLst/>
          </a:blip>
          <a:stretch>
            <a:fillRect/>
          </a:stretch>
        </p:blipFill>
        <p:spPr>
          <a:xfrm>
            <a:off x="2734521" y="4179277"/>
            <a:ext cx="1632261" cy="1372953"/>
          </a:xfrm>
          <a:prstGeom prst="rect">
            <a:avLst/>
          </a:prstGeom>
          <a:ln w="12700">
            <a:miter lim="400000"/>
          </a:ln>
        </p:spPr>
      </p:pic>
      <p:sp>
        <p:nvSpPr>
          <p:cNvPr id="879" name="Shape 879"/>
          <p:cNvSpPr/>
          <p:nvPr/>
        </p:nvSpPr>
        <p:spPr>
          <a:xfrm>
            <a:off x="4993250" y="5262907"/>
            <a:ext cx="7271564" cy="1908788"/>
          </a:xfrm>
          <a:prstGeom prst="rect">
            <a:avLst/>
          </a:prstGeom>
          <a:solidFill>
            <a:srgbClr val="FFFFFF"/>
          </a:solidFill>
          <a:ln>
            <a:solidFill/>
          </a:ln>
        </p:spPr>
        <p:txBody>
          <a:bodyPr lIns="0" tIns="0" rIns="0" bIns="0" anchor="ctr"/>
          <a:lstStyle/>
          <a:p>
            <a:pPr marL="487671" lvl="0" indent="-487671">
              <a:defRPr sz="2300" b="1">
                <a:latin typeface="Gill Sans"/>
                <a:ea typeface="Gill Sans"/>
                <a:cs typeface="Gill Sans"/>
                <a:sym typeface="Gill Sans"/>
              </a:defRPr>
            </a:pPr>
            <a:endParaRPr/>
          </a:p>
        </p:txBody>
      </p:sp>
      <p:sp>
        <p:nvSpPr>
          <p:cNvPr id="880" name="Shape 880"/>
          <p:cNvSpPr/>
          <p:nvPr/>
        </p:nvSpPr>
        <p:spPr>
          <a:xfrm>
            <a:off x="5099683" y="5951634"/>
            <a:ext cx="4983534" cy="714247"/>
          </a:xfrm>
          <a:prstGeom prst="rect">
            <a:avLst/>
          </a:prstGeom>
          <a:ln w="12700">
            <a:miter lim="400000"/>
          </a:ln>
          <a:extLst>
            <a:ext uri="{C572A759-6A51-4108-AA02-DFA0A04FC94B}">
              <ma14:wrappingTextBoxFlag xmlns="" xmlns:ma14="http://schemas.microsoft.com/office/mac/drawingml/2011/main" val="1"/>
            </a:ext>
          </a:extLst>
        </p:spPr>
        <p:txBody>
          <a:bodyPr lIns="65022" tIns="65022" rIns="65022" bIns="65022">
            <a:spAutoFit/>
          </a:bodyPr>
          <a:lstStyle>
            <a:lvl1pPr algn="l">
              <a:defRPr sz="2000">
                <a:solidFill>
                  <a:srgbClr val="0070BA"/>
                </a:solidFill>
              </a:defRPr>
            </a:lvl1pPr>
          </a:lstStyle>
          <a:p>
            <a:pPr lvl="0">
              <a:defRPr sz="1800">
                <a:solidFill>
                  <a:srgbClr val="000000"/>
                </a:solidFill>
              </a:defRPr>
            </a:pPr>
            <a:r>
              <a:rPr sz="2000">
                <a:solidFill>
                  <a:srgbClr val="0070BA"/>
                </a:solidFill>
              </a:rPr>
              <a:t>Smart coatings and surface technologies to boost performance in the solar industry</a:t>
            </a:r>
          </a:p>
        </p:txBody>
      </p:sp>
      <p:sp>
        <p:nvSpPr>
          <p:cNvPr id="881" name="Shape 881"/>
          <p:cNvSpPr/>
          <p:nvPr/>
        </p:nvSpPr>
        <p:spPr>
          <a:xfrm>
            <a:off x="4993251" y="5264529"/>
            <a:ext cx="7271562" cy="564262"/>
          </a:xfrm>
          <a:prstGeom prst="rect">
            <a:avLst/>
          </a:prstGeom>
          <a:solidFill>
            <a:srgbClr val="0070BA"/>
          </a:solidFill>
          <a:ln w="12700">
            <a:miter lim="400000"/>
          </a:ln>
        </p:spPr>
        <p:txBody>
          <a:bodyPr lIns="0" tIns="0" rIns="0" bIns="0" anchor="ctr"/>
          <a:lstStyle/>
          <a:p>
            <a:pPr marL="487671" lvl="0" indent="-487671">
              <a:defRPr sz="2300" b="1">
                <a:latin typeface="Gill Sans"/>
                <a:ea typeface="Gill Sans"/>
                <a:cs typeface="Gill Sans"/>
                <a:sym typeface="Gill Sans"/>
              </a:defRPr>
            </a:pPr>
            <a:endParaRPr/>
          </a:p>
        </p:txBody>
      </p:sp>
      <p:sp>
        <p:nvSpPr>
          <p:cNvPr id="882" name="Shape 882"/>
          <p:cNvSpPr/>
          <p:nvPr/>
        </p:nvSpPr>
        <p:spPr>
          <a:xfrm>
            <a:off x="5655407" y="5302883"/>
            <a:ext cx="3334310" cy="472947"/>
          </a:xfrm>
          <a:prstGeom prst="rect">
            <a:avLst/>
          </a:prstGeom>
          <a:ln w="12700">
            <a:miter lim="400000"/>
          </a:ln>
          <a:extLst>
            <a:ext uri="{C572A759-6A51-4108-AA02-DFA0A04FC94B}">
              <ma14:wrappingTextBoxFlag xmlns="" xmlns:ma14="http://schemas.microsoft.com/office/mac/drawingml/2011/main" val="1"/>
            </a:ext>
          </a:extLst>
        </p:spPr>
        <p:txBody>
          <a:bodyPr wrap="none" lIns="65022" tIns="65022" rIns="65022" bIns="65022">
            <a:spAutoFit/>
          </a:bodyPr>
          <a:lstStyle>
            <a:lvl1pPr>
              <a:defRPr sz="2300" b="1">
                <a:solidFill>
                  <a:srgbClr val="FFFFFF"/>
                </a:solidFill>
              </a:defRPr>
            </a:lvl1pPr>
          </a:lstStyle>
          <a:p>
            <a:pPr lvl="0">
              <a:defRPr sz="1800" b="0">
                <a:solidFill>
                  <a:srgbClr val="000000"/>
                </a:solidFill>
              </a:defRPr>
            </a:pPr>
            <a:r>
              <a:rPr sz="2300" b="1">
                <a:solidFill>
                  <a:srgbClr val="FFFFFF"/>
                </a:solidFill>
              </a:rPr>
              <a:t>DSM Advanced Surfaces</a:t>
            </a:r>
          </a:p>
        </p:txBody>
      </p:sp>
      <p:sp>
        <p:nvSpPr>
          <p:cNvPr id="883" name="Shape 883"/>
          <p:cNvSpPr/>
          <p:nvPr/>
        </p:nvSpPr>
        <p:spPr>
          <a:xfrm>
            <a:off x="2574080" y="3564642"/>
            <a:ext cx="6801471" cy="489729"/>
          </a:xfrm>
          <a:prstGeom prst="rect">
            <a:avLst/>
          </a:prstGeom>
          <a:solidFill>
            <a:srgbClr val="0070BA"/>
          </a:solidFill>
          <a:ln w="12700">
            <a:miter lim="400000"/>
          </a:ln>
        </p:spPr>
        <p:txBody>
          <a:bodyPr lIns="0" tIns="0" rIns="0" bIns="0" anchor="ctr"/>
          <a:lstStyle/>
          <a:p>
            <a:pPr marL="487671" lvl="0" indent="-487671">
              <a:defRPr sz="2300" b="1">
                <a:latin typeface="Gill Sans"/>
                <a:ea typeface="Gill Sans"/>
                <a:cs typeface="Gill Sans"/>
                <a:sym typeface="Gill Sans"/>
              </a:defRPr>
            </a:pPr>
            <a:endParaRPr/>
          </a:p>
        </p:txBody>
      </p:sp>
      <p:sp>
        <p:nvSpPr>
          <p:cNvPr id="884" name="Shape 884"/>
          <p:cNvSpPr/>
          <p:nvPr/>
        </p:nvSpPr>
        <p:spPr>
          <a:xfrm>
            <a:off x="3174534" y="3581424"/>
            <a:ext cx="4908199" cy="472947"/>
          </a:xfrm>
          <a:prstGeom prst="rect">
            <a:avLst/>
          </a:prstGeom>
          <a:ln w="12700">
            <a:miter lim="400000"/>
          </a:ln>
          <a:extLst>
            <a:ext uri="{C572A759-6A51-4108-AA02-DFA0A04FC94B}">
              <ma14:wrappingTextBoxFlag xmlns="" xmlns:ma14="http://schemas.microsoft.com/office/mac/drawingml/2011/main" val="1"/>
            </a:ext>
          </a:extLst>
        </p:spPr>
        <p:txBody>
          <a:bodyPr wrap="none" lIns="65022" tIns="65022" rIns="65022" bIns="65022">
            <a:spAutoFit/>
          </a:bodyPr>
          <a:lstStyle>
            <a:lvl1pPr>
              <a:defRPr sz="2300" b="1">
                <a:solidFill>
                  <a:srgbClr val="FFFFFF"/>
                </a:solidFill>
              </a:defRPr>
            </a:lvl1pPr>
          </a:lstStyle>
          <a:p>
            <a:pPr lvl="0">
              <a:defRPr sz="1800" b="0">
                <a:solidFill>
                  <a:srgbClr val="000000"/>
                </a:solidFill>
              </a:defRPr>
            </a:pPr>
            <a:r>
              <a:rPr sz="2300" b="1">
                <a:solidFill>
                  <a:srgbClr val="FFFFFF"/>
                </a:solidFill>
              </a:rPr>
              <a:t>DSM Bio-based Products &amp; Services</a:t>
            </a:r>
          </a:p>
        </p:txBody>
      </p:sp>
      <p:pic>
        <p:nvPicPr>
          <p:cNvPr id="885" name="image33.png"/>
          <p:cNvPicPr/>
          <p:nvPr/>
        </p:nvPicPr>
        <p:blipFill>
          <a:blip r:embed="rId4">
            <a:extLst/>
          </a:blip>
          <a:stretch>
            <a:fillRect/>
          </a:stretch>
        </p:blipFill>
        <p:spPr>
          <a:xfrm>
            <a:off x="10391182" y="5951634"/>
            <a:ext cx="1745964" cy="1072891"/>
          </a:xfrm>
          <a:prstGeom prst="rect">
            <a:avLst/>
          </a:prstGeom>
          <a:ln w="12700">
            <a:miter lim="400000"/>
          </a:ln>
        </p:spPr>
      </p:pic>
      <p:grpSp>
        <p:nvGrpSpPr>
          <p:cNvPr id="888" name="Group 888"/>
          <p:cNvGrpSpPr/>
          <p:nvPr/>
        </p:nvGrpSpPr>
        <p:grpSpPr>
          <a:xfrm>
            <a:off x="826694" y="6841684"/>
            <a:ext cx="9047556" cy="1199123"/>
            <a:chOff x="0" y="0"/>
            <a:chExt cx="9047555" cy="1199121"/>
          </a:xfrm>
        </p:grpSpPr>
        <p:sp>
          <p:nvSpPr>
            <p:cNvPr id="886" name="Shape 886"/>
            <p:cNvSpPr/>
            <p:nvPr/>
          </p:nvSpPr>
          <p:spPr>
            <a:xfrm>
              <a:off x="35354" y="0"/>
              <a:ext cx="9012202" cy="1199122"/>
            </a:xfrm>
            <a:prstGeom prst="roundRect">
              <a:avLst>
                <a:gd name="adj" fmla="val 8536"/>
              </a:avLst>
            </a:prstGeom>
            <a:solidFill>
              <a:srgbClr val="FF8000"/>
            </a:solidFill>
            <a:ln w="12700" cap="flat">
              <a:noFill/>
              <a:miter lim="400000"/>
            </a:ln>
            <a:effectLst>
              <a:outerShdw blurRad="76200" dist="63500" dir="2700000" rotWithShape="0">
                <a:srgbClr val="000000">
                  <a:alpha val="50000"/>
                </a:srgbClr>
              </a:outerShdw>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887" name="Shape 887"/>
            <p:cNvSpPr/>
            <p:nvPr/>
          </p:nvSpPr>
          <p:spPr>
            <a:xfrm>
              <a:off x="0" y="0"/>
              <a:ext cx="8974226" cy="1199123"/>
            </a:xfrm>
            <a:prstGeom prst="rect">
              <a:avLst/>
            </a:prstGeom>
            <a:noFill/>
            <a:ln w="12700" cap="flat">
              <a:noFill/>
              <a:miter lim="400000"/>
            </a:ln>
            <a:effectLst>
              <a:outerShdw blurRad="76200" dist="63500" dir="2700000" rotWithShape="0">
                <a:srgbClr val="000000">
                  <a:alpha val="50000"/>
                </a:srgbClr>
              </a:outerShdw>
            </a:effectLst>
            <a:extLst>
              <a:ext uri="{C572A759-6A51-4108-AA02-DFA0A04FC94B}">
                <ma14:wrappingTextBoxFlag xmlns="" xmlns:ma14="http://schemas.microsoft.com/office/mac/drawingml/2011/main" val="1"/>
              </a:ext>
            </a:extLst>
          </p:spPr>
          <p:txBody>
            <a:bodyPr wrap="square" lIns="66160" tIns="66160" rIns="66160" bIns="66160" numCol="1" anchor="ctr">
              <a:spAutoFit/>
            </a:bodyPr>
            <a:lstStyle>
              <a:lvl1pPr>
                <a:defRPr sz="3600" b="1">
                  <a:solidFill>
                    <a:srgbClr val="FFFFFF"/>
                  </a:solidFill>
                </a:defRPr>
              </a:lvl1pPr>
            </a:lstStyle>
            <a:p>
              <a:pPr lvl="0">
                <a:defRPr sz="1800" b="0">
                  <a:solidFill>
                    <a:srgbClr val="000000"/>
                  </a:solidFill>
                </a:defRPr>
              </a:pPr>
              <a:r>
                <a:rPr sz="3600" b="1">
                  <a:solidFill>
                    <a:srgbClr val="FFFFFF"/>
                  </a:solidFill>
                </a:rPr>
                <a:t>Bringing Life Sciences and Materials Sciences competences together </a:t>
              </a:r>
            </a:p>
          </p:txBody>
        </p:sp>
      </p:grpSp>
      <p:pic>
        <p:nvPicPr>
          <p:cNvPr id="890" name="image1.png"/>
          <p:cNvPicPr/>
          <p:nvPr/>
        </p:nvPicPr>
        <p:blipFill>
          <a:blip r:embed="rId5">
            <a:extLst/>
          </a:blip>
          <a:stretch>
            <a:fillRect/>
          </a:stretch>
        </p:blipFill>
        <p:spPr>
          <a:xfrm>
            <a:off x="9874250" y="8607425"/>
            <a:ext cx="2827339" cy="901700"/>
          </a:xfrm>
          <a:prstGeom prst="rect">
            <a:avLst/>
          </a:prstGeom>
          <a:ln w="12700">
            <a:miter lim="400000"/>
          </a:ln>
        </p:spPr>
      </p:pic>
      <p:sp>
        <p:nvSpPr>
          <p:cNvPr id="24" name="Shape 938"/>
          <p:cNvSpPr/>
          <p:nvPr/>
        </p:nvSpPr>
        <p:spPr>
          <a:xfrm>
            <a:off x="1047609" y="9244645"/>
            <a:ext cx="1354668"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defRPr sz="1400">
                <a:solidFill>
                  <a:srgbClr val="5F5F5F"/>
                </a:solidFill>
                <a:latin typeface="Gill Sans"/>
                <a:ea typeface="Gill Sans"/>
                <a:cs typeface="Gill Sans"/>
                <a:sym typeface="Gill Sans"/>
              </a:defRPr>
            </a:lvl1pPr>
          </a:lstStyle>
          <a:p>
            <a:pPr lvl="0">
              <a:defRPr sz="1800">
                <a:solidFill>
                  <a:srgbClr val="000000"/>
                </a:solidFill>
              </a:defRPr>
            </a:pPr>
            <a:r>
              <a:rPr sz="1400" dirty="0">
                <a:solidFill>
                  <a:srgbClr val="5F5F5F"/>
                </a:solidFill>
              </a:rPr>
              <a:t>Page </a:t>
            </a:r>
            <a:r>
              <a:rPr lang="nl-NL" sz="1400" dirty="0" smtClean="0">
                <a:solidFill>
                  <a:srgbClr val="5F5F5F"/>
                </a:solidFill>
              </a:rPr>
              <a:t>36</a:t>
            </a:r>
            <a:endParaRPr sz="1400" dirty="0">
              <a:solidFill>
                <a:srgbClr val="5F5F5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Shape 772" descr="sky sails6"/>
          <p:cNvSpPr/>
          <p:nvPr/>
        </p:nvSpPr>
        <p:spPr>
          <a:xfrm>
            <a:off x="0" y="0"/>
            <a:ext cx="13004801" cy="8868552"/>
          </a:xfrm>
          <a:custGeom>
            <a:avLst/>
            <a:gdLst/>
            <a:ahLst/>
            <a:cxnLst>
              <a:cxn ang="0">
                <a:pos x="wd2" y="hd2"/>
              </a:cxn>
              <a:cxn ang="5400000">
                <a:pos x="wd2" y="hd2"/>
              </a:cxn>
              <a:cxn ang="10800000">
                <a:pos x="wd2" y="hd2"/>
              </a:cxn>
              <a:cxn ang="16200000">
                <a:pos x="wd2" y="hd2"/>
              </a:cxn>
            </a:cxnLst>
            <a:rect l="0" t="0" r="r" b="b"/>
            <a:pathLst>
              <a:path w="21600" h="21600" extrusionOk="0">
                <a:moveTo>
                  <a:pt x="0" y="21369"/>
                </a:moveTo>
                <a:lnTo>
                  <a:pt x="795" y="21435"/>
                </a:lnTo>
                <a:lnTo>
                  <a:pt x="1590" y="21490"/>
                </a:lnTo>
                <a:lnTo>
                  <a:pt x="2370" y="21534"/>
                </a:lnTo>
                <a:lnTo>
                  <a:pt x="3150" y="21567"/>
                </a:lnTo>
                <a:lnTo>
                  <a:pt x="3930" y="21589"/>
                </a:lnTo>
                <a:lnTo>
                  <a:pt x="4695" y="21600"/>
                </a:lnTo>
                <a:lnTo>
                  <a:pt x="5460" y="21600"/>
                </a:lnTo>
                <a:lnTo>
                  <a:pt x="6210" y="21589"/>
                </a:lnTo>
                <a:lnTo>
                  <a:pt x="6960" y="21567"/>
                </a:lnTo>
                <a:lnTo>
                  <a:pt x="7702" y="21545"/>
                </a:lnTo>
                <a:lnTo>
                  <a:pt x="8437" y="21501"/>
                </a:lnTo>
                <a:lnTo>
                  <a:pt x="9165" y="21457"/>
                </a:lnTo>
                <a:lnTo>
                  <a:pt x="9877" y="21402"/>
                </a:lnTo>
                <a:lnTo>
                  <a:pt x="10590" y="21336"/>
                </a:lnTo>
                <a:lnTo>
                  <a:pt x="11288" y="21259"/>
                </a:lnTo>
                <a:lnTo>
                  <a:pt x="11985" y="21171"/>
                </a:lnTo>
                <a:lnTo>
                  <a:pt x="12668" y="21072"/>
                </a:lnTo>
                <a:lnTo>
                  <a:pt x="14003" y="20852"/>
                </a:lnTo>
                <a:lnTo>
                  <a:pt x="14655" y="20731"/>
                </a:lnTo>
                <a:lnTo>
                  <a:pt x="15293" y="20599"/>
                </a:lnTo>
                <a:lnTo>
                  <a:pt x="15930" y="20456"/>
                </a:lnTo>
                <a:lnTo>
                  <a:pt x="16553" y="20313"/>
                </a:lnTo>
                <a:lnTo>
                  <a:pt x="17160" y="20148"/>
                </a:lnTo>
                <a:lnTo>
                  <a:pt x="17760" y="19983"/>
                </a:lnTo>
                <a:lnTo>
                  <a:pt x="18345" y="19818"/>
                </a:lnTo>
                <a:lnTo>
                  <a:pt x="18915" y="19631"/>
                </a:lnTo>
                <a:lnTo>
                  <a:pt x="19478" y="19444"/>
                </a:lnTo>
                <a:lnTo>
                  <a:pt x="20033" y="19246"/>
                </a:lnTo>
                <a:lnTo>
                  <a:pt x="20565" y="19037"/>
                </a:lnTo>
                <a:lnTo>
                  <a:pt x="21090" y="18829"/>
                </a:lnTo>
                <a:lnTo>
                  <a:pt x="21600" y="18598"/>
                </a:lnTo>
                <a:lnTo>
                  <a:pt x="21600" y="0"/>
                </a:lnTo>
                <a:lnTo>
                  <a:pt x="0" y="0"/>
                </a:lnTo>
                <a:lnTo>
                  <a:pt x="0" y="21369"/>
                </a:lnTo>
                <a:close/>
              </a:path>
            </a:pathLst>
          </a:custGeom>
          <a:blipFill>
            <a:blip r:embed="rId2"/>
            <a:stretch>
              <a:fillRect/>
            </a:stretch>
          </a:blipFill>
          <a:ln w="12700">
            <a:miter lim="400000"/>
          </a:ln>
        </p:spPr>
        <p:txBody>
          <a:bodyPr lIns="0" tIns="0" rIns="0" bIns="0"/>
          <a:lstStyle/>
          <a:p>
            <a:pPr lvl="0">
              <a:defRPr>
                <a:latin typeface="Gill Sans"/>
                <a:ea typeface="Gill Sans"/>
                <a:cs typeface="Gill Sans"/>
                <a:sym typeface="Gill Sans"/>
              </a:defRPr>
            </a:pPr>
            <a:endParaRPr/>
          </a:p>
        </p:txBody>
      </p:sp>
      <p:pic>
        <p:nvPicPr>
          <p:cNvPr id="778" name="image1.png"/>
          <p:cNvPicPr/>
          <p:nvPr/>
        </p:nvPicPr>
        <p:blipFill>
          <a:blip r:embed="rId3">
            <a:extLst/>
          </a:blip>
          <a:stretch>
            <a:fillRect/>
          </a:stretch>
        </p:blipFill>
        <p:spPr>
          <a:xfrm>
            <a:off x="9874250" y="8607425"/>
            <a:ext cx="2827339" cy="901700"/>
          </a:xfrm>
          <a:prstGeom prst="rect">
            <a:avLst/>
          </a:prstGeom>
          <a:ln w="12700">
            <a:miter lim="400000"/>
          </a:ln>
        </p:spPr>
      </p:pic>
      <p:sp>
        <p:nvSpPr>
          <p:cNvPr id="5" name="Shape 938"/>
          <p:cNvSpPr/>
          <p:nvPr/>
        </p:nvSpPr>
        <p:spPr>
          <a:xfrm>
            <a:off x="1047609" y="9244645"/>
            <a:ext cx="1354668"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defRPr sz="1400">
                <a:solidFill>
                  <a:srgbClr val="5F5F5F"/>
                </a:solidFill>
                <a:latin typeface="Gill Sans"/>
                <a:ea typeface="Gill Sans"/>
                <a:cs typeface="Gill Sans"/>
                <a:sym typeface="Gill Sans"/>
              </a:defRPr>
            </a:lvl1pPr>
          </a:lstStyle>
          <a:p>
            <a:pPr lvl="0">
              <a:defRPr sz="1800">
                <a:solidFill>
                  <a:srgbClr val="000000"/>
                </a:solidFill>
              </a:defRPr>
            </a:pPr>
            <a:r>
              <a:rPr sz="1400" dirty="0">
                <a:solidFill>
                  <a:srgbClr val="5F5F5F"/>
                </a:solidFill>
              </a:rPr>
              <a:t>Page </a:t>
            </a:r>
            <a:r>
              <a:rPr lang="nl-NL" sz="1400" dirty="0" smtClean="0">
                <a:solidFill>
                  <a:srgbClr val="5F5F5F"/>
                </a:solidFill>
              </a:rPr>
              <a:t>37</a:t>
            </a:r>
            <a:endParaRPr sz="1400" dirty="0">
              <a:solidFill>
                <a:srgbClr val="5F5F5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2" name="image34.png"/>
          <p:cNvPicPr/>
          <p:nvPr/>
        </p:nvPicPr>
        <p:blipFill>
          <a:blip r:embed="rId2">
            <a:extLst/>
          </a:blip>
          <a:srcRect l="6459" r="6544"/>
          <a:stretch>
            <a:fillRect/>
          </a:stretch>
        </p:blipFill>
        <p:spPr>
          <a:xfrm>
            <a:off x="0" y="319863"/>
            <a:ext cx="13004800" cy="8922739"/>
          </a:xfrm>
          <a:prstGeom prst="rect">
            <a:avLst/>
          </a:prstGeom>
          <a:ln w="12700">
            <a:miter lim="400000"/>
          </a:ln>
        </p:spPr>
      </p:pic>
      <p:grpSp>
        <p:nvGrpSpPr>
          <p:cNvPr id="895" name="Group 895"/>
          <p:cNvGrpSpPr/>
          <p:nvPr/>
        </p:nvGrpSpPr>
        <p:grpSpPr>
          <a:xfrm>
            <a:off x="0" y="7569200"/>
            <a:ext cx="13017501" cy="2198689"/>
            <a:chOff x="0" y="0"/>
            <a:chExt cx="13017500" cy="2198687"/>
          </a:xfrm>
        </p:grpSpPr>
        <p:sp>
          <p:nvSpPr>
            <p:cNvPr id="893" name="Shape 893"/>
            <p:cNvSpPr/>
            <p:nvPr/>
          </p:nvSpPr>
          <p:spPr>
            <a:xfrm>
              <a:off x="0" y="0"/>
              <a:ext cx="13017500" cy="2198688"/>
            </a:xfrm>
            <a:custGeom>
              <a:avLst/>
              <a:gdLst/>
              <a:ahLst/>
              <a:cxnLst>
                <a:cxn ang="0">
                  <a:pos x="wd2" y="hd2"/>
                </a:cxn>
                <a:cxn ang="5400000">
                  <a:pos x="wd2" y="hd2"/>
                </a:cxn>
                <a:cxn ang="10800000">
                  <a:pos x="wd2" y="hd2"/>
                </a:cxn>
                <a:cxn ang="16200000">
                  <a:pos x="wd2" y="hd2"/>
                </a:cxn>
              </a:cxnLst>
              <a:rect l="0" t="0" r="r" b="b"/>
              <a:pathLst>
                <a:path w="21600" h="21600" extrusionOk="0">
                  <a:moveTo>
                    <a:pt x="21600" y="21556"/>
                  </a:moveTo>
                  <a:lnTo>
                    <a:pt x="11" y="21267"/>
                  </a:lnTo>
                  <a:lnTo>
                    <a:pt x="0" y="11177"/>
                  </a:lnTo>
                  <a:lnTo>
                    <a:pt x="794" y="11443"/>
                  </a:lnTo>
                  <a:lnTo>
                    <a:pt x="1588" y="11665"/>
                  </a:lnTo>
                  <a:lnTo>
                    <a:pt x="2367" y="11842"/>
                  </a:lnTo>
                  <a:lnTo>
                    <a:pt x="3146" y="11975"/>
                  </a:lnTo>
                  <a:lnTo>
                    <a:pt x="3925" y="12064"/>
                  </a:lnTo>
                  <a:lnTo>
                    <a:pt x="4688" y="12108"/>
                  </a:lnTo>
                  <a:lnTo>
                    <a:pt x="5452" y="12108"/>
                  </a:lnTo>
                  <a:lnTo>
                    <a:pt x="6201" y="12064"/>
                  </a:lnTo>
                  <a:lnTo>
                    <a:pt x="6950" y="11975"/>
                  </a:lnTo>
                  <a:lnTo>
                    <a:pt x="7692" y="11887"/>
                  </a:lnTo>
                  <a:lnTo>
                    <a:pt x="8426" y="11709"/>
                  </a:lnTo>
                  <a:lnTo>
                    <a:pt x="9152" y="11532"/>
                  </a:lnTo>
                  <a:lnTo>
                    <a:pt x="9864" y="11310"/>
                  </a:lnTo>
                  <a:lnTo>
                    <a:pt x="10575" y="11044"/>
                  </a:lnTo>
                  <a:lnTo>
                    <a:pt x="11272" y="10733"/>
                  </a:lnTo>
                  <a:lnTo>
                    <a:pt x="11968" y="10379"/>
                  </a:lnTo>
                  <a:lnTo>
                    <a:pt x="12650" y="9979"/>
                  </a:lnTo>
                  <a:lnTo>
                    <a:pt x="13317" y="9536"/>
                  </a:lnTo>
                  <a:lnTo>
                    <a:pt x="13983" y="9092"/>
                  </a:lnTo>
                  <a:lnTo>
                    <a:pt x="14635" y="8605"/>
                  </a:lnTo>
                  <a:lnTo>
                    <a:pt x="15271" y="8072"/>
                  </a:lnTo>
                  <a:lnTo>
                    <a:pt x="15908" y="7496"/>
                  </a:lnTo>
                  <a:lnTo>
                    <a:pt x="16530" y="6919"/>
                  </a:lnTo>
                  <a:lnTo>
                    <a:pt x="17136" y="6254"/>
                  </a:lnTo>
                  <a:lnTo>
                    <a:pt x="17735" y="5589"/>
                  </a:lnTo>
                  <a:lnTo>
                    <a:pt x="18320" y="4923"/>
                  </a:lnTo>
                  <a:lnTo>
                    <a:pt x="18889" y="4169"/>
                  </a:lnTo>
                  <a:lnTo>
                    <a:pt x="19450" y="3415"/>
                  </a:lnTo>
                  <a:lnTo>
                    <a:pt x="20005" y="2617"/>
                  </a:lnTo>
                  <a:lnTo>
                    <a:pt x="20536" y="1774"/>
                  </a:lnTo>
                  <a:lnTo>
                    <a:pt x="21061" y="931"/>
                  </a:lnTo>
                  <a:lnTo>
                    <a:pt x="21570" y="0"/>
                  </a:lnTo>
                  <a:lnTo>
                    <a:pt x="21589" y="21600"/>
                  </a:lnTo>
                </a:path>
              </a:pathLst>
            </a:custGeom>
            <a:solidFill>
              <a:srgbClr val="FFFFFF"/>
            </a:solidFill>
            <a:ln w="12700" cap="flat">
              <a:noFill/>
              <a:miter lim="400000"/>
            </a:ln>
            <a:effectLst/>
          </p:spPr>
          <p:txBody>
            <a:bodyPr wrap="square" lIns="0" tIns="0" rIns="0" bIns="0" numCol="1" anchor="t">
              <a:noAutofit/>
            </a:bodyPr>
            <a:lstStyle/>
            <a:p>
              <a:pPr lvl="0">
                <a:defRPr>
                  <a:latin typeface="Gill Sans"/>
                  <a:ea typeface="Gill Sans"/>
                  <a:cs typeface="Gill Sans"/>
                  <a:sym typeface="Gill Sans"/>
                </a:defRPr>
              </a:pPr>
              <a:endParaRPr/>
            </a:p>
          </p:txBody>
        </p:sp>
        <p:pic>
          <p:nvPicPr>
            <p:cNvPr id="894" name="image1.png"/>
            <p:cNvPicPr/>
            <p:nvPr/>
          </p:nvPicPr>
          <p:blipFill>
            <a:blip r:embed="rId3">
              <a:extLst/>
            </a:blip>
            <a:stretch>
              <a:fillRect/>
            </a:stretch>
          </p:blipFill>
          <p:spPr>
            <a:xfrm>
              <a:off x="9874250" y="1038224"/>
              <a:ext cx="2827339" cy="901701"/>
            </a:xfrm>
            <a:prstGeom prst="rect">
              <a:avLst/>
            </a:prstGeom>
            <a:ln w="12700" cap="flat">
              <a:noFill/>
              <a:miter lim="400000"/>
            </a:ln>
            <a:effectLst/>
          </p:spPr>
        </p:pic>
      </p:grpSp>
      <p:sp>
        <p:nvSpPr>
          <p:cNvPr id="896" name="Shape 896"/>
          <p:cNvSpPr>
            <a:spLocks noGrp="1"/>
          </p:cNvSpPr>
          <p:nvPr>
            <p:ph type="title"/>
          </p:nvPr>
        </p:nvSpPr>
        <p:spPr>
          <a:xfrm>
            <a:off x="907733" y="763370"/>
            <a:ext cx="12097067" cy="582178"/>
          </a:xfrm>
          <a:prstGeom prst="rect">
            <a:avLst/>
          </a:prstGeom>
        </p:spPr>
        <p:txBody>
          <a:bodyPr>
            <a:normAutofit/>
          </a:bodyPr>
          <a:lstStyle/>
          <a:p>
            <a:pPr lvl="0">
              <a:defRPr sz="1800" b="0">
                <a:solidFill>
                  <a:srgbClr val="000000"/>
                </a:solidFill>
              </a:defRPr>
            </a:pPr>
            <a:r>
              <a:rPr sz="3800" b="1">
                <a:solidFill>
                  <a:srgbClr val="007E4B"/>
                </a:solidFill>
              </a:rPr>
              <a:t>Co-creating a bio-based circular economy</a:t>
            </a:r>
          </a:p>
        </p:txBody>
      </p:sp>
      <p:grpSp>
        <p:nvGrpSpPr>
          <p:cNvPr id="899" name="Group 899"/>
          <p:cNvGrpSpPr/>
          <p:nvPr/>
        </p:nvGrpSpPr>
        <p:grpSpPr>
          <a:xfrm>
            <a:off x="1074597" y="7795876"/>
            <a:ext cx="11110525" cy="614117"/>
            <a:chOff x="742741" y="597302"/>
            <a:chExt cx="11110524" cy="614116"/>
          </a:xfrm>
        </p:grpSpPr>
        <p:sp>
          <p:nvSpPr>
            <p:cNvPr id="897" name="Shape 897"/>
            <p:cNvSpPr/>
            <p:nvPr/>
          </p:nvSpPr>
          <p:spPr>
            <a:xfrm>
              <a:off x="742741" y="597302"/>
              <a:ext cx="11110526" cy="614117"/>
            </a:xfrm>
            <a:prstGeom prst="roundRect">
              <a:avLst>
                <a:gd name="adj" fmla="val 16667"/>
              </a:avLst>
            </a:prstGeom>
            <a:solidFill>
              <a:srgbClr val="0070C0"/>
            </a:solidFill>
            <a:ln w="12700" cap="flat">
              <a:noFill/>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898" name="Shape 898"/>
            <p:cNvSpPr/>
            <p:nvPr/>
          </p:nvSpPr>
          <p:spPr>
            <a:xfrm>
              <a:off x="1647750" y="634999"/>
              <a:ext cx="9300508" cy="5387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66160" tIns="66160" rIns="66160" bIns="66160" numCol="1" anchor="ctr">
              <a:spAutoFit/>
            </a:bodyPr>
            <a:lstStyle>
              <a:lvl1pPr>
                <a:defRPr sz="2800" b="1">
                  <a:solidFill>
                    <a:srgbClr val="FFFFFF"/>
                  </a:solidFill>
                </a:defRPr>
              </a:lvl1pPr>
            </a:lstStyle>
            <a:p>
              <a:pPr lvl="0">
                <a:defRPr sz="1800" b="0">
                  <a:solidFill>
                    <a:srgbClr val="000000"/>
                  </a:solidFill>
                </a:defRPr>
              </a:pPr>
              <a:r>
                <a:rPr sz="2800" b="1">
                  <a:solidFill>
                    <a:srgbClr val="FFFFFF"/>
                  </a:solidFill>
                </a:rPr>
                <a:t>Closing the loop: Producing Food, Energy and Materials</a:t>
              </a:r>
            </a:p>
          </p:txBody>
        </p:sp>
      </p:grpSp>
      <p:sp>
        <p:nvSpPr>
          <p:cNvPr id="11" name="Shape 938"/>
          <p:cNvSpPr/>
          <p:nvPr/>
        </p:nvSpPr>
        <p:spPr>
          <a:xfrm>
            <a:off x="1047609" y="9244645"/>
            <a:ext cx="1354668"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defRPr sz="1400">
                <a:solidFill>
                  <a:srgbClr val="5F5F5F"/>
                </a:solidFill>
                <a:latin typeface="Gill Sans"/>
                <a:ea typeface="Gill Sans"/>
                <a:cs typeface="Gill Sans"/>
                <a:sym typeface="Gill Sans"/>
              </a:defRPr>
            </a:lvl1pPr>
          </a:lstStyle>
          <a:p>
            <a:pPr lvl="0">
              <a:defRPr sz="1800">
                <a:solidFill>
                  <a:srgbClr val="000000"/>
                </a:solidFill>
              </a:defRPr>
            </a:pPr>
            <a:r>
              <a:rPr sz="1400" dirty="0">
                <a:solidFill>
                  <a:srgbClr val="5F5F5F"/>
                </a:solidFill>
              </a:rPr>
              <a:t>Page </a:t>
            </a:r>
            <a:r>
              <a:rPr lang="nl-NL" sz="1400" dirty="0" smtClean="0">
                <a:solidFill>
                  <a:srgbClr val="5F5F5F"/>
                </a:solidFill>
              </a:rPr>
              <a:t>38</a:t>
            </a:r>
            <a:endParaRPr sz="1400" dirty="0">
              <a:solidFill>
                <a:srgbClr val="5F5F5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8" name="safety belt.jpg"/>
          <p:cNvPicPr/>
          <p:nvPr/>
        </p:nvPicPr>
        <p:blipFill>
          <a:blip r:embed="rId2">
            <a:extLst/>
          </a:blip>
          <a:stretch>
            <a:fillRect/>
          </a:stretch>
        </p:blipFill>
        <p:spPr>
          <a:xfrm>
            <a:off x="0" y="0"/>
            <a:ext cx="13000976" cy="9753600"/>
          </a:xfrm>
          <a:prstGeom prst="rect">
            <a:avLst/>
          </a:prstGeom>
          <a:ln w="12700">
            <a:miter lim="400000"/>
          </a:ln>
        </p:spPr>
      </p:pic>
      <p:sp>
        <p:nvSpPr>
          <p:cNvPr id="609" name="Shape 609"/>
          <p:cNvSpPr>
            <a:spLocks noGrp="1"/>
          </p:cNvSpPr>
          <p:nvPr>
            <p:ph type="title"/>
          </p:nvPr>
        </p:nvSpPr>
        <p:spPr>
          <a:xfrm>
            <a:off x="866725" y="671761"/>
            <a:ext cx="10522397" cy="792362"/>
          </a:xfrm>
          <a:prstGeom prst="rect">
            <a:avLst/>
          </a:prstGeom>
          <a:effectLst>
            <a:outerShdw blurRad="50800" dist="38100" dir="2700000" algn="tl" rotWithShape="0">
              <a:prstClr val="black">
                <a:alpha val="40000"/>
              </a:prstClr>
            </a:outerShdw>
          </a:effectLst>
        </p:spPr>
        <p:txBody>
          <a:bodyPr>
            <a:normAutofit/>
          </a:bodyPr>
          <a:lstStyle>
            <a:lvl1pPr>
              <a:defRPr sz="4000"/>
            </a:lvl1pPr>
          </a:lstStyle>
          <a:p>
            <a:pPr lvl="0">
              <a:defRPr sz="1800" b="0">
                <a:solidFill>
                  <a:srgbClr val="000000"/>
                </a:solidFill>
              </a:defRPr>
            </a:pPr>
            <a:r>
              <a:rPr sz="4000" b="1" dirty="0">
                <a:solidFill>
                  <a:schemeClr val="bg1"/>
                </a:solidFill>
              </a:rPr>
              <a:t>Safety</a:t>
            </a:r>
          </a:p>
        </p:txBody>
      </p:sp>
      <p:grpSp>
        <p:nvGrpSpPr>
          <p:cNvPr id="612" name="Group 612"/>
          <p:cNvGrpSpPr/>
          <p:nvPr/>
        </p:nvGrpSpPr>
        <p:grpSpPr>
          <a:xfrm>
            <a:off x="0" y="7569200"/>
            <a:ext cx="13017501" cy="2198689"/>
            <a:chOff x="0" y="0"/>
            <a:chExt cx="13017500" cy="2198687"/>
          </a:xfrm>
        </p:grpSpPr>
        <p:sp>
          <p:nvSpPr>
            <p:cNvPr id="610" name="Shape 610"/>
            <p:cNvSpPr/>
            <p:nvPr/>
          </p:nvSpPr>
          <p:spPr>
            <a:xfrm>
              <a:off x="0" y="0"/>
              <a:ext cx="13017500" cy="2198688"/>
            </a:xfrm>
            <a:custGeom>
              <a:avLst/>
              <a:gdLst/>
              <a:ahLst/>
              <a:cxnLst>
                <a:cxn ang="0">
                  <a:pos x="wd2" y="hd2"/>
                </a:cxn>
                <a:cxn ang="5400000">
                  <a:pos x="wd2" y="hd2"/>
                </a:cxn>
                <a:cxn ang="10800000">
                  <a:pos x="wd2" y="hd2"/>
                </a:cxn>
                <a:cxn ang="16200000">
                  <a:pos x="wd2" y="hd2"/>
                </a:cxn>
              </a:cxnLst>
              <a:rect l="0" t="0" r="r" b="b"/>
              <a:pathLst>
                <a:path w="21600" h="21600" extrusionOk="0">
                  <a:moveTo>
                    <a:pt x="21600" y="21556"/>
                  </a:moveTo>
                  <a:lnTo>
                    <a:pt x="11" y="21267"/>
                  </a:lnTo>
                  <a:lnTo>
                    <a:pt x="0" y="11177"/>
                  </a:lnTo>
                  <a:lnTo>
                    <a:pt x="794" y="11443"/>
                  </a:lnTo>
                  <a:lnTo>
                    <a:pt x="1588" y="11665"/>
                  </a:lnTo>
                  <a:lnTo>
                    <a:pt x="2367" y="11842"/>
                  </a:lnTo>
                  <a:lnTo>
                    <a:pt x="3146" y="11975"/>
                  </a:lnTo>
                  <a:lnTo>
                    <a:pt x="3925" y="12064"/>
                  </a:lnTo>
                  <a:lnTo>
                    <a:pt x="4688" y="12108"/>
                  </a:lnTo>
                  <a:lnTo>
                    <a:pt x="5452" y="12108"/>
                  </a:lnTo>
                  <a:lnTo>
                    <a:pt x="6201" y="12064"/>
                  </a:lnTo>
                  <a:lnTo>
                    <a:pt x="6950" y="11975"/>
                  </a:lnTo>
                  <a:lnTo>
                    <a:pt x="7692" y="11887"/>
                  </a:lnTo>
                  <a:lnTo>
                    <a:pt x="8426" y="11709"/>
                  </a:lnTo>
                  <a:lnTo>
                    <a:pt x="9152" y="11532"/>
                  </a:lnTo>
                  <a:lnTo>
                    <a:pt x="9864" y="11310"/>
                  </a:lnTo>
                  <a:lnTo>
                    <a:pt x="10575" y="11044"/>
                  </a:lnTo>
                  <a:lnTo>
                    <a:pt x="11272" y="10733"/>
                  </a:lnTo>
                  <a:lnTo>
                    <a:pt x="11968" y="10379"/>
                  </a:lnTo>
                  <a:lnTo>
                    <a:pt x="12650" y="9979"/>
                  </a:lnTo>
                  <a:lnTo>
                    <a:pt x="13317" y="9536"/>
                  </a:lnTo>
                  <a:lnTo>
                    <a:pt x="13983" y="9092"/>
                  </a:lnTo>
                  <a:lnTo>
                    <a:pt x="14635" y="8605"/>
                  </a:lnTo>
                  <a:lnTo>
                    <a:pt x="15271" y="8072"/>
                  </a:lnTo>
                  <a:lnTo>
                    <a:pt x="15908" y="7496"/>
                  </a:lnTo>
                  <a:lnTo>
                    <a:pt x="16530" y="6919"/>
                  </a:lnTo>
                  <a:lnTo>
                    <a:pt x="17136" y="6254"/>
                  </a:lnTo>
                  <a:lnTo>
                    <a:pt x="17735" y="5589"/>
                  </a:lnTo>
                  <a:lnTo>
                    <a:pt x="18320" y="4923"/>
                  </a:lnTo>
                  <a:lnTo>
                    <a:pt x="18889" y="4169"/>
                  </a:lnTo>
                  <a:lnTo>
                    <a:pt x="19450" y="3415"/>
                  </a:lnTo>
                  <a:lnTo>
                    <a:pt x="20005" y="2617"/>
                  </a:lnTo>
                  <a:lnTo>
                    <a:pt x="20536" y="1774"/>
                  </a:lnTo>
                  <a:lnTo>
                    <a:pt x="21061" y="931"/>
                  </a:lnTo>
                  <a:lnTo>
                    <a:pt x="21570" y="0"/>
                  </a:lnTo>
                  <a:lnTo>
                    <a:pt x="21589" y="21600"/>
                  </a:lnTo>
                </a:path>
              </a:pathLst>
            </a:custGeom>
            <a:solidFill>
              <a:srgbClr val="FFFFFF"/>
            </a:solidFill>
            <a:ln w="12700" cap="flat">
              <a:noFill/>
              <a:miter lim="400000"/>
            </a:ln>
            <a:effectLst/>
          </p:spPr>
          <p:txBody>
            <a:bodyPr wrap="square" lIns="0" tIns="0" rIns="0" bIns="0" numCol="1" anchor="t">
              <a:noAutofit/>
            </a:bodyPr>
            <a:lstStyle/>
            <a:p>
              <a:pPr lvl="0">
                <a:defRPr>
                  <a:latin typeface="Gill Sans"/>
                  <a:ea typeface="Gill Sans"/>
                  <a:cs typeface="Gill Sans"/>
                  <a:sym typeface="Gill Sans"/>
                </a:defRPr>
              </a:pPr>
              <a:endParaRPr/>
            </a:p>
          </p:txBody>
        </p:sp>
        <p:pic>
          <p:nvPicPr>
            <p:cNvPr id="611" name="image1.png"/>
            <p:cNvPicPr/>
            <p:nvPr/>
          </p:nvPicPr>
          <p:blipFill>
            <a:blip r:embed="rId3">
              <a:extLst/>
            </a:blip>
            <a:stretch>
              <a:fillRect/>
            </a:stretch>
          </p:blipFill>
          <p:spPr>
            <a:xfrm>
              <a:off x="9874249" y="1038224"/>
              <a:ext cx="2827339" cy="901701"/>
            </a:xfrm>
            <a:prstGeom prst="rect">
              <a:avLst/>
            </a:prstGeom>
            <a:ln w="12700" cap="flat">
              <a:noFill/>
              <a:miter lim="400000"/>
            </a:ln>
            <a:effectLst/>
          </p:spPr>
        </p:pic>
      </p:grpSp>
      <p:sp>
        <p:nvSpPr>
          <p:cNvPr id="613" name="Shape 613"/>
          <p:cNvSpPr/>
          <p:nvPr/>
        </p:nvSpPr>
        <p:spPr>
          <a:xfrm>
            <a:off x="866725" y="1651379"/>
            <a:ext cx="8342623" cy="6564398"/>
          </a:xfrm>
          <a:prstGeom prst="rect">
            <a:avLst/>
          </a:prstGeom>
          <a:solidFill>
            <a:srgbClr val="FFFFFF"/>
          </a:solidFill>
          <a:ln w="12700">
            <a:miter lim="400000"/>
          </a:ln>
          <a:effectLst>
            <a:outerShdw blurRad="76200" dist="61321" dir="2700000" rotWithShape="0">
              <a:srgbClr val="000000">
                <a:alpha val="49795"/>
              </a:srgbClr>
            </a:outerShdw>
          </a:effectLst>
        </p:spPr>
        <p:txBody>
          <a:bodyPr lIns="0" tIns="0" rIns="0" bIns="0"/>
          <a:lstStyle/>
          <a:p>
            <a:pPr lvl="0"/>
            <a:endParaRPr/>
          </a:p>
        </p:txBody>
      </p:sp>
      <p:grpSp>
        <p:nvGrpSpPr>
          <p:cNvPr id="616" name="Group 616"/>
          <p:cNvGrpSpPr/>
          <p:nvPr/>
        </p:nvGrpSpPr>
        <p:grpSpPr>
          <a:xfrm>
            <a:off x="904825" y="1702178"/>
            <a:ext cx="8232739" cy="6450844"/>
            <a:chOff x="0" y="0"/>
            <a:chExt cx="8232737" cy="6450842"/>
          </a:xfrm>
        </p:grpSpPr>
        <p:pic>
          <p:nvPicPr>
            <p:cNvPr id="614" name="image10.png"/>
            <p:cNvPicPr/>
            <p:nvPr/>
          </p:nvPicPr>
          <p:blipFill>
            <a:blip r:embed="rId4">
              <a:extLst/>
            </a:blip>
            <a:srcRect/>
            <a:stretch>
              <a:fillRect/>
            </a:stretch>
          </p:blipFill>
          <p:spPr>
            <a:xfrm>
              <a:off x="0" y="0"/>
              <a:ext cx="8232738" cy="4895709"/>
            </a:xfrm>
            <a:prstGeom prst="rect">
              <a:avLst/>
            </a:prstGeom>
            <a:ln w="12700" cap="flat">
              <a:noFill/>
              <a:miter lim="400000"/>
            </a:ln>
            <a:effectLst/>
          </p:spPr>
        </p:pic>
        <p:pic>
          <p:nvPicPr>
            <p:cNvPr id="615" name="image11.png"/>
            <p:cNvPicPr/>
            <p:nvPr/>
          </p:nvPicPr>
          <p:blipFill>
            <a:blip r:embed="rId5">
              <a:extLst/>
            </a:blip>
            <a:stretch>
              <a:fillRect/>
            </a:stretch>
          </p:blipFill>
          <p:spPr>
            <a:xfrm>
              <a:off x="162775" y="4895764"/>
              <a:ext cx="6789993" cy="1555079"/>
            </a:xfrm>
            <a:prstGeom prst="rect">
              <a:avLst/>
            </a:prstGeom>
            <a:ln w="12700" cap="flat">
              <a:noFill/>
              <a:miter lim="400000"/>
            </a:ln>
            <a:effectLst/>
          </p:spPr>
        </p:pic>
      </p:grpSp>
      <p:sp>
        <p:nvSpPr>
          <p:cNvPr id="11" name="Shape 938"/>
          <p:cNvSpPr/>
          <p:nvPr/>
        </p:nvSpPr>
        <p:spPr>
          <a:xfrm>
            <a:off x="1047609" y="9244645"/>
            <a:ext cx="1354668"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defRPr sz="1400">
                <a:solidFill>
                  <a:srgbClr val="5F5F5F"/>
                </a:solidFill>
                <a:latin typeface="Gill Sans"/>
                <a:ea typeface="Gill Sans"/>
                <a:cs typeface="Gill Sans"/>
                <a:sym typeface="Gill Sans"/>
              </a:defRPr>
            </a:lvl1pPr>
          </a:lstStyle>
          <a:p>
            <a:pPr lvl="0">
              <a:defRPr sz="1800">
                <a:solidFill>
                  <a:srgbClr val="000000"/>
                </a:solidFill>
              </a:defRPr>
            </a:pPr>
            <a:r>
              <a:rPr sz="1400" dirty="0">
                <a:solidFill>
                  <a:srgbClr val="5F5F5F"/>
                </a:solidFill>
              </a:rPr>
              <a:t>Page </a:t>
            </a:r>
            <a:r>
              <a:rPr lang="nl-NL" sz="1400" dirty="0" smtClean="0">
                <a:solidFill>
                  <a:srgbClr val="5F5F5F"/>
                </a:solidFill>
              </a:rPr>
              <a:t>40</a:t>
            </a:r>
            <a:endParaRPr sz="1400" dirty="0">
              <a:solidFill>
                <a:srgbClr val="5F5F5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Shape 1029"/>
          <p:cNvSpPr/>
          <p:nvPr/>
        </p:nvSpPr>
        <p:spPr>
          <a:xfrm>
            <a:off x="698500" y="7366000"/>
            <a:ext cx="11160483" cy="1608641"/>
          </a:xfrm>
          <a:prstGeom prst="rect">
            <a:avLst/>
          </a:prstGeom>
          <a:ln w="12700">
            <a:miter lim="400000"/>
          </a:ln>
          <a:extLst>
            <a:ext uri="{C572A759-6A51-4108-AA02-DFA0A04FC94B}">
              <ma14:wrappingTextBoxFlag xmlns="" xmlns:ma14="http://schemas.microsoft.com/office/mac/drawingml/2011/main" val="1"/>
            </a:ext>
          </a:extLst>
        </p:spPr>
        <p:txBody>
          <a:bodyPr lIns="65022" tIns="65022" rIns="65022" bIns="65022">
            <a:spAutoFit/>
          </a:bodyPr>
          <a:lstStyle>
            <a:lvl1pPr algn="l">
              <a:defRPr sz="4800" b="1">
                <a:solidFill>
                  <a:srgbClr val="0070BA"/>
                </a:solidFill>
              </a:defRPr>
            </a:lvl1pPr>
          </a:lstStyle>
          <a:p>
            <a:pPr lvl="0">
              <a:defRPr sz="1800" b="0">
                <a:solidFill>
                  <a:srgbClr val="000000"/>
                </a:solidFill>
              </a:defRPr>
            </a:pPr>
            <a:r>
              <a:rPr lang="en-US" sz="4800" b="1" dirty="0" smtClean="0">
                <a:solidFill>
                  <a:srgbClr val="0070BA"/>
                </a:solidFill>
              </a:rPr>
              <a:t>Sh</a:t>
            </a:r>
            <a:r>
              <a:rPr sz="4800" b="1" dirty="0" smtClean="0">
                <a:solidFill>
                  <a:srgbClr val="0070BA"/>
                </a:solidFill>
              </a:rPr>
              <a:t>ould</a:t>
            </a:r>
            <a:r>
              <a:rPr lang="en-US" sz="4800" b="1" dirty="0" smtClean="0">
                <a:solidFill>
                  <a:srgbClr val="0070BA"/>
                </a:solidFill>
              </a:rPr>
              <a:t>n’t</a:t>
            </a:r>
            <a:r>
              <a:rPr sz="4800" b="1" dirty="0" smtClean="0">
                <a:solidFill>
                  <a:srgbClr val="0070BA"/>
                </a:solidFill>
              </a:rPr>
              <a:t> </a:t>
            </a:r>
            <a:r>
              <a:rPr sz="4800" b="1" dirty="0">
                <a:solidFill>
                  <a:srgbClr val="0070BA"/>
                </a:solidFill>
              </a:rPr>
              <a:t>we be looking for solutions for REAL societal issues?</a:t>
            </a:r>
          </a:p>
        </p:txBody>
      </p:sp>
      <p:pic>
        <p:nvPicPr>
          <p:cNvPr id="1030" name="2012-06-09_16-21-02_825.jpg"/>
          <p:cNvPicPr/>
          <p:nvPr/>
        </p:nvPicPr>
        <p:blipFill>
          <a:blip r:embed="rId3">
            <a:extLst/>
          </a:blip>
          <a:srcRect t="22023" b="8527"/>
          <a:stretch>
            <a:fillRect/>
          </a:stretch>
        </p:blipFill>
        <p:spPr>
          <a:xfrm>
            <a:off x="0" y="-1"/>
            <a:ext cx="13004800" cy="6773811"/>
          </a:xfrm>
          <a:prstGeom prst="rect">
            <a:avLst/>
          </a:prstGeom>
          <a:ln w="12700">
            <a:miter lim="400000"/>
          </a:ln>
        </p:spPr>
      </p:pic>
      <p:sp>
        <p:nvSpPr>
          <p:cNvPr id="1031" name="Shape 1031"/>
          <p:cNvSpPr/>
          <p:nvPr/>
        </p:nvSpPr>
        <p:spPr>
          <a:xfrm>
            <a:off x="-4832" y="6757193"/>
            <a:ext cx="13004801" cy="400111"/>
          </a:xfrm>
          <a:prstGeom prst="rect">
            <a:avLst/>
          </a:prstGeom>
          <a:gradFill>
            <a:gsLst>
              <a:gs pos="0">
                <a:srgbClr val="000065"/>
              </a:gs>
              <a:gs pos="100000">
                <a:srgbClr val="0070BA"/>
              </a:gs>
            </a:gsLst>
            <a:lin ang="19300582"/>
          </a:gradFill>
          <a:ln w="12700">
            <a:miter lim="400000"/>
          </a:ln>
          <a:effectLst>
            <a:outerShdw blurRad="76200" dist="63500" dir="2700000" rotWithShape="0">
              <a:srgbClr val="000000">
                <a:alpha val="50000"/>
              </a:srgbClr>
            </a:outerShdw>
          </a:effectLst>
        </p:spPr>
        <p:txBody>
          <a:bodyPr lIns="0" tIns="0" rIns="0" bIns="0"/>
          <a:lstStyle/>
          <a:p>
            <a:pPr lvl="0" algn="l" defTabSz="1300459">
              <a:defRPr sz="2600"/>
            </a:pPr>
            <a:endParaRPr/>
          </a:p>
        </p:txBody>
      </p:sp>
      <p:pic>
        <p:nvPicPr>
          <p:cNvPr id="1032" name="image1.png"/>
          <p:cNvPicPr/>
          <p:nvPr/>
        </p:nvPicPr>
        <p:blipFill>
          <a:blip r:embed="rId4">
            <a:extLst/>
          </a:blip>
          <a:stretch>
            <a:fillRect/>
          </a:stretch>
        </p:blipFill>
        <p:spPr>
          <a:xfrm>
            <a:off x="9874250" y="8607425"/>
            <a:ext cx="2827339" cy="901700"/>
          </a:xfrm>
          <a:prstGeom prst="rect">
            <a:avLst/>
          </a:prstGeom>
          <a:ln w="12700">
            <a:miter lim="400000"/>
          </a:ln>
        </p:spPr>
      </p:pic>
      <p:sp>
        <p:nvSpPr>
          <p:cNvPr id="6" name="Shape 938"/>
          <p:cNvSpPr/>
          <p:nvPr/>
        </p:nvSpPr>
        <p:spPr>
          <a:xfrm>
            <a:off x="1047609" y="9244645"/>
            <a:ext cx="1354668"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defRPr sz="1400">
                <a:solidFill>
                  <a:srgbClr val="5F5F5F"/>
                </a:solidFill>
                <a:latin typeface="Gill Sans"/>
                <a:ea typeface="Gill Sans"/>
                <a:cs typeface="Gill Sans"/>
                <a:sym typeface="Gill Sans"/>
              </a:defRPr>
            </a:lvl1pPr>
          </a:lstStyle>
          <a:p>
            <a:pPr lvl="0">
              <a:defRPr sz="1800">
                <a:solidFill>
                  <a:srgbClr val="000000"/>
                </a:solidFill>
              </a:defRPr>
            </a:pPr>
            <a:r>
              <a:rPr sz="1400" dirty="0">
                <a:solidFill>
                  <a:srgbClr val="5F5F5F"/>
                </a:solidFill>
              </a:rPr>
              <a:t>Page </a:t>
            </a:r>
            <a:r>
              <a:rPr lang="nl-NL" sz="1400" dirty="0" smtClean="0">
                <a:solidFill>
                  <a:srgbClr val="5F5F5F"/>
                </a:solidFill>
              </a:rPr>
              <a:t>41</a:t>
            </a:r>
            <a:endParaRPr sz="1400" dirty="0">
              <a:solidFill>
                <a:srgbClr val="5F5F5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 name="Shape 937"/>
          <p:cNvSpPr/>
          <p:nvPr/>
        </p:nvSpPr>
        <p:spPr>
          <a:xfrm>
            <a:off x="829254" y="659827"/>
            <a:ext cx="11927299" cy="726947"/>
          </a:xfrm>
          <a:prstGeom prst="rect">
            <a:avLst/>
          </a:prstGeom>
          <a:ln w="12700">
            <a:miter lim="400000"/>
          </a:ln>
          <a:extLst>
            <a:ext uri="{C572A759-6A51-4108-AA02-DFA0A04FC94B}">
              <ma14:wrappingTextBoxFlag xmlns="" xmlns:ma14="http://schemas.microsoft.com/office/mac/drawingml/2011/main" val="1"/>
            </a:ext>
          </a:extLst>
        </p:spPr>
        <p:txBody>
          <a:bodyPr lIns="65022" tIns="65022" rIns="65022" bIns="65022">
            <a:spAutoFit/>
          </a:bodyPr>
          <a:lstStyle>
            <a:lvl1pPr algn="l">
              <a:lnSpc>
                <a:spcPct val="95000"/>
              </a:lnSpc>
              <a:defRPr sz="4000" b="1">
                <a:solidFill>
                  <a:srgbClr val="007E4B"/>
                </a:solidFill>
              </a:defRPr>
            </a:lvl1pPr>
          </a:lstStyle>
          <a:p>
            <a:pPr lvl="0">
              <a:defRPr sz="1800" b="0">
                <a:solidFill>
                  <a:srgbClr val="000000"/>
                </a:solidFill>
              </a:defRPr>
            </a:pPr>
            <a:r>
              <a:rPr sz="4000" b="1">
                <a:solidFill>
                  <a:srgbClr val="007E4B"/>
                </a:solidFill>
              </a:rPr>
              <a:t>Sustainable partnerships to combat malnutrition</a:t>
            </a:r>
          </a:p>
        </p:txBody>
      </p:sp>
      <p:sp>
        <p:nvSpPr>
          <p:cNvPr id="938" name="Shape 938"/>
          <p:cNvSpPr/>
          <p:nvPr/>
        </p:nvSpPr>
        <p:spPr>
          <a:xfrm>
            <a:off x="1047609" y="9256888"/>
            <a:ext cx="1354668" cy="203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defRPr sz="1400">
                <a:solidFill>
                  <a:srgbClr val="5F5F5F"/>
                </a:solidFill>
                <a:latin typeface="Gill Sans"/>
                <a:ea typeface="Gill Sans"/>
                <a:cs typeface="Gill Sans"/>
                <a:sym typeface="Gill Sans"/>
              </a:defRPr>
            </a:lvl1pPr>
          </a:lstStyle>
          <a:p>
            <a:pPr lvl="0">
              <a:defRPr sz="1800">
                <a:solidFill>
                  <a:srgbClr val="000000"/>
                </a:solidFill>
              </a:defRPr>
            </a:pPr>
            <a:r>
              <a:rPr sz="1400" dirty="0">
                <a:solidFill>
                  <a:srgbClr val="5F5F5F"/>
                </a:solidFill>
              </a:rPr>
              <a:t>Page 42</a:t>
            </a:r>
          </a:p>
        </p:txBody>
      </p:sp>
      <p:sp>
        <p:nvSpPr>
          <p:cNvPr id="939" name="Shape 939"/>
          <p:cNvSpPr/>
          <p:nvPr/>
        </p:nvSpPr>
        <p:spPr>
          <a:xfrm>
            <a:off x="829254" y="1715559"/>
            <a:ext cx="6407380" cy="487312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l">
              <a:spcBef>
                <a:spcPts val="800"/>
              </a:spcBef>
              <a:defRPr sz="1800"/>
            </a:pPr>
            <a:r>
              <a:rPr sz="2000" b="1" dirty="0">
                <a:solidFill>
                  <a:srgbClr val="0070BA"/>
                </a:solidFill>
              </a:rPr>
              <a:t>Offering tailored nutritional solutions to fight hunger and malnutrition around the world</a:t>
            </a:r>
            <a:br>
              <a:rPr sz="2000" b="1" dirty="0">
                <a:solidFill>
                  <a:srgbClr val="0070BA"/>
                </a:solidFill>
              </a:rPr>
            </a:br>
            <a:endParaRPr sz="2000" b="1" dirty="0">
              <a:solidFill>
                <a:srgbClr val="0070BA"/>
              </a:solidFill>
            </a:endParaRPr>
          </a:p>
          <a:p>
            <a:pPr marL="174625" lvl="0" indent="-174625" algn="l">
              <a:spcBef>
                <a:spcPts val="1800"/>
              </a:spcBef>
              <a:buSzPct val="100000"/>
              <a:buChar char="•"/>
              <a:defRPr sz="1800"/>
            </a:pPr>
            <a:r>
              <a:rPr sz="2000" b="1" dirty="0">
                <a:solidFill>
                  <a:srgbClr val="0070BA"/>
                </a:solidFill>
              </a:rPr>
              <a:t>DSM - UN World Food Program partnership strengthened to combat global malnutrition: double number of beneficiaries to 30 million per year by 2015</a:t>
            </a:r>
          </a:p>
          <a:p>
            <a:pPr marL="174625" lvl="0" indent="-174625" algn="l">
              <a:spcBef>
                <a:spcPts val="1800"/>
              </a:spcBef>
              <a:buSzPct val="100000"/>
              <a:buChar char="•"/>
              <a:defRPr sz="1800"/>
            </a:pPr>
            <a:r>
              <a:rPr sz="2000" b="1" dirty="0">
                <a:solidFill>
                  <a:srgbClr val="0070BA"/>
                </a:solidFill>
              </a:rPr>
              <a:t>DSM is engaged in various nutrition partnerships, including: Scaling Up Nutrition movement (SUN), US Agency for International Development (USAID), Mercy Corps’ food cart social enterprise </a:t>
            </a:r>
            <a:r>
              <a:rPr sz="2000" b="1" dirty="0" err="1">
                <a:solidFill>
                  <a:srgbClr val="0070BA"/>
                </a:solidFill>
              </a:rPr>
              <a:t>KeBAL</a:t>
            </a:r>
            <a:r>
              <a:rPr sz="2000" b="1" dirty="0">
                <a:solidFill>
                  <a:srgbClr val="0070BA"/>
                </a:solidFill>
              </a:rPr>
              <a:t>, World Vision International, Partner for Food Solutions</a:t>
            </a:r>
          </a:p>
          <a:p>
            <a:pPr marL="1083716" lvl="1" indent="-514764" algn="l">
              <a:spcBef>
                <a:spcPts val="800"/>
              </a:spcBef>
              <a:buClr>
                <a:srgbClr val="000000"/>
              </a:buClr>
              <a:buSzPct val="100000"/>
              <a:buChar char="–"/>
              <a:defRPr sz="1800"/>
            </a:pPr>
            <a:endParaRPr sz="2000" b="1" dirty="0">
              <a:solidFill>
                <a:srgbClr val="0070BA"/>
              </a:solidFill>
            </a:endParaRPr>
          </a:p>
        </p:txBody>
      </p:sp>
      <p:grpSp>
        <p:nvGrpSpPr>
          <p:cNvPr id="942" name="Group 942"/>
          <p:cNvGrpSpPr/>
          <p:nvPr/>
        </p:nvGrpSpPr>
        <p:grpSpPr>
          <a:xfrm>
            <a:off x="829254" y="7278077"/>
            <a:ext cx="11078361" cy="1199123"/>
            <a:chOff x="0" y="0"/>
            <a:chExt cx="11078360" cy="1199121"/>
          </a:xfrm>
        </p:grpSpPr>
        <p:sp>
          <p:nvSpPr>
            <p:cNvPr id="940" name="Shape 940"/>
            <p:cNvSpPr/>
            <p:nvPr/>
          </p:nvSpPr>
          <p:spPr>
            <a:xfrm>
              <a:off x="0" y="58422"/>
              <a:ext cx="11078361" cy="1082278"/>
            </a:xfrm>
            <a:prstGeom prst="roundRect">
              <a:avLst>
                <a:gd name="adj" fmla="val 10417"/>
              </a:avLst>
            </a:prstGeom>
            <a:solidFill>
              <a:srgbClr val="FF8000"/>
            </a:solidFill>
            <a:ln w="12700" cap="flat">
              <a:noFill/>
              <a:miter lim="400000"/>
            </a:ln>
            <a:effectLst>
              <a:outerShdw blurRad="76200" dist="63500" dir="2700000" rotWithShape="0">
                <a:srgbClr val="000000">
                  <a:alpha val="50000"/>
                </a:srgbClr>
              </a:outerShdw>
            </a:effectLst>
          </p:spPr>
          <p:txBody>
            <a:bodyPr wrap="square" lIns="0" tIns="0" rIns="0" bIns="0" numCol="1" anchor="ctr">
              <a:noAutofit/>
            </a:bodyPr>
            <a:lstStyle/>
            <a:p>
              <a:pPr lvl="0">
                <a:defRPr>
                  <a:solidFill>
                    <a:srgbClr val="FFFFFF"/>
                  </a:solidFill>
                  <a:latin typeface="Gill Sans"/>
                  <a:ea typeface="Gill Sans"/>
                  <a:cs typeface="Gill Sans"/>
                  <a:sym typeface="Gill Sans"/>
                </a:defRPr>
              </a:pPr>
              <a:endParaRPr/>
            </a:p>
          </p:txBody>
        </p:sp>
        <p:sp>
          <p:nvSpPr>
            <p:cNvPr id="941" name="Shape 941"/>
            <p:cNvSpPr/>
            <p:nvPr/>
          </p:nvSpPr>
          <p:spPr>
            <a:xfrm>
              <a:off x="700560" y="0"/>
              <a:ext cx="9677241" cy="1199122"/>
            </a:xfrm>
            <a:prstGeom prst="rect">
              <a:avLst/>
            </a:prstGeom>
            <a:noFill/>
            <a:ln w="12700" cap="flat">
              <a:noFill/>
              <a:miter lim="400000"/>
            </a:ln>
            <a:effectLst>
              <a:outerShdw blurRad="76200" dist="61321" dir="2700000" rotWithShape="0">
                <a:srgbClr val="000000">
                  <a:alpha val="49795"/>
                </a:srgbClr>
              </a:outerShdw>
            </a:effectLst>
            <a:extLst>
              <a:ext uri="{C572A759-6A51-4108-AA02-DFA0A04FC94B}">
                <ma14:wrappingTextBoxFlag xmlns="" xmlns:ma14="http://schemas.microsoft.com/office/mac/drawingml/2011/main" val="1"/>
              </a:ext>
            </a:extLst>
          </p:spPr>
          <p:txBody>
            <a:bodyPr wrap="none" lIns="66160" tIns="66160" rIns="66160" bIns="66160" numCol="1" anchor="ctr">
              <a:spAutoFit/>
            </a:bodyPr>
            <a:lstStyle/>
            <a:p>
              <a:pPr lvl="0" algn="l">
                <a:defRPr sz="1800"/>
              </a:pPr>
              <a:r>
                <a:rPr sz="3600" b="1" dirty="0">
                  <a:solidFill>
                    <a:srgbClr val="FFFFFF"/>
                  </a:solidFill>
                </a:rPr>
                <a:t>People, Planet, Profit:</a:t>
              </a:r>
            </a:p>
            <a:p>
              <a:pPr lvl="0" algn="l">
                <a:defRPr sz="1800"/>
              </a:pPr>
              <a:r>
                <a:rPr sz="3600" b="1" dirty="0">
                  <a:solidFill>
                    <a:srgbClr val="FFFFFF"/>
                  </a:solidFill>
                </a:rPr>
                <a:t>We cannot be successful in a world that fails</a:t>
              </a:r>
            </a:p>
          </p:txBody>
        </p:sp>
      </p:grpSp>
      <p:pic>
        <p:nvPicPr>
          <p:cNvPr id="943" name="image1.png"/>
          <p:cNvPicPr/>
          <p:nvPr/>
        </p:nvPicPr>
        <p:blipFill>
          <a:blip r:embed="rId2">
            <a:extLst/>
          </a:blip>
          <a:stretch>
            <a:fillRect/>
          </a:stretch>
        </p:blipFill>
        <p:spPr>
          <a:xfrm>
            <a:off x="9874250" y="8607425"/>
            <a:ext cx="2827339" cy="901700"/>
          </a:xfrm>
          <a:prstGeom prst="rect">
            <a:avLst/>
          </a:prstGeom>
          <a:ln w="12700">
            <a:miter lim="400000"/>
          </a:ln>
        </p:spPr>
      </p:pic>
      <p:pic>
        <p:nvPicPr>
          <p:cNvPr id="944" name="image41.png"/>
          <p:cNvPicPr/>
          <p:nvPr/>
        </p:nvPicPr>
        <p:blipFill>
          <a:blip r:embed="rId3">
            <a:extLst/>
          </a:blip>
          <a:srcRect b="13738"/>
          <a:stretch>
            <a:fillRect/>
          </a:stretch>
        </p:blipFill>
        <p:spPr>
          <a:xfrm>
            <a:off x="7667105" y="1715559"/>
            <a:ext cx="6072204" cy="3572931"/>
          </a:xfrm>
          <a:prstGeom prst="rect">
            <a:avLst/>
          </a:prstGeom>
          <a:ln w="12700">
            <a:miter lim="400000"/>
          </a:ln>
          <a:effectLst>
            <a:outerShdw blurRad="76200" dist="86721" dir="2700000" rotWithShape="0">
              <a:srgbClr val="000000">
                <a:alpha val="49795"/>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 name="DSM mijn.jpg"/>
          <p:cNvPicPr/>
          <p:nvPr/>
        </p:nvPicPr>
        <p:blipFill>
          <a:blip r:embed="rId3">
            <a:extLst/>
          </a:blip>
          <a:srcRect l="26196" r="10682"/>
          <a:stretch>
            <a:fillRect/>
          </a:stretch>
        </p:blipFill>
        <p:spPr>
          <a:xfrm>
            <a:off x="-1" y="0"/>
            <a:ext cx="6502402" cy="6756487"/>
          </a:xfrm>
          <a:prstGeom prst="rect">
            <a:avLst/>
          </a:prstGeom>
          <a:ln w="12700">
            <a:miter lim="400000"/>
          </a:ln>
        </p:spPr>
      </p:pic>
      <p:pic>
        <p:nvPicPr>
          <p:cNvPr id="1015" name="image45.jpg" descr="http://bear-id.com/wp-content/uploads/2012/12/DSM2.jpg"/>
          <p:cNvPicPr/>
          <p:nvPr/>
        </p:nvPicPr>
        <p:blipFill>
          <a:blip r:embed="rId4">
            <a:extLst/>
          </a:blip>
          <a:srcRect l="10286" r="17601"/>
          <a:stretch>
            <a:fillRect/>
          </a:stretch>
        </p:blipFill>
        <p:spPr>
          <a:xfrm>
            <a:off x="6502399" y="0"/>
            <a:ext cx="6502402" cy="6756400"/>
          </a:xfrm>
          <a:prstGeom prst="rect">
            <a:avLst/>
          </a:prstGeom>
          <a:ln w="12700">
            <a:miter lim="400000"/>
          </a:ln>
        </p:spPr>
      </p:pic>
      <p:sp>
        <p:nvSpPr>
          <p:cNvPr id="1016" name="Shape 1016"/>
          <p:cNvSpPr/>
          <p:nvPr/>
        </p:nvSpPr>
        <p:spPr>
          <a:xfrm>
            <a:off x="704428" y="7366882"/>
            <a:ext cx="9846341" cy="841247"/>
          </a:xfrm>
          <a:prstGeom prst="rect">
            <a:avLst/>
          </a:prstGeom>
          <a:ln w="12700">
            <a:miter lim="400000"/>
          </a:ln>
          <a:extLst>
            <a:ext uri="{C572A759-6A51-4108-AA02-DFA0A04FC94B}">
              <ma14:wrappingTextBoxFlag xmlns="" xmlns:ma14="http://schemas.microsoft.com/office/mac/drawingml/2011/main" val="1"/>
            </a:ext>
          </a:extLst>
        </p:spPr>
        <p:txBody>
          <a:bodyPr wrap="none" lIns="65022" tIns="65022" rIns="65022" bIns="65022">
            <a:spAutoFit/>
          </a:bodyPr>
          <a:lstStyle>
            <a:lvl1pPr>
              <a:defRPr sz="4800" b="1">
                <a:solidFill>
                  <a:srgbClr val="0070BA"/>
                </a:solidFill>
              </a:defRPr>
            </a:lvl1pPr>
          </a:lstStyle>
          <a:p>
            <a:pPr lvl="0">
              <a:defRPr sz="1800" b="0">
                <a:solidFill>
                  <a:srgbClr val="000000"/>
                </a:solidFill>
              </a:defRPr>
            </a:pPr>
            <a:r>
              <a:rPr sz="4800" b="1">
                <a:solidFill>
                  <a:srgbClr val="0070BA"/>
                </a:solidFill>
              </a:rPr>
              <a:t>Mature company with long history</a:t>
            </a:r>
          </a:p>
        </p:txBody>
      </p:sp>
      <p:sp>
        <p:nvSpPr>
          <p:cNvPr id="1017" name="Shape 1017"/>
          <p:cNvSpPr/>
          <p:nvPr/>
        </p:nvSpPr>
        <p:spPr>
          <a:xfrm>
            <a:off x="-4832" y="6757193"/>
            <a:ext cx="13004801" cy="400111"/>
          </a:xfrm>
          <a:prstGeom prst="rect">
            <a:avLst/>
          </a:prstGeom>
          <a:gradFill>
            <a:gsLst>
              <a:gs pos="0">
                <a:srgbClr val="000065"/>
              </a:gs>
              <a:gs pos="100000">
                <a:srgbClr val="0070BA"/>
              </a:gs>
            </a:gsLst>
            <a:lin ang="19300582"/>
          </a:gradFill>
          <a:ln w="12700">
            <a:miter lim="400000"/>
          </a:ln>
          <a:effectLst>
            <a:outerShdw blurRad="76200" dist="63500" dir="2700000" rotWithShape="0">
              <a:srgbClr val="000000">
                <a:alpha val="50000"/>
              </a:srgbClr>
            </a:outerShdw>
          </a:effectLst>
        </p:spPr>
        <p:txBody>
          <a:bodyPr lIns="0" tIns="0" rIns="0" bIns="0"/>
          <a:lstStyle/>
          <a:p>
            <a:pPr lvl="0" algn="l" defTabSz="1300459">
              <a:defRPr sz="2600"/>
            </a:pPr>
            <a:endParaRPr/>
          </a:p>
        </p:txBody>
      </p:sp>
      <p:pic>
        <p:nvPicPr>
          <p:cNvPr id="1018" name="image1.png"/>
          <p:cNvPicPr/>
          <p:nvPr/>
        </p:nvPicPr>
        <p:blipFill>
          <a:blip r:embed="rId5">
            <a:extLst/>
          </a:blip>
          <a:stretch>
            <a:fillRect/>
          </a:stretch>
        </p:blipFill>
        <p:spPr>
          <a:xfrm>
            <a:off x="9874250" y="8607425"/>
            <a:ext cx="2827339" cy="901700"/>
          </a:xfrm>
          <a:prstGeom prst="rect">
            <a:avLst/>
          </a:prstGeom>
          <a:ln w="12700">
            <a:miter lim="400000"/>
          </a:ln>
        </p:spPr>
      </p:pic>
      <p:sp>
        <p:nvSpPr>
          <p:cNvPr id="7" name="Shape 938"/>
          <p:cNvSpPr/>
          <p:nvPr/>
        </p:nvSpPr>
        <p:spPr>
          <a:xfrm>
            <a:off x="1047609" y="9244645"/>
            <a:ext cx="1354668"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defRPr sz="1400">
                <a:solidFill>
                  <a:srgbClr val="5F5F5F"/>
                </a:solidFill>
                <a:latin typeface="Gill Sans"/>
                <a:ea typeface="Gill Sans"/>
                <a:cs typeface="Gill Sans"/>
                <a:sym typeface="Gill Sans"/>
              </a:defRPr>
            </a:lvl1pPr>
          </a:lstStyle>
          <a:p>
            <a:pPr lvl="0">
              <a:defRPr sz="1800">
                <a:solidFill>
                  <a:srgbClr val="000000"/>
                </a:solidFill>
              </a:defRPr>
            </a:pPr>
            <a:r>
              <a:rPr sz="1400" dirty="0">
                <a:solidFill>
                  <a:srgbClr val="5F5F5F"/>
                </a:solidFill>
              </a:rPr>
              <a:t>Page </a:t>
            </a:r>
            <a:r>
              <a:rPr lang="nl-NL" sz="1400" dirty="0" smtClean="0">
                <a:solidFill>
                  <a:srgbClr val="5F5F5F"/>
                </a:solidFill>
              </a:rPr>
              <a:t>15</a:t>
            </a:r>
            <a:endParaRPr sz="1400" dirty="0">
              <a:solidFill>
                <a:srgbClr val="5F5F5F"/>
              </a:solidFill>
            </a:endParaRPr>
          </a:p>
        </p:txBody>
      </p:sp>
    </p:spTree>
    <p:extLst>
      <p:ext uri="{BB962C8B-B14F-4D97-AF65-F5344CB8AC3E}">
        <p14:creationId xmlns:p14="http://schemas.microsoft.com/office/powerpoint/2010/main" val="89168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 name="Shape 1022"/>
          <p:cNvSpPr/>
          <p:nvPr/>
        </p:nvSpPr>
        <p:spPr>
          <a:xfrm>
            <a:off x="-4832" y="6757193"/>
            <a:ext cx="13004801" cy="400111"/>
          </a:xfrm>
          <a:prstGeom prst="rect">
            <a:avLst/>
          </a:prstGeom>
          <a:gradFill>
            <a:gsLst>
              <a:gs pos="0">
                <a:srgbClr val="000065"/>
              </a:gs>
              <a:gs pos="100000">
                <a:srgbClr val="0070BA"/>
              </a:gs>
            </a:gsLst>
            <a:lin ang="19300582"/>
          </a:gradFill>
          <a:ln w="12700">
            <a:miter lim="400000"/>
          </a:ln>
          <a:effectLst>
            <a:outerShdw blurRad="76200" dist="63500" dir="2700000" rotWithShape="0">
              <a:srgbClr val="000000">
                <a:alpha val="50000"/>
              </a:srgbClr>
            </a:outerShdw>
          </a:effectLst>
        </p:spPr>
        <p:txBody>
          <a:bodyPr lIns="0" tIns="0" rIns="0" bIns="0"/>
          <a:lstStyle/>
          <a:p>
            <a:pPr lvl="0" algn="l" defTabSz="1300459">
              <a:defRPr sz="2600"/>
            </a:pPr>
            <a:endParaRPr/>
          </a:p>
        </p:txBody>
      </p:sp>
      <p:sp>
        <p:nvSpPr>
          <p:cNvPr id="1023" name="Shape 1023"/>
          <p:cNvSpPr/>
          <p:nvPr/>
        </p:nvSpPr>
        <p:spPr>
          <a:xfrm>
            <a:off x="700216" y="7366491"/>
            <a:ext cx="9186735" cy="841247"/>
          </a:xfrm>
          <a:prstGeom prst="rect">
            <a:avLst/>
          </a:prstGeom>
          <a:ln w="12700">
            <a:miter lim="400000"/>
          </a:ln>
          <a:extLst>
            <a:ext uri="{C572A759-6A51-4108-AA02-DFA0A04FC94B}">
              <ma14:wrappingTextBoxFlag xmlns="" xmlns:ma14="http://schemas.microsoft.com/office/mac/drawingml/2011/main" val="1"/>
            </a:ext>
          </a:extLst>
        </p:spPr>
        <p:txBody>
          <a:bodyPr wrap="none" lIns="65022" tIns="65022" rIns="65022" bIns="65022">
            <a:spAutoFit/>
          </a:bodyPr>
          <a:lstStyle>
            <a:lvl1pPr>
              <a:defRPr sz="4800" b="1">
                <a:solidFill>
                  <a:srgbClr val="0070BA"/>
                </a:solidFill>
              </a:defRPr>
            </a:lvl1pPr>
          </a:lstStyle>
          <a:p>
            <a:pPr lvl="0">
              <a:defRPr sz="1800" b="0">
                <a:solidFill>
                  <a:srgbClr val="000000"/>
                </a:solidFill>
              </a:defRPr>
            </a:pPr>
            <a:r>
              <a:rPr sz="4800" b="1">
                <a:solidFill>
                  <a:srgbClr val="0070BA"/>
                </a:solidFill>
              </a:rPr>
              <a:t>Age not a guarantee for success</a:t>
            </a:r>
          </a:p>
        </p:txBody>
      </p:sp>
      <p:pic>
        <p:nvPicPr>
          <p:cNvPr id="1024" name="1326807516_IMG_3180bdp.jpg"/>
          <p:cNvPicPr/>
          <p:nvPr/>
        </p:nvPicPr>
        <p:blipFill>
          <a:blip r:embed="rId3">
            <a:extLst/>
          </a:blip>
          <a:srcRect t="17382" b="30461"/>
          <a:stretch>
            <a:fillRect/>
          </a:stretch>
        </p:blipFill>
        <p:spPr>
          <a:xfrm>
            <a:off x="0" y="-1"/>
            <a:ext cx="13004800" cy="6769994"/>
          </a:xfrm>
          <a:prstGeom prst="rect">
            <a:avLst/>
          </a:prstGeom>
          <a:ln w="12700">
            <a:miter lim="400000"/>
          </a:ln>
        </p:spPr>
      </p:pic>
      <p:pic>
        <p:nvPicPr>
          <p:cNvPr id="1025" name="image1.png"/>
          <p:cNvPicPr/>
          <p:nvPr/>
        </p:nvPicPr>
        <p:blipFill>
          <a:blip r:embed="rId4">
            <a:extLst/>
          </a:blip>
          <a:stretch>
            <a:fillRect/>
          </a:stretch>
        </p:blipFill>
        <p:spPr>
          <a:xfrm>
            <a:off x="9874250" y="8607425"/>
            <a:ext cx="2827339" cy="901700"/>
          </a:xfrm>
          <a:prstGeom prst="rect">
            <a:avLst/>
          </a:prstGeom>
          <a:ln w="12700">
            <a:miter lim="400000"/>
          </a:ln>
        </p:spPr>
      </p:pic>
      <p:sp>
        <p:nvSpPr>
          <p:cNvPr id="6" name="Shape 938"/>
          <p:cNvSpPr/>
          <p:nvPr/>
        </p:nvSpPr>
        <p:spPr>
          <a:xfrm>
            <a:off x="1047609" y="9244645"/>
            <a:ext cx="1354668"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defRPr sz="1400">
                <a:solidFill>
                  <a:srgbClr val="5F5F5F"/>
                </a:solidFill>
                <a:latin typeface="Gill Sans"/>
                <a:ea typeface="Gill Sans"/>
                <a:cs typeface="Gill Sans"/>
                <a:sym typeface="Gill Sans"/>
              </a:defRPr>
            </a:lvl1pPr>
          </a:lstStyle>
          <a:p>
            <a:pPr lvl="0">
              <a:defRPr sz="1800">
                <a:solidFill>
                  <a:srgbClr val="000000"/>
                </a:solidFill>
              </a:defRPr>
            </a:pPr>
            <a:r>
              <a:rPr sz="1400" dirty="0">
                <a:solidFill>
                  <a:srgbClr val="5F5F5F"/>
                </a:solidFill>
              </a:rPr>
              <a:t>Page </a:t>
            </a:r>
            <a:r>
              <a:rPr lang="nl-NL" sz="1400" dirty="0" smtClean="0">
                <a:solidFill>
                  <a:srgbClr val="5F5F5F"/>
                </a:solidFill>
              </a:rPr>
              <a:t>16</a:t>
            </a:r>
            <a:endParaRPr sz="1400" dirty="0">
              <a:solidFill>
                <a:srgbClr val="5F5F5F"/>
              </a:solidFill>
            </a:endParaRPr>
          </a:p>
        </p:txBody>
      </p:sp>
    </p:spTree>
    <p:extLst>
      <p:ext uri="{BB962C8B-B14F-4D97-AF65-F5344CB8AC3E}">
        <p14:creationId xmlns:p14="http://schemas.microsoft.com/office/powerpoint/2010/main" val="339499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Shape 732"/>
          <p:cNvSpPr>
            <a:spLocks noGrp="1"/>
          </p:cNvSpPr>
          <p:nvPr>
            <p:ph type="title"/>
          </p:nvPr>
        </p:nvSpPr>
        <p:spPr>
          <a:xfrm>
            <a:off x="858290" y="791583"/>
            <a:ext cx="12370366" cy="582179"/>
          </a:xfrm>
          <a:prstGeom prst="rect">
            <a:avLst/>
          </a:prstGeom>
        </p:spPr>
        <p:txBody>
          <a:bodyPr>
            <a:normAutofit/>
          </a:bodyPr>
          <a:lstStyle>
            <a:lvl1pPr defTabSz="886968">
              <a:defRPr sz="3880"/>
            </a:lvl1pPr>
          </a:lstStyle>
          <a:p>
            <a:pPr lvl="0">
              <a:defRPr sz="1800" b="0">
                <a:solidFill>
                  <a:srgbClr val="000000"/>
                </a:solidFill>
              </a:defRPr>
            </a:pPr>
            <a:r>
              <a:rPr sz="3880" b="1">
                <a:solidFill>
                  <a:srgbClr val="007E4B"/>
                </a:solidFill>
              </a:rPr>
              <a:t>DSM at a glance*</a:t>
            </a:r>
          </a:p>
        </p:txBody>
      </p:sp>
      <p:grpSp>
        <p:nvGrpSpPr>
          <p:cNvPr id="736" name="Group 736"/>
          <p:cNvGrpSpPr/>
          <p:nvPr/>
        </p:nvGrpSpPr>
        <p:grpSpPr>
          <a:xfrm>
            <a:off x="884097" y="1913139"/>
            <a:ext cx="2560285" cy="2634273"/>
            <a:chOff x="0" y="0"/>
            <a:chExt cx="2560284" cy="2634272"/>
          </a:xfrm>
        </p:grpSpPr>
        <p:sp>
          <p:nvSpPr>
            <p:cNvPr id="734" name="Shape 734"/>
            <p:cNvSpPr/>
            <p:nvPr/>
          </p:nvSpPr>
          <p:spPr>
            <a:xfrm>
              <a:off x="0" y="0"/>
              <a:ext cx="2560285" cy="2634273"/>
            </a:xfrm>
            <a:prstGeom prst="roundRect">
              <a:avLst>
                <a:gd name="adj" fmla="val 16667"/>
              </a:avLst>
            </a:prstGeom>
            <a:gradFill flip="none" rotWithShape="1">
              <a:gsLst>
                <a:gs pos="0">
                  <a:srgbClr val="515151"/>
                </a:gs>
                <a:gs pos="30402">
                  <a:srgbClr val="8E8E8E"/>
                </a:gs>
                <a:gs pos="47365">
                  <a:srgbClr val="CBCBCB"/>
                </a:gs>
                <a:gs pos="65022">
                  <a:srgbClr val="8E8E8E"/>
                </a:gs>
                <a:gs pos="100000">
                  <a:srgbClr val="515151"/>
                </a:gs>
              </a:gsLst>
              <a:lin ang="19300582" scaled="0"/>
            </a:gradFill>
            <a:ln w="63500" cap="flat">
              <a:solidFill>
                <a:srgbClr val="727272"/>
              </a:solidFill>
              <a:prstDash val="solid"/>
              <a:bevel/>
            </a:ln>
            <a:effectLst>
              <a:reflection stA="52000" endPos="40000" dir="5400000" sy="-100000" algn="bl" rotWithShape="0"/>
            </a:effectLst>
          </p:spPr>
          <p:txBody>
            <a:bodyPr wrap="square" lIns="0" tIns="0" rIns="0" bIns="0" numCol="1" anchor="t">
              <a:noAutofit/>
            </a:bodyPr>
            <a:lstStyle/>
            <a:p>
              <a:pPr lvl="0">
                <a:defRPr>
                  <a:solidFill>
                    <a:srgbClr val="FFFFFF"/>
                  </a:solidFill>
                </a:defRPr>
              </a:pPr>
              <a:endParaRPr/>
            </a:p>
          </p:txBody>
        </p:sp>
        <p:sp>
          <p:nvSpPr>
            <p:cNvPr id="735" name="Shape 735"/>
            <p:cNvSpPr/>
            <p:nvPr/>
          </p:nvSpPr>
          <p:spPr>
            <a:xfrm>
              <a:off x="124982" y="364636"/>
              <a:ext cx="2310320" cy="1905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lvl="0">
                <a:defRPr sz="1800"/>
              </a:pPr>
              <a:r>
                <a:rPr sz="2600" b="1">
                  <a:solidFill>
                    <a:srgbClr val="FFFFFF"/>
                  </a:solidFill>
                </a:rPr>
                <a:t>Sales </a:t>
              </a:r>
              <a:br>
                <a:rPr sz="2600" b="1">
                  <a:solidFill>
                    <a:srgbClr val="FFFFFF"/>
                  </a:solidFill>
                </a:rPr>
              </a:br>
              <a:r>
                <a:rPr sz="2600" b="1">
                  <a:solidFill>
                    <a:srgbClr val="FFFFFF"/>
                  </a:solidFill>
                </a:rPr>
                <a:t>~ €10 billion</a:t>
              </a:r>
            </a:p>
            <a:p>
              <a:pPr lvl="0" defTabSz="1300459">
                <a:defRPr sz="1800"/>
              </a:pPr>
              <a:endParaRPr sz="2600" b="1">
                <a:solidFill>
                  <a:srgbClr val="FFFFFF"/>
                </a:solidFill>
              </a:endParaRPr>
            </a:p>
            <a:p>
              <a:pPr lvl="0">
                <a:defRPr sz="1800"/>
              </a:pPr>
              <a:r>
                <a:rPr sz="2600" b="1">
                  <a:solidFill>
                    <a:srgbClr val="FFFFFF"/>
                  </a:solidFill>
                </a:rPr>
                <a:t>EBITDA </a:t>
              </a:r>
              <a:br>
                <a:rPr sz="2600" b="1">
                  <a:solidFill>
                    <a:srgbClr val="FFFFFF"/>
                  </a:solidFill>
                </a:rPr>
              </a:br>
              <a:r>
                <a:rPr sz="2600" b="1">
                  <a:solidFill>
                    <a:srgbClr val="FFFFFF"/>
                  </a:solidFill>
                </a:rPr>
                <a:t>~ €1.3 billion </a:t>
              </a:r>
            </a:p>
          </p:txBody>
        </p:sp>
      </p:grpSp>
      <p:grpSp>
        <p:nvGrpSpPr>
          <p:cNvPr id="739" name="Group 739"/>
          <p:cNvGrpSpPr/>
          <p:nvPr/>
        </p:nvGrpSpPr>
        <p:grpSpPr>
          <a:xfrm>
            <a:off x="3879630" y="1913139"/>
            <a:ext cx="2560285" cy="2634273"/>
            <a:chOff x="0" y="0"/>
            <a:chExt cx="2560284" cy="2634272"/>
          </a:xfrm>
        </p:grpSpPr>
        <p:sp>
          <p:nvSpPr>
            <p:cNvPr id="737" name="Shape 737"/>
            <p:cNvSpPr/>
            <p:nvPr/>
          </p:nvSpPr>
          <p:spPr>
            <a:xfrm>
              <a:off x="0" y="0"/>
              <a:ext cx="2560285" cy="2634273"/>
            </a:xfrm>
            <a:prstGeom prst="roundRect">
              <a:avLst>
                <a:gd name="adj" fmla="val 16667"/>
              </a:avLst>
            </a:prstGeom>
            <a:gradFill flip="none" rotWithShape="1">
              <a:gsLst>
                <a:gs pos="0">
                  <a:srgbClr val="000065"/>
                </a:gs>
                <a:gs pos="30402">
                  <a:srgbClr val="3C3E8B"/>
                </a:gs>
                <a:gs pos="47365">
                  <a:srgbClr val="787CB2"/>
                </a:gs>
                <a:gs pos="65022">
                  <a:srgbClr val="3C3E8B"/>
                </a:gs>
                <a:gs pos="100000">
                  <a:srgbClr val="000065"/>
                </a:gs>
              </a:gsLst>
              <a:lin ang="19300582" scaled="0"/>
            </a:gradFill>
            <a:ln w="63500" cap="flat">
              <a:solidFill>
                <a:srgbClr val="00409A"/>
              </a:solidFill>
              <a:prstDash val="solid"/>
              <a:bevel/>
            </a:ln>
            <a:effectLst>
              <a:reflection stA="52000" endPos="40000" dir="5400000" sy="-100000" algn="bl" rotWithShape="0"/>
            </a:effectLst>
          </p:spPr>
          <p:txBody>
            <a:bodyPr wrap="square" lIns="0" tIns="0" rIns="0" bIns="0" numCol="1" anchor="t">
              <a:noAutofit/>
            </a:bodyPr>
            <a:lstStyle/>
            <a:p>
              <a:pPr lvl="0">
                <a:defRPr sz="2600">
                  <a:solidFill>
                    <a:srgbClr val="FFFFFF"/>
                  </a:solidFill>
                </a:defRPr>
              </a:pPr>
              <a:endParaRPr/>
            </a:p>
          </p:txBody>
        </p:sp>
        <p:sp>
          <p:nvSpPr>
            <p:cNvPr id="738" name="Shape 738"/>
            <p:cNvSpPr/>
            <p:nvPr/>
          </p:nvSpPr>
          <p:spPr>
            <a:xfrm>
              <a:off x="124982" y="124983"/>
              <a:ext cx="2310320" cy="2286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lvl="0">
                <a:defRPr sz="1800"/>
              </a:pPr>
              <a:r>
                <a:rPr sz="2600" b="1">
                  <a:solidFill>
                    <a:srgbClr val="FFFFFF"/>
                  </a:solidFill>
                </a:rPr>
                <a:t>Global presence</a:t>
              </a:r>
              <a:br>
                <a:rPr sz="2600" b="1">
                  <a:solidFill>
                    <a:srgbClr val="FFFFFF"/>
                  </a:solidFill>
                </a:rPr>
              </a:br>
              <a:r>
                <a:rPr sz="2600" b="1">
                  <a:solidFill>
                    <a:srgbClr val="FFFFFF"/>
                  </a:solidFill>
                </a:rPr>
                <a:t> </a:t>
              </a:r>
              <a:br>
                <a:rPr sz="2600" b="1">
                  <a:solidFill>
                    <a:srgbClr val="FFFFFF"/>
                  </a:solidFill>
                </a:rPr>
              </a:br>
              <a:r>
                <a:rPr sz="2600" b="1">
                  <a:solidFill>
                    <a:srgbClr val="FFFFFF"/>
                  </a:solidFill>
                </a:rPr>
                <a:t>~24,500 employees worldwide</a:t>
              </a:r>
            </a:p>
          </p:txBody>
        </p:sp>
      </p:grpSp>
      <p:grpSp>
        <p:nvGrpSpPr>
          <p:cNvPr id="742" name="Group 742"/>
          <p:cNvGrpSpPr/>
          <p:nvPr/>
        </p:nvGrpSpPr>
        <p:grpSpPr>
          <a:xfrm>
            <a:off x="6875163" y="1913139"/>
            <a:ext cx="2560285" cy="2634273"/>
            <a:chOff x="0" y="0"/>
            <a:chExt cx="2560284" cy="2634272"/>
          </a:xfrm>
        </p:grpSpPr>
        <p:sp>
          <p:nvSpPr>
            <p:cNvPr id="740" name="Shape 740"/>
            <p:cNvSpPr/>
            <p:nvPr/>
          </p:nvSpPr>
          <p:spPr>
            <a:xfrm>
              <a:off x="0" y="0"/>
              <a:ext cx="2560285" cy="2634273"/>
            </a:xfrm>
            <a:prstGeom prst="roundRect">
              <a:avLst>
                <a:gd name="adj" fmla="val 16667"/>
              </a:avLst>
            </a:prstGeom>
            <a:gradFill flip="none" rotWithShape="1">
              <a:gsLst>
                <a:gs pos="0">
                  <a:srgbClr val="0224C2"/>
                </a:gs>
                <a:gs pos="31360">
                  <a:srgbClr val="3757C2"/>
                </a:gs>
                <a:gs pos="48858">
                  <a:srgbClr val="6C8AC2"/>
                </a:gs>
                <a:gs pos="66014">
                  <a:srgbClr val="3757C2"/>
                </a:gs>
                <a:gs pos="100000">
                  <a:srgbClr val="0224C2"/>
                </a:gs>
              </a:gsLst>
              <a:lin ang="19300582" scaled="0"/>
            </a:gradFill>
            <a:ln w="63500" cap="flat">
              <a:solidFill>
                <a:srgbClr val="0066C4"/>
              </a:solidFill>
              <a:prstDash val="solid"/>
              <a:bevel/>
            </a:ln>
            <a:effectLst>
              <a:reflection stA="52000" endPos="40000" dir="5400000" sy="-100000" algn="bl" rotWithShape="0"/>
            </a:effectLst>
          </p:spPr>
          <p:txBody>
            <a:bodyPr wrap="square" lIns="0" tIns="0" rIns="0" bIns="0" numCol="1" anchor="t">
              <a:noAutofit/>
            </a:bodyPr>
            <a:lstStyle/>
            <a:p>
              <a:pPr lvl="0">
                <a:defRPr sz="2600">
                  <a:solidFill>
                    <a:srgbClr val="FFFFFF"/>
                  </a:solidFill>
                </a:defRPr>
              </a:pPr>
              <a:endParaRPr/>
            </a:p>
          </p:txBody>
        </p:sp>
        <p:sp>
          <p:nvSpPr>
            <p:cNvPr id="741" name="Shape 741"/>
            <p:cNvSpPr/>
            <p:nvPr/>
          </p:nvSpPr>
          <p:spPr>
            <a:xfrm>
              <a:off x="124982" y="163083"/>
              <a:ext cx="2310320" cy="2286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lvl="0">
                <a:defRPr sz="1800"/>
              </a:pPr>
              <a:r>
                <a:rPr sz="2600" b="1">
                  <a:solidFill>
                    <a:srgbClr val="FFFFFF"/>
                  </a:solidFill>
                </a:rPr>
                <a:t>Listed at Euronext NYSE</a:t>
              </a:r>
              <a:br>
                <a:rPr sz="2600" b="1">
                  <a:solidFill>
                    <a:srgbClr val="FFFFFF"/>
                  </a:solidFill>
                </a:rPr>
              </a:br>
              <a:r>
                <a:rPr sz="2600" b="1">
                  <a:solidFill>
                    <a:srgbClr val="FFFFFF"/>
                  </a:solidFill>
                </a:rPr>
                <a:t/>
              </a:r>
              <a:br>
                <a:rPr sz="2600" b="1">
                  <a:solidFill>
                    <a:srgbClr val="FFFFFF"/>
                  </a:solidFill>
                </a:rPr>
              </a:br>
              <a:r>
                <a:rPr sz="2600" b="1">
                  <a:solidFill>
                    <a:srgbClr val="FFFFFF"/>
                  </a:solidFill>
                </a:rPr>
                <a:t>Share price quintupled in 25 years </a:t>
              </a:r>
            </a:p>
          </p:txBody>
        </p:sp>
      </p:grpSp>
      <p:sp>
        <p:nvSpPr>
          <p:cNvPr id="743" name="Shape 743"/>
          <p:cNvSpPr/>
          <p:nvPr/>
        </p:nvSpPr>
        <p:spPr>
          <a:xfrm>
            <a:off x="858290" y="5424203"/>
            <a:ext cx="11729157" cy="2367523"/>
          </a:xfrm>
          <a:prstGeom prst="rect">
            <a:avLst/>
          </a:prstGeom>
          <a:ln w="12700">
            <a:miter lim="400000"/>
          </a:ln>
          <a:extLst>
            <a:ext uri="{C572A759-6A51-4108-AA02-DFA0A04FC94B}">
              <ma14:wrappingTextBoxFlag xmlns="" xmlns:ma14="http://schemas.microsoft.com/office/mac/drawingml/2011/main" val="1"/>
            </a:ext>
          </a:extLst>
        </p:spPr>
        <p:txBody>
          <a:bodyPr lIns="66160" tIns="66160" rIns="66160" bIns="66160">
            <a:spAutoFit/>
          </a:bodyPr>
          <a:lstStyle/>
          <a:p>
            <a:pPr marL="228600" lvl="0" indent="-228600" algn="l">
              <a:spcBef>
                <a:spcPts val="800"/>
              </a:spcBef>
              <a:buSzPct val="100000"/>
              <a:buFont typeface="Arial"/>
              <a:buChar char="•"/>
              <a:defRPr sz="1800"/>
            </a:pPr>
            <a:r>
              <a:rPr sz="2400" b="1">
                <a:solidFill>
                  <a:srgbClr val="0070BA"/>
                </a:solidFill>
              </a:rPr>
              <a:t>DSM is a global Life Sciences and Materials Sciences company active in health, nutrition and materials </a:t>
            </a:r>
          </a:p>
          <a:p>
            <a:pPr marL="228600" lvl="0" indent="-228600" algn="l">
              <a:spcBef>
                <a:spcPts val="800"/>
              </a:spcBef>
              <a:buSzPct val="100000"/>
              <a:buFont typeface="Arial"/>
              <a:buChar char="•"/>
              <a:defRPr sz="1800"/>
            </a:pPr>
            <a:r>
              <a:rPr sz="2400" b="1">
                <a:solidFill>
                  <a:srgbClr val="0070BA"/>
                </a:solidFill>
              </a:rPr>
              <a:t>DSM delivers innovative solutions that nourish, protect and improve performance in global markets such as food and dietary supplements, personal care, feed, medical devices, automotive, paints, electrical and electronics, life protection, alternative energy and bio-based materials</a:t>
            </a:r>
          </a:p>
        </p:txBody>
      </p:sp>
      <p:grpSp>
        <p:nvGrpSpPr>
          <p:cNvPr id="746" name="Group 746"/>
          <p:cNvGrpSpPr/>
          <p:nvPr/>
        </p:nvGrpSpPr>
        <p:grpSpPr>
          <a:xfrm>
            <a:off x="9742681" y="1885526"/>
            <a:ext cx="2560285" cy="2634274"/>
            <a:chOff x="0" y="0"/>
            <a:chExt cx="2560284" cy="2634272"/>
          </a:xfrm>
        </p:grpSpPr>
        <p:sp>
          <p:nvSpPr>
            <p:cNvPr id="744" name="Shape 744"/>
            <p:cNvSpPr/>
            <p:nvPr/>
          </p:nvSpPr>
          <p:spPr>
            <a:xfrm>
              <a:off x="0" y="0"/>
              <a:ext cx="2560285" cy="2634273"/>
            </a:xfrm>
            <a:prstGeom prst="roundRect">
              <a:avLst>
                <a:gd name="adj" fmla="val 16667"/>
              </a:avLst>
            </a:prstGeom>
            <a:gradFill flip="none" rotWithShape="1">
              <a:gsLst>
                <a:gs pos="0">
                  <a:srgbClr val="007E4B"/>
                </a:gs>
                <a:gs pos="31360">
                  <a:srgbClr val="2E9C26"/>
                </a:gs>
                <a:gs pos="48858">
                  <a:srgbClr val="5CB900"/>
                </a:gs>
                <a:gs pos="66014">
                  <a:srgbClr val="2E9C26"/>
                </a:gs>
                <a:gs pos="100000">
                  <a:srgbClr val="007E4B"/>
                </a:gs>
              </a:gsLst>
              <a:lin ang="19300582" scaled="0"/>
            </a:gradFill>
            <a:ln w="63500" cap="flat">
              <a:solidFill>
                <a:srgbClr val="00A228"/>
              </a:solidFill>
              <a:prstDash val="solid"/>
              <a:bevel/>
            </a:ln>
            <a:effectLst>
              <a:reflection stA="52000" endPos="40000" dir="5400000" sy="-100000" algn="bl" rotWithShape="0"/>
            </a:effectLst>
          </p:spPr>
          <p:txBody>
            <a:bodyPr wrap="square" lIns="0" tIns="0" rIns="0" bIns="0" numCol="1" anchor="t">
              <a:noAutofit/>
            </a:bodyPr>
            <a:lstStyle/>
            <a:p>
              <a:pPr lvl="0">
                <a:defRPr sz="2600">
                  <a:solidFill>
                    <a:srgbClr val="FFFFFF"/>
                  </a:solidFill>
                </a:defRPr>
              </a:pPr>
              <a:endParaRPr/>
            </a:p>
          </p:txBody>
        </p:sp>
        <p:sp>
          <p:nvSpPr>
            <p:cNvPr id="745" name="Shape 745"/>
            <p:cNvSpPr/>
            <p:nvPr/>
          </p:nvSpPr>
          <p:spPr>
            <a:xfrm>
              <a:off x="124982" y="174136"/>
              <a:ext cx="2310320" cy="2286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spAutoFit/>
            </a:bodyPr>
            <a:lstStyle/>
            <a:p>
              <a:pPr lvl="0">
                <a:defRPr sz="1800"/>
              </a:pPr>
              <a:r>
                <a:rPr sz="2600" b="1">
                  <a:solidFill>
                    <a:srgbClr val="FFFFFF"/>
                  </a:solidFill>
                </a:rPr>
                <a:t>Sustainability leader </a:t>
              </a:r>
              <a:br>
                <a:rPr sz="2600" b="1">
                  <a:solidFill>
                    <a:srgbClr val="FFFFFF"/>
                  </a:solidFill>
                </a:rPr>
              </a:br>
              <a:r>
                <a:rPr sz="2600" b="1">
                  <a:solidFill>
                    <a:srgbClr val="FFFFFF"/>
                  </a:solidFill>
                </a:rPr>
                <a:t>Top ranking Dow Jones Sustainability Index</a:t>
              </a:r>
            </a:p>
          </p:txBody>
        </p:sp>
      </p:grpSp>
      <p:sp>
        <p:nvSpPr>
          <p:cNvPr id="747" name="Shape 747"/>
          <p:cNvSpPr/>
          <p:nvPr/>
        </p:nvSpPr>
        <p:spPr>
          <a:xfrm>
            <a:off x="1174844" y="8668516"/>
            <a:ext cx="2227958" cy="241301"/>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lvl1pPr marL="487671" indent="-487671">
              <a:defRPr sz="1600">
                <a:solidFill>
                  <a:srgbClr val="0070BA"/>
                </a:solidFill>
                <a:latin typeface="Gill Sans"/>
                <a:ea typeface="Gill Sans"/>
                <a:cs typeface="Gill Sans"/>
                <a:sym typeface="Gill Sans"/>
              </a:defRPr>
            </a:lvl1pPr>
          </a:lstStyle>
          <a:p>
            <a:pPr lvl="0">
              <a:defRPr sz="1800">
                <a:solidFill>
                  <a:srgbClr val="000000"/>
                </a:solidFill>
              </a:defRPr>
            </a:pPr>
            <a:r>
              <a:rPr sz="1600">
                <a:solidFill>
                  <a:srgbClr val="0070BA"/>
                </a:solidFill>
              </a:rPr>
              <a:t>* 2013 numbers total DSM</a:t>
            </a:r>
          </a:p>
        </p:txBody>
      </p:sp>
      <p:pic>
        <p:nvPicPr>
          <p:cNvPr id="748" name="image1.png"/>
          <p:cNvPicPr/>
          <p:nvPr/>
        </p:nvPicPr>
        <p:blipFill>
          <a:blip r:embed="rId2">
            <a:extLst/>
          </a:blip>
          <a:stretch>
            <a:fillRect/>
          </a:stretch>
        </p:blipFill>
        <p:spPr>
          <a:xfrm>
            <a:off x="9874250" y="8607425"/>
            <a:ext cx="2827339" cy="901700"/>
          </a:xfrm>
          <a:prstGeom prst="rect">
            <a:avLst/>
          </a:prstGeom>
          <a:ln w="12700">
            <a:miter lim="400000"/>
          </a:ln>
        </p:spPr>
      </p:pic>
      <p:sp>
        <p:nvSpPr>
          <p:cNvPr id="19" name="Shape 938"/>
          <p:cNvSpPr/>
          <p:nvPr/>
        </p:nvSpPr>
        <p:spPr>
          <a:xfrm>
            <a:off x="1047609" y="9244645"/>
            <a:ext cx="1354668"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defRPr sz="1400">
                <a:solidFill>
                  <a:srgbClr val="5F5F5F"/>
                </a:solidFill>
                <a:latin typeface="Gill Sans"/>
                <a:ea typeface="Gill Sans"/>
                <a:cs typeface="Gill Sans"/>
                <a:sym typeface="Gill Sans"/>
              </a:defRPr>
            </a:lvl1pPr>
          </a:lstStyle>
          <a:p>
            <a:pPr lvl="0">
              <a:defRPr sz="1800">
                <a:solidFill>
                  <a:srgbClr val="000000"/>
                </a:solidFill>
              </a:defRPr>
            </a:pPr>
            <a:r>
              <a:rPr sz="1400" dirty="0">
                <a:solidFill>
                  <a:srgbClr val="5F5F5F"/>
                </a:solidFill>
              </a:rPr>
              <a:t>Page </a:t>
            </a:r>
            <a:r>
              <a:rPr lang="nl-NL" sz="1400" dirty="0" smtClean="0">
                <a:solidFill>
                  <a:srgbClr val="5F5F5F"/>
                </a:solidFill>
              </a:rPr>
              <a:t>17</a:t>
            </a:r>
            <a:endParaRPr sz="1400" dirty="0">
              <a:solidFill>
                <a:srgbClr val="5F5F5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 name="Shape 750"/>
          <p:cNvSpPr/>
          <p:nvPr/>
        </p:nvSpPr>
        <p:spPr>
          <a:xfrm>
            <a:off x="8586577" y="1906709"/>
            <a:ext cx="3510352" cy="987505"/>
          </a:xfrm>
          <a:prstGeom prst="roundRect">
            <a:avLst>
              <a:gd name="adj" fmla="val 16667"/>
            </a:avLst>
          </a:prstGeom>
          <a:solidFill>
            <a:srgbClr val="FFFFFF"/>
          </a:solidFill>
          <a:ln>
            <a:solidFill/>
          </a:ln>
        </p:spPr>
        <p:txBody>
          <a:bodyPr lIns="0" tIns="0" rIns="0" bIns="0"/>
          <a:lstStyle/>
          <a:p>
            <a:pPr lvl="0">
              <a:defRPr>
                <a:latin typeface="Gill Sans"/>
                <a:ea typeface="Gill Sans"/>
                <a:cs typeface="Gill Sans"/>
                <a:sym typeface="Gill Sans"/>
              </a:defRPr>
            </a:pPr>
            <a:endParaRPr/>
          </a:p>
        </p:txBody>
      </p:sp>
      <p:sp>
        <p:nvSpPr>
          <p:cNvPr id="751" name="Shape 751"/>
          <p:cNvSpPr/>
          <p:nvPr/>
        </p:nvSpPr>
        <p:spPr>
          <a:xfrm>
            <a:off x="4610630" y="1906709"/>
            <a:ext cx="3688716" cy="987505"/>
          </a:xfrm>
          <a:prstGeom prst="roundRect">
            <a:avLst>
              <a:gd name="adj" fmla="val 16667"/>
            </a:avLst>
          </a:prstGeom>
          <a:solidFill>
            <a:srgbClr val="FFFFFF"/>
          </a:solidFill>
          <a:ln>
            <a:solidFill/>
          </a:ln>
        </p:spPr>
        <p:txBody>
          <a:bodyPr lIns="0" tIns="0" rIns="0" bIns="0"/>
          <a:lstStyle/>
          <a:p>
            <a:pPr lvl="0">
              <a:defRPr>
                <a:latin typeface="Gill Sans"/>
                <a:ea typeface="Gill Sans"/>
                <a:cs typeface="Gill Sans"/>
                <a:sym typeface="Gill Sans"/>
              </a:defRPr>
            </a:pPr>
            <a:endParaRPr/>
          </a:p>
        </p:txBody>
      </p:sp>
      <p:sp>
        <p:nvSpPr>
          <p:cNvPr id="752" name="Shape 752"/>
          <p:cNvSpPr>
            <a:spLocks noGrp="1"/>
          </p:cNvSpPr>
          <p:nvPr>
            <p:ph type="title" idx="4294967295"/>
          </p:nvPr>
        </p:nvSpPr>
        <p:spPr>
          <a:xfrm>
            <a:off x="855110" y="786501"/>
            <a:ext cx="11659166" cy="582178"/>
          </a:xfrm>
          <a:prstGeom prst="rect">
            <a:avLst/>
          </a:prstGeom>
        </p:spPr>
        <p:txBody>
          <a:bodyPr lIns="0" tIns="0" rIns="0" bIns="0" anchor="b">
            <a:normAutofit/>
          </a:bodyPr>
          <a:lstStyle>
            <a:lvl1pPr algn="l" defTabSz="886968">
              <a:lnSpc>
                <a:spcPct val="95000"/>
              </a:lnSpc>
              <a:defRPr sz="3880" b="1">
                <a:solidFill>
                  <a:srgbClr val="007E4B"/>
                </a:solidFill>
                <a:latin typeface="Trebuchet MS"/>
                <a:ea typeface="Trebuchet MS"/>
                <a:cs typeface="Trebuchet MS"/>
                <a:sym typeface="Trebuchet MS"/>
              </a:defRPr>
            </a:lvl1pPr>
          </a:lstStyle>
          <a:p>
            <a:pPr lvl="0">
              <a:defRPr sz="1800" b="0">
                <a:solidFill>
                  <a:srgbClr val="000000"/>
                </a:solidFill>
              </a:defRPr>
            </a:pPr>
            <a:r>
              <a:rPr sz="3880" b="1">
                <a:solidFill>
                  <a:srgbClr val="007E4B"/>
                </a:solidFill>
              </a:rPr>
              <a:t>Leader in Health, Nutrition and Materials</a:t>
            </a:r>
          </a:p>
        </p:txBody>
      </p:sp>
      <p:sp>
        <p:nvSpPr>
          <p:cNvPr id="753" name="Shape 753"/>
          <p:cNvSpPr/>
          <p:nvPr/>
        </p:nvSpPr>
        <p:spPr>
          <a:xfrm>
            <a:off x="889566" y="4946409"/>
            <a:ext cx="11729156" cy="3383523"/>
          </a:xfrm>
          <a:prstGeom prst="rect">
            <a:avLst/>
          </a:prstGeom>
          <a:ln w="12700">
            <a:miter lim="400000"/>
          </a:ln>
          <a:extLst>
            <a:ext uri="{C572A759-6A51-4108-AA02-DFA0A04FC94B}">
              <ma14:wrappingTextBoxFlag xmlns="" xmlns:ma14="http://schemas.microsoft.com/office/mac/drawingml/2011/main" val="1"/>
            </a:ext>
          </a:extLst>
        </p:spPr>
        <p:txBody>
          <a:bodyPr lIns="66160" tIns="66160" rIns="66160" bIns="66160">
            <a:spAutoFit/>
          </a:bodyPr>
          <a:lstStyle/>
          <a:p>
            <a:pPr marL="285750" lvl="0" indent="-285750" algn="l">
              <a:buClr>
                <a:srgbClr val="0070BA"/>
              </a:buClr>
              <a:buSzPct val="100000"/>
              <a:buFont typeface="Arial"/>
              <a:buChar char="•"/>
              <a:defRPr sz="1800"/>
            </a:pPr>
            <a:endParaRPr sz="2300" b="1">
              <a:solidFill>
                <a:srgbClr val="0070BA"/>
              </a:solidFill>
            </a:endParaRPr>
          </a:p>
          <a:p>
            <a:pPr marL="273843" lvl="0" indent="-273843" algn="l">
              <a:buClr>
                <a:srgbClr val="0070BA"/>
              </a:buClr>
              <a:buSzPct val="100000"/>
              <a:buFont typeface="Arial"/>
              <a:buChar char="•"/>
              <a:defRPr sz="1800"/>
            </a:pPr>
            <a:r>
              <a:rPr sz="2300">
                <a:solidFill>
                  <a:srgbClr val="0070BA"/>
                </a:solidFill>
              </a:rPr>
              <a:t>Leading supplier of </a:t>
            </a:r>
            <a:r>
              <a:rPr sz="2300" b="1">
                <a:solidFill>
                  <a:srgbClr val="0070BA"/>
                </a:solidFill>
              </a:rPr>
              <a:t>nutritional ingredients </a:t>
            </a:r>
            <a:r>
              <a:rPr sz="2300">
                <a:solidFill>
                  <a:srgbClr val="0070BA"/>
                </a:solidFill>
              </a:rPr>
              <a:t>(including vitamins, carotenoids, </a:t>
            </a:r>
            <a:br>
              <a:rPr sz="2300">
                <a:solidFill>
                  <a:srgbClr val="0070BA"/>
                </a:solidFill>
              </a:rPr>
            </a:br>
            <a:r>
              <a:rPr sz="2300">
                <a:solidFill>
                  <a:srgbClr val="0070BA"/>
                </a:solidFill>
              </a:rPr>
              <a:t>poly-unsaturated fatty acids, food/feed enzymes, cultures, yeasts, nutraceuticals) for the feed, food and personal care industries</a:t>
            </a:r>
            <a:endParaRPr sz="2400" b="1">
              <a:solidFill>
                <a:srgbClr val="0070BA"/>
              </a:solidFill>
            </a:endParaRPr>
          </a:p>
          <a:p>
            <a:pPr marL="285750" lvl="0" indent="-285750" algn="l">
              <a:buClr>
                <a:srgbClr val="0070BA"/>
              </a:buClr>
              <a:buSzPct val="100000"/>
              <a:buFont typeface="Arial"/>
              <a:buChar char="•"/>
              <a:defRPr sz="1800"/>
            </a:pPr>
            <a:endParaRPr sz="1700" b="1">
              <a:solidFill>
                <a:srgbClr val="0070BA"/>
              </a:solidFill>
            </a:endParaRPr>
          </a:p>
          <a:p>
            <a:pPr marL="273843" lvl="0" indent="-273843" algn="l">
              <a:buClr>
                <a:srgbClr val="0070BA"/>
              </a:buClr>
              <a:buSzPct val="100000"/>
              <a:buFont typeface="Arial"/>
              <a:buChar char="•"/>
              <a:defRPr sz="1800"/>
            </a:pPr>
            <a:r>
              <a:rPr sz="2300">
                <a:solidFill>
                  <a:srgbClr val="0070BA"/>
                </a:solidFill>
              </a:rPr>
              <a:t>Leading solution provider in </a:t>
            </a:r>
            <a:r>
              <a:rPr sz="2300" b="1">
                <a:solidFill>
                  <a:srgbClr val="0070BA"/>
                </a:solidFill>
              </a:rPr>
              <a:t>sustainable high performance materials </a:t>
            </a:r>
            <a:r>
              <a:rPr sz="2300">
                <a:solidFill>
                  <a:srgbClr val="0070BA"/>
                </a:solidFill>
              </a:rPr>
              <a:t>for the automotive, electrics and electronics and building &amp; construction industries</a:t>
            </a:r>
            <a:endParaRPr sz="2400" b="1">
              <a:solidFill>
                <a:srgbClr val="0070BA"/>
              </a:solidFill>
            </a:endParaRPr>
          </a:p>
          <a:p>
            <a:pPr marL="285750" lvl="0" indent="-285750" algn="l">
              <a:buClr>
                <a:srgbClr val="0070BA"/>
              </a:buClr>
              <a:buSzPct val="100000"/>
              <a:buFont typeface="Arial"/>
              <a:buChar char="•"/>
              <a:defRPr sz="1800"/>
            </a:pPr>
            <a:endParaRPr sz="1700" b="1">
              <a:solidFill>
                <a:srgbClr val="0070BA"/>
              </a:solidFill>
            </a:endParaRPr>
          </a:p>
          <a:p>
            <a:pPr marL="273843" lvl="0" indent="-273843" algn="l">
              <a:buClr>
                <a:srgbClr val="0070BA"/>
              </a:buClr>
              <a:buSzPct val="100000"/>
              <a:buFont typeface="Arial"/>
              <a:buChar char="•"/>
              <a:defRPr sz="1800"/>
            </a:pPr>
            <a:r>
              <a:rPr sz="2300">
                <a:solidFill>
                  <a:srgbClr val="0070BA"/>
                </a:solidFill>
              </a:rPr>
              <a:t>Recognized </a:t>
            </a:r>
            <a:r>
              <a:rPr sz="2300" b="1">
                <a:solidFill>
                  <a:srgbClr val="0070BA"/>
                </a:solidFill>
              </a:rPr>
              <a:t>top innovator</a:t>
            </a:r>
            <a:r>
              <a:rPr sz="2300">
                <a:solidFill>
                  <a:srgbClr val="0070BA"/>
                </a:solidFill>
              </a:rPr>
              <a:t>, active in </a:t>
            </a:r>
            <a:r>
              <a:rPr sz="2300" b="1">
                <a:solidFill>
                  <a:srgbClr val="0070BA"/>
                </a:solidFill>
              </a:rPr>
              <a:t>biomedical materials, advanced biofuels, bio-based chemicals and advanced surfaces for solar systems</a:t>
            </a:r>
          </a:p>
        </p:txBody>
      </p:sp>
      <p:pic>
        <p:nvPicPr>
          <p:cNvPr id="754" name="image22.jpg" descr="http://www.chinabuzz.net/wp-content/uploads/2012/06/yili-baby-formula.jpg"/>
          <p:cNvPicPr/>
          <p:nvPr/>
        </p:nvPicPr>
        <p:blipFill>
          <a:blip r:embed="rId2">
            <a:extLst/>
          </a:blip>
          <a:stretch>
            <a:fillRect/>
          </a:stretch>
        </p:blipFill>
        <p:spPr>
          <a:xfrm>
            <a:off x="5332390" y="2162899"/>
            <a:ext cx="2313153" cy="1734866"/>
          </a:xfrm>
          <a:prstGeom prst="rect">
            <a:avLst/>
          </a:prstGeom>
          <a:ln w="12700">
            <a:miter lim="400000"/>
          </a:ln>
        </p:spPr>
      </p:pic>
      <p:pic>
        <p:nvPicPr>
          <p:cNvPr id="755" name="image23.png"/>
          <p:cNvPicPr/>
          <p:nvPr/>
        </p:nvPicPr>
        <p:blipFill>
          <a:blip r:embed="rId3">
            <a:extLst/>
          </a:blip>
          <a:stretch>
            <a:fillRect/>
          </a:stretch>
        </p:blipFill>
        <p:spPr>
          <a:xfrm>
            <a:off x="8871925" y="2113433"/>
            <a:ext cx="2939655" cy="1737070"/>
          </a:xfrm>
          <a:prstGeom prst="rect">
            <a:avLst/>
          </a:prstGeom>
          <a:ln w="12700">
            <a:miter lim="400000"/>
          </a:ln>
        </p:spPr>
      </p:pic>
      <p:pic>
        <p:nvPicPr>
          <p:cNvPr id="757" name="image1.png"/>
          <p:cNvPicPr/>
          <p:nvPr/>
        </p:nvPicPr>
        <p:blipFill>
          <a:blip r:embed="rId4">
            <a:extLst/>
          </a:blip>
          <a:stretch>
            <a:fillRect/>
          </a:stretch>
        </p:blipFill>
        <p:spPr>
          <a:xfrm>
            <a:off x="9874250" y="8607425"/>
            <a:ext cx="2827339" cy="901700"/>
          </a:xfrm>
          <a:prstGeom prst="rect">
            <a:avLst/>
          </a:prstGeom>
          <a:ln w="12700">
            <a:miter lim="400000"/>
          </a:ln>
        </p:spPr>
      </p:pic>
      <p:sp>
        <p:nvSpPr>
          <p:cNvPr id="758" name="Shape 758"/>
          <p:cNvSpPr/>
          <p:nvPr/>
        </p:nvSpPr>
        <p:spPr>
          <a:xfrm>
            <a:off x="876349" y="1892682"/>
            <a:ext cx="3457897" cy="987505"/>
          </a:xfrm>
          <a:prstGeom prst="roundRect">
            <a:avLst>
              <a:gd name="adj" fmla="val 16667"/>
            </a:avLst>
          </a:prstGeom>
          <a:solidFill>
            <a:srgbClr val="FFFFFF"/>
          </a:solidFill>
          <a:ln>
            <a:solidFill/>
          </a:ln>
        </p:spPr>
        <p:txBody>
          <a:bodyPr lIns="0" tIns="0" rIns="0" bIns="0"/>
          <a:lstStyle/>
          <a:p>
            <a:pPr lvl="0">
              <a:defRPr>
                <a:latin typeface="Gill Sans"/>
                <a:ea typeface="Gill Sans"/>
                <a:cs typeface="Gill Sans"/>
                <a:sym typeface="Gill Sans"/>
              </a:defRPr>
            </a:pPr>
            <a:endParaRPr/>
          </a:p>
        </p:txBody>
      </p:sp>
      <p:pic>
        <p:nvPicPr>
          <p:cNvPr id="759" name="s-l1000.jpg"/>
          <p:cNvPicPr/>
          <p:nvPr/>
        </p:nvPicPr>
        <p:blipFill>
          <a:blip r:embed="rId5">
            <a:extLst/>
          </a:blip>
          <a:stretch>
            <a:fillRect/>
          </a:stretch>
        </p:blipFill>
        <p:spPr>
          <a:xfrm>
            <a:off x="1042846" y="2113433"/>
            <a:ext cx="942600" cy="1784332"/>
          </a:xfrm>
          <a:prstGeom prst="rect">
            <a:avLst/>
          </a:prstGeom>
          <a:ln w="12700">
            <a:miter lim="400000"/>
          </a:ln>
        </p:spPr>
      </p:pic>
      <p:pic>
        <p:nvPicPr>
          <p:cNvPr id="760" name="1eye.jpg"/>
          <p:cNvPicPr/>
          <p:nvPr/>
        </p:nvPicPr>
        <p:blipFill>
          <a:blip r:embed="rId6">
            <a:extLst/>
          </a:blip>
          <a:stretch>
            <a:fillRect/>
          </a:stretch>
        </p:blipFill>
        <p:spPr>
          <a:xfrm>
            <a:off x="2049191" y="2083621"/>
            <a:ext cx="1013501" cy="1784331"/>
          </a:xfrm>
          <a:prstGeom prst="rect">
            <a:avLst/>
          </a:prstGeom>
          <a:ln w="12700">
            <a:miter lim="400000"/>
          </a:ln>
        </p:spPr>
      </p:pic>
      <p:pic>
        <p:nvPicPr>
          <p:cNvPr id="761" name="06-448.jpg"/>
          <p:cNvPicPr/>
          <p:nvPr/>
        </p:nvPicPr>
        <p:blipFill>
          <a:blip r:embed="rId7">
            <a:extLst/>
          </a:blip>
          <a:stretch>
            <a:fillRect/>
          </a:stretch>
        </p:blipFill>
        <p:spPr>
          <a:xfrm>
            <a:off x="3123549" y="2113433"/>
            <a:ext cx="902872" cy="1784332"/>
          </a:xfrm>
          <a:prstGeom prst="rect">
            <a:avLst/>
          </a:prstGeom>
          <a:ln w="12700">
            <a:miter lim="400000"/>
          </a:ln>
        </p:spPr>
      </p:pic>
      <p:grpSp>
        <p:nvGrpSpPr>
          <p:cNvPr id="764" name="Group 764"/>
          <p:cNvGrpSpPr/>
          <p:nvPr/>
        </p:nvGrpSpPr>
        <p:grpSpPr>
          <a:xfrm>
            <a:off x="8581814" y="4126836"/>
            <a:ext cx="3519877" cy="819575"/>
            <a:chOff x="0" y="0"/>
            <a:chExt cx="3519875" cy="819574"/>
          </a:xfrm>
        </p:grpSpPr>
        <p:sp>
          <p:nvSpPr>
            <p:cNvPr id="762" name="Shape 762"/>
            <p:cNvSpPr/>
            <p:nvPr/>
          </p:nvSpPr>
          <p:spPr>
            <a:xfrm>
              <a:off x="0" y="0"/>
              <a:ext cx="3519876" cy="819575"/>
            </a:xfrm>
            <a:prstGeom prst="roundRect">
              <a:avLst>
                <a:gd name="adj" fmla="val 16667"/>
              </a:avLst>
            </a:prstGeom>
            <a:solidFill>
              <a:srgbClr val="009999"/>
            </a:solidFill>
            <a:ln w="12700" cap="flat">
              <a:noFill/>
              <a:miter lim="400000"/>
            </a:ln>
            <a:effectLst>
              <a:outerShdw blurRad="101600" dist="25400" dir="2700000" rotWithShape="0">
                <a:srgbClr val="000000">
                  <a:alpha val="75000"/>
                </a:srgbClr>
              </a:outerShdw>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763" name="Shape 763"/>
            <p:cNvSpPr/>
            <p:nvPr/>
          </p:nvSpPr>
          <p:spPr>
            <a:xfrm>
              <a:off x="1148408" y="219287"/>
              <a:ext cx="1223059" cy="381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2600">
                  <a:solidFill>
                    <a:srgbClr val="FFFFFF"/>
                  </a:solidFill>
                  <a:latin typeface="Gill Sans"/>
                  <a:ea typeface="Gill Sans"/>
                  <a:cs typeface="Gill Sans"/>
                  <a:sym typeface="Gill Sans"/>
                </a:defRPr>
              </a:lvl1pPr>
            </a:lstStyle>
            <a:p>
              <a:pPr lvl="0">
                <a:defRPr sz="1800">
                  <a:solidFill>
                    <a:srgbClr val="000000"/>
                  </a:solidFill>
                </a:defRPr>
              </a:pPr>
              <a:r>
                <a:rPr sz="2600">
                  <a:solidFill>
                    <a:srgbClr val="FFFFFF"/>
                  </a:solidFill>
                </a:rPr>
                <a:t>Materials</a:t>
              </a:r>
            </a:p>
          </p:txBody>
        </p:sp>
      </p:grpSp>
      <p:grpSp>
        <p:nvGrpSpPr>
          <p:cNvPr id="767" name="Group 767"/>
          <p:cNvGrpSpPr/>
          <p:nvPr/>
        </p:nvGrpSpPr>
        <p:grpSpPr>
          <a:xfrm>
            <a:off x="4608125" y="4126836"/>
            <a:ext cx="3695984" cy="819575"/>
            <a:chOff x="0" y="0"/>
            <a:chExt cx="3695982" cy="819574"/>
          </a:xfrm>
        </p:grpSpPr>
        <p:sp>
          <p:nvSpPr>
            <p:cNvPr id="765" name="Shape 765"/>
            <p:cNvSpPr/>
            <p:nvPr/>
          </p:nvSpPr>
          <p:spPr>
            <a:xfrm>
              <a:off x="0" y="0"/>
              <a:ext cx="3695983" cy="819575"/>
            </a:xfrm>
            <a:prstGeom prst="roundRect">
              <a:avLst>
                <a:gd name="adj" fmla="val 16667"/>
              </a:avLst>
            </a:prstGeom>
            <a:solidFill>
              <a:srgbClr val="000000"/>
            </a:solidFill>
            <a:ln w="12700" cap="flat">
              <a:noFill/>
              <a:miter lim="400000"/>
            </a:ln>
            <a:effectLst>
              <a:outerShdw blurRad="101600" dist="25400" dir="2700000" rotWithShape="0">
                <a:srgbClr val="000000">
                  <a:alpha val="75000"/>
                </a:srgbClr>
              </a:outerShdw>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766" name="Shape 766"/>
            <p:cNvSpPr/>
            <p:nvPr/>
          </p:nvSpPr>
          <p:spPr>
            <a:xfrm>
              <a:off x="1208811" y="219287"/>
              <a:ext cx="1278361" cy="381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2600">
                  <a:solidFill>
                    <a:srgbClr val="FFFFFF"/>
                  </a:solidFill>
                  <a:latin typeface="Gill Sans"/>
                  <a:ea typeface="Gill Sans"/>
                  <a:cs typeface="Gill Sans"/>
                  <a:sym typeface="Gill Sans"/>
                </a:defRPr>
              </a:lvl1pPr>
            </a:lstStyle>
            <a:p>
              <a:pPr lvl="0">
                <a:defRPr sz="1800">
                  <a:solidFill>
                    <a:srgbClr val="000000"/>
                  </a:solidFill>
                </a:defRPr>
              </a:pPr>
              <a:r>
                <a:rPr sz="2600">
                  <a:solidFill>
                    <a:srgbClr val="FFFFFF"/>
                  </a:solidFill>
                </a:rPr>
                <a:t>Nutrition</a:t>
              </a:r>
            </a:p>
          </p:txBody>
        </p:sp>
      </p:grpSp>
      <p:grpSp>
        <p:nvGrpSpPr>
          <p:cNvPr id="770" name="Group 770"/>
          <p:cNvGrpSpPr/>
          <p:nvPr/>
        </p:nvGrpSpPr>
        <p:grpSpPr>
          <a:xfrm>
            <a:off x="889566" y="4126836"/>
            <a:ext cx="3438596" cy="819575"/>
            <a:chOff x="0" y="0"/>
            <a:chExt cx="3438595" cy="819574"/>
          </a:xfrm>
        </p:grpSpPr>
        <p:sp>
          <p:nvSpPr>
            <p:cNvPr id="768" name="Shape 768"/>
            <p:cNvSpPr/>
            <p:nvPr/>
          </p:nvSpPr>
          <p:spPr>
            <a:xfrm>
              <a:off x="0" y="0"/>
              <a:ext cx="3438596" cy="819575"/>
            </a:xfrm>
            <a:prstGeom prst="roundRect">
              <a:avLst>
                <a:gd name="adj" fmla="val 16667"/>
              </a:avLst>
            </a:prstGeom>
            <a:solidFill>
              <a:srgbClr val="6B6BCF"/>
            </a:solidFill>
            <a:ln w="12700" cap="flat">
              <a:noFill/>
              <a:miter lim="400000"/>
            </a:ln>
            <a:effectLst>
              <a:outerShdw blurRad="101600" dist="23221" dir="2700000" rotWithShape="0">
                <a:srgbClr val="000000">
                  <a:alpha val="75000"/>
                </a:srgbClr>
              </a:outerShdw>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769" name="Shape 769"/>
            <p:cNvSpPr/>
            <p:nvPr/>
          </p:nvSpPr>
          <p:spPr>
            <a:xfrm>
              <a:off x="1269321" y="219287"/>
              <a:ext cx="899953" cy="381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2600">
                  <a:solidFill>
                    <a:srgbClr val="FFFFFF"/>
                  </a:solidFill>
                  <a:latin typeface="Gill Sans"/>
                  <a:ea typeface="Gill Sans"/>
                  <a:cs typeface="Gill Sans"/>
                  <a:sym typeface="Gill Sans"/>
                </a:defRPr>
              </a:lvl1pPr>
            </a:lstStyle>
            <a:p>
              <a:pPr lvl="0">
                <a:defRPr sz="1800">
                  <a:solidFill>
                    <a:srgbClr val="000000"/>
                  </a:solidFill>
                </a:defRPr>
              </a:pPr>
              <a:r>
                <a:rPr sz="2600">
                  <a:solidFill>
                    <a:srgbClr val="FFFFFF"/>
                  </a:solidFill>
                </a:rPr>
                <a:t>Health</a:t>
              </a:r>
            </a:p>
          </p:txBody>
        </p:sp>
      </p:grpSp>
      <p:sp>
        <p:nvSpPr>
          <p:cNvPr id="23" name="Shape 938"/>
          <p:cNvSpPr/>
          <p:nvPr/>
        </p:nvSpPr>
        <p:spPr>
          <a:xfrm>
            <a:off x="1047609" y="9244645"/>
            <a:ext cx="1354668"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defRPr sz="1400">
                <a:solidFill>
                  <a:srgbClr val="5F5F5F"/>
                </a:solidFill>
                <a:latin typeface="Gill Sans"/>
                <a:ea typeface="Gill Sans"/>
                <a:cs typeface="Gill Sans"/>
                <a:sym typeface="Gill Sans"/>
              </a:defRPr>
            </a:lvl1pPr>
          </a:lstStyle>
          <a:p>
            <a:pPr lvl="0">
              <a:defRPr sz="1800">
                <a:solidFill>
                  <a:srgbClr val="000000"/>
                </a:solidFill>
              </a:defRPr>
            </a:pPr>
            <a:r>
              <a:rPr sz="1400" dirty="0">
                <a:solidFill>
                  <a:srgbClr val="5F5F5F"/>
                </a:solidFill>
              </a:rPr>
              <a:t>Page </a:t>
            </a:r>
            <a:r>
              <a:rPr lang="nl-NL" sz="1400" dirty="0" smtClean="0">
                <a:solidFill>
                  <a:srgbClr val="5F5F5F"/>
                </a:solidFill>
              </a:rPr>
              <a:t>18</a:t>
            </a:r>
            <a:endParaRPr sz="1400" dirty="0">
              <a:solidFill>
                <a:srgbClr val="5F5F5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Shape 789"/>
          <p:cNvSpPr>
            <a:spLocks noGrp="1"/>
          </p:cNvSpPr>
          <p:nvPr>
            <p:ph type="title" idx="4294967295"/>
          </p:nvPr>
        </p:nvSpPr>
        <p:spPr>
          <a:xfrm>
            <a:off x="979876" y="780344"/>
            <a:ext cx="11769620" cy="582179"/>
          </a:xfrm>
          <a:prstGeom prst="rect">
            <a:avLst/>
          </a:prstGeom>
        </p:spPr>
        <p:txBody>
          <a:bodyPr lIns="0" tIns="0" rIns="0" bIns="0" anchor="b">
            <a:normAutofit/>
          </a:bodyPr>
          <a:lstStyle>
            <a:lvl1pPr algn="l" defTabSz="886968">
              <a:lnSpc>
                <a:spcPct val="95000"/>
              </a:lnSpc>
              <a:defRPr sz="3880" b="1">
                <a:solidFill>
                  <a:srgbClr val="007E4B"/>
                </a:solidFill>
                <a:latin typeface="Trebuchet MS"/>
                <a:ea typeface="Trebuchet MS"/>
                <a:cs typeface="Trebuchet MS"/>
                <a:sym typeface="Trebuchet MS"/>
              </a:defRPr>
            </a:lvl1pPr>
          </a:lstStyle>
          <a:p>
            <a:pPr lvl="0">
              <a:defRPr sz="1800" b="0">
                <a:solidFill>
                  <a:srgbClr val="000000"/>
                </a:solidFill>
              </a:defRPr>
            </a:pPr>
            <a:r>
              <a:rPr sz="3880" b="1">
                <a:solidFill>
                  <a:srgbClr val="007E4B"/>
                </a:solidFill>
              </a:rPr>
              <a:t>Growth driven by global megatrends</a:t>
            </a:r>
          </a:p>
        </p:txBody>
      </p:sp>
      <p:sp>
        <p:nvSpPr>
          <p:cNvPr id="790" name="Shape 790"/>
          <p:cNvSpPr/>
          <p:nvPr/>
        </p:nvSpPr>
        <p:spPr>
          <a:xfrm>
            <a:off x="973102" y="3928083"/>
            <a:ext cx="11162454" cy="4784231"/>
          </a:xfrm>
          <a:custGeom>
            <a:avLst/>
            <a:gdLst/>
            <a:ahLst/>
            <a:cxnLst>
              <a:cxn ang="0">
                <a:pos x="wd2" y="hd2"/>
              </a:cxn>
              <a:cxn ang="5400000">
                <a:pos x="wd2" y="hd2"/>
              </a:cxn>
              <a:cxn ang="10800000">
                <a:pos x="wd2" y="hd2"/>
              </a:cxn>
              <a:cxn ang="16200000">
                <a:pos x="wd2" y="hd2"/>
              </a:cxn>
            </a:cxnLst>
            <a:rect l="0" t="0" r="r" b="b"/>
            <a:pathLst>
              <a:path w="21600" h="21600" extrusionOk="0">
                <a:moveTo>
                  <a:pt x="0" y="8003"/>
                </a:moveTo>
                <a:lnTo>
                  <a:pt x="2849" y="8003"/>
                </a:lnTo>
                <a:lnTo>
                  <a:pt x="2849" y="0"/>
                </a:lnTo>
                <a:lnTo>
                  <a:pt x="18751" y="0"/>
                </a:lnTo>
                <a:lnTo>
                  <a:pt x="18751" y="8003"/>
                </a:lnTo>
                <a:lnTo>
                  <a:pt x="21600" y="8003"/>
                </a:lnTo>
                <a:lnTo>
                  <a:pt x="10800" y="21600"/>
                </a:lnTo>
                <a:close/>
              </a:path>
            </a:pathLst>
          </a:custGeom>
          <a:gradFill>
            <a:gsLst>
              <a:gs pos="0">
                <a:srgbClr val="FFFFFF"/>
              </a:gs>
              <a:gs pos="100000">
                <a:srgbClr val="333399"/>
              </a:gs>
            </a:gsLst>
            <a:lin ang="5400000"/>
          </a:gradFill>
          <a:ln w="12700">
            <a:miter lim="400000"/>
          </a:ln>
          <a:effectLst>
            <a:outerShdw blurRad="76200" dir="13500000" rotWithShape="0">
              <a:srgbClr val="000000">
                <a:alpha val="20000"/>
              </a:srgbClr>
            </a:outerShdw>
          </a:effectLst>
        </p:spPr>
        <p:txBody>
          <a:bodyPr lIns="0" tIns="0" rIns="0" bIns="0" anchor="ctr"/>
          <a:lstStyle/>
          <a:p>
            <a:pPr lvl="0">
              <a:defRPr>
                <a:latin typeface="Gill Sans"/>
                <a:ea typeface="Gill Sans"/>
                <a:cs typeface="Gill Sans"/>
                <a:sym typeface="Gill Sans"/>
              </a:defRPr>
            </a:pPr>
            <a:endParaRPr/>
          </a:p>
        </p:txBody>
      </p:sp>
      <p:grpSp>
        <p:nvGrpSpPr>
          <p:cNvPr id="793" name="Group 793"/>
          <p:cNvGrpSpPr/>
          <p:nvPr/>
        </p:nvGrpSpPr>
        <p:grpSpPr>
          <a:xfrm>
            <a:off x="4693217" y="5383850"/>
            <a:ext cx="3313567" cy="497713"/>
            <a:chOff x="0" y="0"/>
            <a:chExt cx="3313565" cy="497712"/>
          </a:xfrm>
        </p:grpSpPr>
        <p:sp>
          <p:nvSpPr>
            <p:cNvPr id="791" name="Shape 791"/>
            <p:cNvSpPr/>
            <p:nvPr/>
          </p:nvSpPr>
          <p:spPr>
            <a:xfrm>
              <a:off x="0" y="-1"/>
              <a:ext cx="3313566" cy="4977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DDDDD">
                <a:alpha val="70195"/>
              </a:srgbClr>
            </a:solidFill>
            <a:ln w="12700" cap="flat">
              <a:noFill/>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792" name="Shape 792"/>
            <p:cNvSpPr/>
            <p:nvPr/>
          </p:nvSpPr>
          <p:spPr>
            <a:xfrm>
              <a:off x="675757" y="115505"/>
              <a:ext cx="1962051" cy="2667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1800" b="1"/>
              </a:lvl1pPr>
            </a:lstStyle>
            <a:p>
              <a:pPr lvl="0">
                <a:defRPr b="0"/>
              </a:pPr>
              <a:r>
                <a:rPr b="1"/>
                <a:t>Population growth</a:t>
              </a:r>
            </a:p>
          </p:txBody>
        </p:sp>
      </p:grpSp>
      <p:grpSp>
        <p:nvGrpSpPr>
          <p:cNvPr id="796" name="Group 796"/>
          <p:cNvGrpSpPr/>
          <p:nvPr/>
        </p:nvGrpSpPr>
        <p:grpSpPr>
          <a:xfrm>
            <a:off x="5893070" y="6603049"/>
            <a:ext cx="1281879" cy="497713"/>
            <a:chOff x="0" y="0"/>
            <a:chExt cx="1281878" cy="497712"/>
          </a:xfrm>
        </p:grpSpPr>
        <p:sp>
          <p:nvSpPr>
            <p:cNvPr id="794" name="Shape 794"/>
            <p:cNvSpPr/>
            <p:nvPr/>
          </p:nvSpPr>
          <p:spPr>
            <a:xfrm>
              <a:off x="-1" y="-1"/>
              <a:ext cx="1281880" cy="4977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DDDDD">
                <a:alpha val="70195"/>
              </a:srgbClr>
            </a:solidFill>
            <a:ln w="12700" cap="flat">
              <a:noFill/>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795" name="Shape 795"/>
            <p:cNvSpPr/>
            <p:nvPr/>
          </p:nvSpPr>
          <p:spPr>
            <a:xfrm>
              <a:off x="262276" y="115505"/>
              <a:ext cx="757325" cy="2667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1800" b="1"/>
              </a:lvl1pPr>
            </a:lstStyle>
            <a:p>
              <a:pPr lvl="0">
                <a:defRPr b="0"/>
              </a:pPr>
              <a:r>
                <a:rPr b="1"/>
                <a:t>Wealth</a:t>
              </a:r>
            </a:p>
          </p:txBody>
        </p:sp>
      </p:grpSp>
      <p:grpSp>
        <p:nvGrpSpPr>
          <p:cNvPr id="799" name="Group 799"/>
          <p:cNvGrpSpPr/>
          <p:nvPr/>
        </p:nvGrpSpPr>
        <p:grpSpPr>
          <a:xfrm>
            <a:off x="8337902" y="5383850"/>
            <a:ext cx="4095749" cy="497713"/>
            <a:chOff x="0" y="0"/>
            <a:chExt cx="4095748" cy="497712"/>
          </a:xfrm>
        </p:grpSpPr>
        <p:sp>
          <p:nvSpPr>
            <p:cNvPr id="797" name="Shape 797"/>
            <p:cNvSpPr/>
            <p:nvPr/>
          </p:nvSpPr>
          <p:spPr>
            <a:xfrm>
              <a:off x="-1" y="-1"/>
              <a:ext cx="4095750" cy="4977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DDDDD">
                <a:alpha val="70195"/>
              </a:srgbClr>
            </a:solidFill>
            <a:ln w="12700" cap="flat">
              <a:noFill/>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798" name="Shape 798"/>
            <p:cNvSpPr/>
            <p:nvPr/>
          </p:nvSpPr>
          <p:spPr>
            <a:xfrm>
              <a:off x="880441" y="115505"/>
              <a:ext cx="2334866" cy="2667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1800" b="1"/>
              </a:lvl1pPr>
            </a:lstStyle>
            <a:p>
              <a:pPr lvl="0">
                <a:defRPr b="0"/>
              </a:pPr>
              <a:r>
                <a:rPr b="1"/>
                <a:t>Resources constraints</a:t>
              </a:r>
            </a:p>
          </p:txBody>
        </p:sp>
      </p:grpSp>
      <p:grpSp>
        <p:nvGrpSpPr>
          <p:cNvPr id="802" name="Group 802"/>
          <p:cNvGrpSpPr/>
          <p:nvPr/>
        </p:nvGrpSpPr>
        <p:grpSpPr>
          <a:xfrm>
            <a:off x="7423292" y="6603049"/>
            <a:ext cx="2441221" cy="497713"/>
            <a:chOff x="0" y="0"/>
            <a:chExt cx="2441219" cy="497712"/>
          </a:xfrm>
        </p:grpSpPr>
        <p:sp>
          <p:nvSpPr>
            <p:cNvPr id="800" name="Shape 800"/>
            <p:cNvSpPr/>
            <p:nvPr/>
          </p:nvSpPr>
          <p:spPr>
            <a:xfrm>
              <a:off x="0" y="-1"/>
              <a:ext cx="2441220" cy="4977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DDDDD">
                <a:alpha val="70195"/>
              </a:srgbClr>
            </a:solidFill>
            <a:ln w="12700" cap="flat">
              <a:noFill/>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801" name="Shape 801"/>
            <p:cNvSpPr/>
            <p:nvPr/>
          </p:nvSpPr>
          <p:spPr>
            <a:xfrm>
              <a:off x="495698" y="115505"/>
              <a:ext cx="1449823" cy="2667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1800" b="1"/>
              </a:lvl1pPr>
            </a:lstStyle>
            <a:p>
              <a:pPr lvl="0">
                <a:defRPr b="0"/>
              </a:pPr>
              <a:r>
                <a:rPr b="1"/>
                <a:t>Sustainability</a:t>
              </a:r>
            </a:p>
          </p:txBody>
        </p:sp>
      </p:grpSp>
      <p:grpSp>
        <p:nvGrpSpPr>
          <p:cNvPr id="805" name="Group 805"/>
          <p:cNvGrpSpPr/>
          <p:nvPr/>
        </p:nvGrpSpPr>
        <p:grpSpPr>
          <a:xfrm>
            <a:off x="5302015" y="5993450"/>
            <a:ext cx="2324007" cy="497713"/>
            <a:chOff x="0" y="0"/>
            <a:chExt cx="2324006" cy="497712"/>
          </a:xfrm>
        </p:grpSpPr>
        <p:sp>
          <p:nvSpPr>
            <p:cNvPr id="803" name="Shape 803"/>
            <p:cNvSpPr/>
            <p:nvPr/>
          </p:nvSpPr>
          <p:spPr>
            <a:xfrm>
              <a:off x="-1" y="-1"/>
              <a:ext cx="2324008" cy="4977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DDDDD">
                <a:alpha val="70195"/>
              </a:srgbClr>
            </a:solidFill>
            <a:ln w="12700" cap="flat">
              <a:noFill/>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804" name="Shape 804"/>
            <p:cNvSpPr/>
            <p:nvPr/>
          </p:nvSpPr>
          <p:spPr>
            <a:xfrm>
              <a:off x="467564" y="115505"/>
              <a:ext cx="1388877" cy="2667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1800" b="1"/>
              </a:lvl1pPr>
            </a:lstStyle>
            <a:p>
              <a:pPr lvl="0">
                <a:defRPr b="0"/>
              </a:pPr>
              <a:r>
                <a:rPr b="1"/>
                <a:t>Urbanization</a:t>
              </a:r>
            </a:p>
          </p:txBody>
        </p:sp>
      </p:grpSp>
      <p:grpSp>
        <p:nvGrpSpPr>
          <p:cNvPr id="808" name="Group 808"/>
          <p:cNvGrpSpPr/>
          <p:nvPr/>
        </p:nvGrpSpPr>
        <p:grpSpPr>
          <a:xfrm>
            <a:off x="1988215" y="5993450"/>
            <a:ext cx="3083645" cy="497713"/>
            <a:chOff x="0" y="0"/>
            <a:chExt cx="3083644" cy="497712"/>
          </a:xfrm>
        </p:grpSpPr>
        <p:sp>
          <p:nvSpPr>
            <p:cNvPr id="806" name="Shape 806"/>
            <p:cNvSpPr/>
            <p:nvPr/>
          </p:nvSpPr>
          <p:spPr>
            <a:xfrm>
              <a:off x="-1" y="-1"/>
              <a:ext cx="3083646" cy="4977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DDDDD">
                <a:alpha val="70195"/>
              </a:srgbClr>
            </a:solidFill>
            <a:ln w="12700" cap="flat">
              <a:noFill/>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807" name="Shape 807"/>
            <p:cNvSpPr/>
            <p:nvPr/>
          </p:nvSpPr>
          <p:spPr>
            <a:xfrm>
              <a:off x="648698" y="115505"/>
              <a:ext cx="1786248" cy="2667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1800" b="1"/>
              </a:lvl1pPr>
            </a:lstStyle>
            <a:p>
              <a:pPr lvl="0">
                <a:defRPr b="0"/>
              </a:pPr>
              <a:r>
                <a:rPr b="1"/>
                <a:t>Healthcare costs</a:t>
              </a:r>
            </a:p>
          </p:txBody>
        </p:sp>
      </p:grpSp>
      <p:grpSp>
        <p:nvGrpSpPr>
          <p:cNvPr id="811" name="Group 811"/>
          <p:cNvGrpSpPr/>
          <p:nvPr/>
        </p:nvGrpSpPr>
        <p:grpSpPr>
          <a:xfrm>
            <a:off x="8132571" y="5993450"/>
            <a:ext cx="2853724" cy="497713"/>
            <a:chOff x="0" y="0"/>
            <a:chExt cx="2853723" cy="497712"/>
          </a:xfrm>
        </p:grpSpPr>
        <p:sp>
          <p:nvSpPr>
            <p:cNvPr id="809" name="Shape 809"/>
            <p:cNvSpPr/>
            <p:nvPr/>
          </p:nvSpPr>
          <p:spPr>
            <a:xfrm>
              <a:off x="0" y="-1"/>
              <a:ext cx="2853724" cy="4977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DDDDD">
                <a:alpha val="70195"/>
              </a:srgbClr>
            </a:solidFill>
            <a:ln w="12700" cap="flat">
              <a:noFill/>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810" name="Shape 810"/>
            <p:cNvSpPr/>
            <p:nvPr/>
          </p:nvSpPr>
          <p:spPr>
            <a:xfrm>
              <a:off x="590497" y="115505"/>
              <a:ext cx="1672729" cy="2667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1800" b="1"/>
              </a:lvl1pPr>
            </a:lstStyle>
            <a:p>
              <a:pPr lvl="0">
                <a:defRPr b="0"/>
              </a:pPr>
              <a:r>
                <a:rPr b="1"/>
                <a:t>Energy security</a:t>
              </a:r>
            </a:p>
          </p:txBody>
        </p:sp>
      </p:grpSp>
      <p:grpSp>
        <p:nvGrpSpPr>
          <p:cNvPr id="814" name="Group 814"/>
          <p:cNvGrpSpPr/>
          <p:nvPr/>
        </p:nvGrpSpPr>
        <p:grpSpPr>
          <a:xfrm>
            <a:off x="3118874" y="6603049"/>
            <a:ext cx="2484049" cy="497713"/>
            <a:chOff x="0" y="0"/>
            <a:chExt cx="2484047" cy="497712"/>
          </a:xfrm>
        </p:grpSpPr>
        <p:sp>
          <p:nvSpPr>
            <p:cNvPr id="812" name="Shape 812"/>
            <p:cNvSpPr/>
            <p:nvPr/>
          </p:nvSpPr>
          <p:spPr>
            <a:xfrm>
              <a:off x="0" y="-1"/>
              <a:ext cx="2484048" cy="4977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DDDDD">
                <a:alpha val="70195"/>
              </a:srgbClr>
            </a:solidFill>
            <a:ln w="12700" cap="flat">
              <a:noFill/>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813" name="Shape 813"/>
            <p:cNvSpPr/>
            <p:nvPr/>
          </p:nvSpPr>
          <p:spPr>
            <a:xfrm>
              <a:off x="513987" y="115505"/>
              <a:ext cx="1456073" cy="2667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1800" b="1"/>
              </a:lvl1pPr>
            </a:lstStyle>
            <a:p>
              <a:pPr lvl="0">
                <a:defRPr b="0"/>
              </a:pPr>
              <a:r>
                <a:rPr b="1"/>
                <a:t>Food security</a:t>
              </a:r>
            </a:p>
          </p:txBody>
        </p:sp>
      </p:grpSp>
      <p:grpSp>
        <p:nvGrpSpPr>
          <p:cNvPr id="817" name="Group 817"/>
          <p:cNvGrpSpPr/>
          <p:nvPr/>
        </p:nvGrpSpPr>
        <p:grpSpPr>
          <a:xfrm>
            <a:off x="1150577" y="5383850"/>
            <a:ext cx="3083646" cy="497713"/>
            <a:chOff x="0" y="0"/>
            <a:chExt cx="3083644" cy="497712"/>
          </a:xfrm>
        </p:grpSpPr>
        <p:sp>
          <p:nvSpPr>
            <p:cNvPr id="815" name="Shape 815"/>
            <p:cNvSpPr/>
            <p:nvPr/>
          </p:nvSpPr>
          <p:spPr>
            <a:xfrm>
              <a:off x="-1" y="-1"/>
              <a:ext cx="3083646" cy="4977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DDDDD">
                <a:alpha val="70195"/>
              </a:srgbClr>
            </a:solidFill>
            <a:ln w="12700" cap="flat">
              <a:noFill/>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816" name="Shape 816"/>
            <p:cNvSpPr/>
            <p:nvPr/>
          </p:nvSpPr>
          <p:spPr>
            <a:xfrm>
              <a:off x="640773" y="115505"/>
              <a:ext cx="1802098" cy="2667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1800" b="1"/>
              </a:lvl1pPr>
            </a:lstStyle>
            <a:p>
              <a:pPr lvl="0">
                <a:defRPr b="0"/>
              </a:pPr>
              <a:r>
                <a:rPr b="1"/>
                <a:t>Aging population</a:t>
              </a:r>
            </a:p>
          </p:txBody>
        </p:sp>
      </p:grpSp>
      <p:grpSp>
        <p:nvGrpSpPr>
          <p:cNvPr id="820" name="Group 820"/>
          <p:cNvGrpSpPr/>
          <p:nvPr/>
        </p:nvGrpSpPr>
        <p:grpSpPr>
          <a:xfrm>
            <a:off x="8665351" y="7330554"/>
            <a:ext cx="3519877" cy="819575"/>
            <a:chOff x="0" y="0"/>
            <a:chExt cx="3519875" cy="819574"/>
          </a:xfrm>
        </p:grpSpPr>
        <p:sp>
          <p:nvSpPr>
            <p:cNvPr id="818" name="Shape 818"/>
            <p:cNvSpPr/>
            <p:nvPr/>
          </p:nvSpPr>
          <p:spPr>
            <a:xfrm>
              <a:off x="0" y="0"/>
              <a:ext cx="3519876" cy="819575"/>
            </a:xfrm>
            <a:prstGeom prst="roundRect">
              <a:avLst>
                <a:gd name="adj" fmla="val 16667"/>
              </a:avLst>
            </a:prstGeom>
            <a:solidFill>
              <a:srgbClr val="009999"/>
            </a:solidFill>
            <a:ln w="12700" cap="flat">
              <a:noFill/>
              <a:miter lim="400000"/>
            </a:ln>
            <a:effectLst>
              <a:outerShdw blurRad="101600" dist="25400" dir="2700000" rotWithShape="0">
                <a:srgbClr val="000000">
                  <a:alpha val="75000"/>
                </a:srgbClr>
              </a:outerShdw>
              <a:reflection stA="50000" endPos="40000" dir="5400000" sy="-100000" algn="bl" rotWithShape="0"/>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819" name="Shape 819"/>
            <p:cNvSpPr/>
            <p:nvPr/>
          </p:nvSpPr>
          <p:spPr>
            <a:xfrm>
              <a:off x="1148408" y="219287"/>
              <a:ext cx="1223059" cy="381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2600">
                  <a:solidFill>
                    <a:srgbClr val="FFFFFF"/>
                  </a:solidFill>
                  <a:latin typeface="Gill Sans"/>
                  <a:ea typeface="Gill Sans"/>
                  <a:cs typeface="Gill Sans"/>
                  <a:sym typeface="Gill Sans"/>
                </a:defRPr>
              </a:lvl1pPr>
            </a:lstStyle>
            <a:p>
              <a:pPr lvl="0">
                <a:defRPr sz="1800">
                  <a:solidFill>
                    <a:srgbClr val="000000"/>
                  </a:solidFill>
                </a:defRPr>
              </a:pPr>
              <a:r>
                <a:rPr sz="2600">
                  <a:solidFill>
                    <a:srgbClr val="FFFFFF"/>
                  </a:solidFill>
                </a:rPr>
                <a:t>Materials</a:t>
              </a:r>
            </a:p>
          </p:txBody>
        </p:sp>
      </p:grpSp>
      <p:grpSp>
        <p:nvGrpSpPr>
          <p:cNvPr id="823" name="Group 823"/>
          <p:cNvGrpSpPr/>
          <p:nvPr/>
        </p:nvGrpSpPr>
        <p:grpSpPr>
          <a:xfrm>
            <a:off x="4691662" y="7330554"/>
            <a:ext cx="3695984" cy="819575"/>
            <a:chOff x="0" y="0"/>
            <a:chExt cx="3695982" cy="819574"/>
          </a:xfrm>
        </p:grpSpPr>
        <p:sp>
          <p:nvSpPr>
            <p:cNvPr id="821" name="Shape 821"/>
            <p:cNvSpPr/>
            <p:nvPr/>
          </p:nvSpPr>
          <p:spPr>
            <a:xfrm>
              <a:off x="0" y="0"/>
              <a:ext cx="3695983" cy="819575"/>
            </a:xfrm>
            <a:prstGeom prst="roundRect">
              <a:avLst>
                <a:gd name="adj" fmla="val 16667"/>
              </a:avLst>
            </a:prstGeom>
            <a:solidFill>
              <a:srgbClr val="000000"/>
            </a:solidFill>
            <a:ln w="12700" cap="flat">
              <a:noFill/>
              <a:miter lim="400000"/>
            </a:ln>
            <a:effectLst>
              <a:outerShdw blurRad="101600" dist="25400" dir="2700000" rotWithShape="0">
                <a:srgbClr val="000000">
                  <a:alpha val="75000"/>
                </a:srgbClr>
              </a:outerShdw>
              <a:reflection stA="50000" endPos="40000" dir="5400000" sy="-100000" algn="bl" rotWithShape="0"/>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822" name="Shape 822"/>
            <p:cNvSpPr/>
            <p:nvPr/>
          </p:nvSpPr>
          <p:spPr>
            <a:xfrm>
              <a:off x="1208811" y="219287"/>
              <a:ext cx="1278361" cy="381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2600">
                  <a:solidFill>
                    <a:srgbClr val="FFFFFF"/>
                  </a:solidFill>
                  <a:latin typeface="Gill Sans"/>
                  <a:ea typeface="Gill Sans"/>
                  <a:cs typeface="Gill Sans"/>
                  <a:sym typeface="Gill Sans"/>
                </a:defRPr>
              </a:lvl1pPr>
            </a:lstStyle>
            <a:p>
              <a:pPr lvl="0">
                <a:defRPr sz="1800">
                  <a:solidFill>
                    <a:srgbClr val="000000"/>
                  </a:solidFill>
                </a:defRPr>
              </a:pPr>
              <a:r>
                <a:rPr sz="2600">
                  <a:solidFill>
                    <a:srgbClr val="FFFFFF"/>
                  </a:solidFill>
                </a:rPr>
                <a:t>Nutrition</a:t>
              </a:r>
            </a:p>
          </p:txBody>
        </p:sp>
      </p:grpSp>
      <p:grpSp>
        <p:nvGrpSpPr>
          <p:cNvPr id="826" name="Group 826"/>
          <p:cNvGrpSpPr/>
          <p:nvPr/>
        </p:nvGrpSpPr>
        <p:grpSpPr>
          <a:xfrm>
            <a:off x="973103" y="7330554"/>
            <a:ext cx="3438596" cy="819575"/>
            <a:chOff x="0" y="0"/>
            <a:chExt cx="3438595" cy="819574"/>
          </a:xfrm>
        </p:grpSpPr>
        <p:sp>
          <p:nvSpPr>
            <p:cNvPr id="824" name="Shape 824"/>
            <p:cNvSpPr/>
            <p:nvPr/>
          </p:nvSpPr>
          <p:spPr>
            <a:xfrm>
              <a:off x="0" y="0"/>
              <a:ext cx="3438596" cy="819575"/>
            </a:xfrm>
            <a:prstGeom prst="roundRect">
              <a:avLst>
                <a:gd name="adj" fmla="val 16667"/>
              </a:avLst>
            </a:prstGeom>
            <a:solidFill>
              <a:srgbClr val="6B6BCF"/>
            </a:solidFill>
            <a:ln w="12700" cap="flat">
              <a:noFill/>
              <a:miter lim="400000"/>
            </a:ln>
            <a:effectLst>
              <a:outerShdw blurRad="101600" dist="25400" dir="2700000" rotWithShape="0">
                <a:srgbClr val="000000">
                  <a:alpha val="75000"/>
                </a:srgbClr>
              </a:outerShdw>
              <a:reflection stA="50000" endPos="40000" dir="5400000" sy="-100000" algn="bl" rotWithShape="0"/>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825" name="Shape 825"/>
            <p:cNvSpPr/>
            <p:nvPr/>
          </p:nvSpPr>
          <p:spPr>
            <a:xfrm>
              <a:off x="1269321" y="219287"/>
              <a:ext cx="899953" cy="3810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0" tIns="0" rIns="0" bIns="0" numCol="1" anchor="ctr">
              <a:spAutoFit/>
            </a:bodyPr>
            <a:lstStyle>
              <a:lvl1pPr>
                <a:defRPr sz="2600">
                  <a:solidFill>
                    <a:srgbClr val="FFFFFF"/>
                  </a:solidFill>
                  <a:latin typeface="Gill Sans"/>
                  <a:ea typeface="Gill Sans"/>
                  <a:cs typeface="Gill Sans"/>
                  <a:sym typeface="Gill Sans"/>
                </a:defRPr>
              </a:lvl1pPr>
            </a:lstStyle>
            <a:p>
              <a:pPr lvl="0">
                <a:defRPr sz="1800">
                  <a:solidFill>
                    <a:srgbClr val="000000"/>
                  </a:solidFill>
                </a:defRPr>
              </a:pPr>
              <a:r>
                <a:rPr sz="2600">
                  <a:solidFill>
                    <a:srgbClr val="FFFFFF"/>
                  </a:solidFill>
                </a:rPr>
                <a:t>Health</a:t>
              </a:r>
            </a:p>
          </p:txBody>
        </p:sp>
      </p:grpSp>
      <p:pic>
        <p:nvPicPr>
          <p:cNvPr id="827" name="image25.png"/>
          <p:cNvPicPr/>
          <p:nvPr/>
        </p:nvPicPr>
        <p:blipFill>
          <a:blip r:embed="rId2">
            <a:extLst/>
          </a:blip>
          <a:stretch>
            <a:fillRect/>
          </a:stretch>
        </p:blipFill>
        <p:spPr>
          <a:xfrm>
            <a:off x="884203" y="1848668"/>
            <a:ext cx="11212126" cy="3312162"/>
          </a:xfrm>
          <a:prstGeom prst="rect">
            <a:avLst/>
          </a:prstGeom>
          <a:ln w="12700">
            <a:miter lim="400000"/>
          </a:ln>
        </p:spPr>
      </p:pic>
      <p:pic>
        <p:nvPicPr>
          <p:cNvPr id="829" name="image1.png"/>
          <p:cNvPicPr/>
          <p:nvPr/>
        </p:nvPicPr>
        <p:blipFill>
          <a:blip r:embed="rId3">
            <a:extLst/>
          </a:blip>
          <a:stretch>
            <a:fillRect/>
          </a:stretch>
        </p:blipFill>
        <p:spPr>
          <a:xfrm>
            <a:off x="9874250" y="8607425"/>
            <a:ext cx="2827339" cy="901700"/>
          </a:xfrm>
          <a:prstGeom prst="rect">
            <a:avLst/>
          </a:prstGeom>
          <a:ln w="12700">
            <a:miter lim="400000"/>
          </a:ln>
        </p:spPr>
      </p:pic>
      <p:sp>
        <p:nvSpPr>
          <p:cNvPr id="43" name="Shape 938"/>
          <p:cNvSpPr/>
          <p:nvPr/>
        </p:nvSpPr>
        <p:spPr>
          <a:xfrm>
            <a:off x="1047609" y="9244645"/>
            <a:ext cx="1354668"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defRPr sz="1400">
                <a:solidFill>
                  <a:srgbClr val="5F5F5F"/>
                </a:solidFill>
                <a:latin typeface="Gill Sans"/>
                <a:ea typeface="Gill Sans"/>
                <a:cs typeface="Gill Sans"/>
                <a:sym typeface="Gill Sans"/>
              </a:defRPr>
            </a:lvl1pPr>
          </a:lstStyle>
          <a:p>
            <a:pPr lvl="0">
              <a:defRPr sz="1800">
                <a:solidFill>
                  <a:srgbClr val="000000"/>
                </a:solidFill>
              </a:defRPr>
            </a:pPr>
            <a:r>
              <a:rPr sz="1400" dirty="0">
                <a:solidFill>
                  <a:srgbClr val="5F5F5F"/>
                </a:solidFill>
              </a:rPr>
              <a:t>Page </a:t>
            </a:r>
            <a:r>
              <a:rPr lang="nl-NL" sz="1400" dirty="0" smtClean="0">
                <a:solidFill>
                  <a:srgbClr val="5F5F5F"/>
                </a:solidFill>
              </a:rPr>
              <a:t>19</a:t>
            </a:r>
            <a:endParaRPr sz="1400" dirty="0">
              <a:solidFill>
                <a:srgbClr val="5F5F5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1" name="image26.png"/>
          <p:cNvPicPr/>
          <p:nvPr/>
        </p:nvPicPr>
        <p:blipFill>
          <a:blip r:embed="rId2">
            <a:extLst/>
          </a:blip>
          <a:stretch>
            <a:fillRect/>
          </a:stretch>
        </p:blipFill>
        <p:spPr>
          <a:xfrm>
            <a:off x="1326728" y="1358347"/>
            <a:ext cx="10133758" cy="6238275"/>
          </a:xfrm>
          <a:prstGeom prst="rect">
            <a:avLst/>
          </a:prstGeom>
          <a:ln w="12700">
            <a:miter lim="400000"/>
          </a:ln>
        </p:spPr>
      </p:pic>
      <p:grpSp>
        <p:nvGrpSpPr>
          <p:cNvPr id="834" name="Group 834"/>
          <p:cNvGrpSpPr/>
          <p:nvPr/>
        </p:nvGrpSpPr>
        <p:grpSpPr>
          <a:xfrm>
            <a:off x="1074597" y="7457696"/>
            <a:ext cx="11110525" cy="956561"/>
            <a:chOff x="184896" y="1264281"/>
            <a:chExt cx="11110524" cy="956560"/>
          </a:xfrm>
        </p:grpSpPr>
        <p:sp>
          <p:nvSpPr>
            <p:cNvPr id="832" name="Shape 832"/>
            <p:cNvSpPr/>
            <p:nvPr/>
          </p:nvSpPr>
          <p:spPr>
            <a:xfrm>
              <a:off x="184896" y="1264281"/>
              <a:ext cx="11110526" cy="956561"/>
            </a:xfrm>
            <a:prstGeom prst="roundRect">
              <a:avLst>
                <a:gd name="adj" fmla="val 16667"/>
              </a:avLst>
            </a:prstGeom>
            <a:solidFill>
              <a:srgbClr val="0070C0"/>
            </a:solidFill>
            <a:ln w="12700" cap="flat">
              <a:noFill/>
              <a:miter lim="400000"/>
            </a:ln>
            <a:effectLst/>
          </p:spPr>
          <p:txBody>
            <a:bodyPr wrap="square" lIns="0" tIns="0" rIns="0" bIns="0" numCol="1" anchor="ctr">
              <a:noAutofit/>
            </a:bodyPr>
            <a:lstStyle/>
            <a:p>
              <a:pPr lvl="0">
                <a:defRPr>
                  <a:latin typeface="Gill Sans"/>
                  <a:ea typeface="Gill Sans"/>
                  <a:cs typeface="Gill Sans"/>
                  <a:sym typeface="Gill Sans"/>
                </a:defRPr>
              </a:pPr>
              <a:endParaRPr/>
            </a:p>
          </p:txBody>
        </p:sp>
        <p:sp>
          <p:nvSpPr>
            <p:cNvPr id="833" name="Shape 833"/>
            <p:cNvSpPr/>
            <p:nvPr/>
          </p:nvSpPr>
          <p:spPr>
            <a:xfrm>
              <a:off x="477415" y="1270000"/>
              <a:ext cx="10525488" cy="94512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66160" tIns="66160" rIns="66160" bIns="66160" numCol="1" anchor="ctr">
              <a:spAutoFit/>
            </a:bodyPr>
            <a:lstStyle/>
            <a:p>
              <a:pPr lvl="0">
                <a:defRPr sz="1800"/>
              </a:pPr>
              <a:r>
                <a:rPr sz="2800" b="1">
                  <a:solidFill>
                    <a:srgbClr val="FFFFFF"/>
                  </a:solidFill>
                </a:rPr>
                <a:t>DSM’s strategic commitment to sustainability:</a:t>
              </a:r>
              <a:br>
                <a:rPr sz="2800" b="1">
                  <a:solidFill>
                    <a:srgbClr val="FFFFFF"/>
                  </a:solidFill>
                </a:rPr>
              </a:br>
              <a:r>
                <a:rPr sz="2800" b="1">
                  <a:solidFill>
                    <a:srgbClr val="FFFFFF"/>
                  </a:solidFill>
                </a:rPr>
                <a:t>People - Planet - Profit: creating value along three dimensions</a:t>
              </a:r>
            </a:p>
          </p:txBody>
        </p:sp>
      </p:grpSp>
      <p:pic>
        <p:nvPicPr>
          <p:cNvPr id="836" name="image1.png"/>
          <p:cNvPicPr/>
          <p:nvPr/>
        </p:nvPicPr>
        <p:blipFill>
          <a:blip r:embed="rId3">
            <a:extLst/>
          </a:blip>
          <a:stretch>
            <a:fillRect/>
          </a:stretch>
        </p:blipFill>
        <p:spPr>
          <a:xfrm>
            <a:off x="9874250" y="8607425"/>
            <a:ext cx="2827339" cy="901700"/>
          </a:xfrm>
          <a:prstGeom prst="rect">
            <a:avLst/>
          </a:prstGeom>
          <a:ln w="12700">
            <a:miter lim="400000"/>
          </a:ln>
        </p:spPr>
      </p:pic>
      <p:sp>
        <p:nvSpPr>
          <p:cNvPr id="837" name="Shape 837"/>
          <p:cNvSpPr>
            <a:spLocks noGrp="1"/>
          </p:cNvSpPr>
          <p:nvPr>
            <p:ph type="title"/>
          </p:nvPr>
        </p:nvSpPr>
        <p:spPr>
          <a:xfrm>
            <a:off x="839936" y="807002"/>
            <a:ext cx="11729157" cy="579834"/>
          </a:xfrm>
          <a:prstGeom prst="rect">
            <a:avLst/>
          </a:prstGeom>
        </p:spPr>
        <p:txBody>
          <a:bodyPr>
            <a:normAutofit/>
          </a:bodyPr>
          <a:lstStyle/>
          <a:p>
            <a:pPr lvl="0" defTabSz="886968">
              <a:defRPr sz="1800" b="0">
                <a:solidFill>
                  <a:srgbClr val="000000"/>
                </a:solidFill>
              </a:defRPr>
            </a:pPr>
            <a:r>
              <a:rPr sz="3880" b="1">
                <a:solidFill>
                  <a:srgbClr val="007E4B"/>
                </a:solidFill>
              </a:rPr>
              <a:t>DSM in motion: </a:t>
            </a:r>
            <a:r>
              <a:rPr sz="3880" b="1" i="1">
                <a:solidFill>
                  <a:srgbClr val="007E4B"/>
                </a:solidFill>
              </a:rPr>
              <a:t>driving focused growth</a:t>
            </a:r>
          </a:p>
        </p:txBody>
      </p:sp>
      <p:sp>
        <p:nvSpPr>
          <p:cNvPr id="9" name="Shape 938"/>
          <p:cNvSpPr/>
          <p:nvPr/>
        </p:nvSpPr>
        <p:spPr>
          <a:xfrm>
            <a:off x="1047609" y="9244645"/>
            <a:ext cx="1354668"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defRPr sz="1400">
                <a:solidFill>
                  <a:srgbClr val="5F5F5F"/>
                </a:solidFill>
                <a:latin typeface="Gill Sans"/>
                <a:ea typeface="Gill Sans"/>
                <a:cs typeface="Gill Sans"/>
                <a:sym typeface="Gill Sans"/>
              </a:defRPr>
            </a:lvl1pPr>
          </a:lstStyle>
          <a:p>
            <a:pPr lvl="0">
              <a:defRPr sz="1800">
                <a:solidFill>
                  <a:srgbClr val="000000"/>
                </a:solidFill>
              </a:defRPr>
            </a:pPr>
            <a:r>
              <a:rPr sz="1400" dirty="0">
                <a:solidFill>
                  <a:srgbClr val="5F5F5F"/>
                </a:solidFill>
              </a:rPr>
              <a:t>Page </a:t>
            </a:r>
            <a:r>
              <a:rPr lang="nl-NL" sz="1400" dirty="0" smtClean="0">
                <a:solidFill>
                  <a:srgbClr val="5F5F5F"/>
                </a:solidFill>
              </a:rPr>
              <a:t>20</a:t>
            </a:r>
            <a:endParaRPr sz="1400" dirty="0">
              <a:solidFill>
                <a:srgbClr val="5F5F5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 name="financial light.jpg"/>
          <p:cNvPicPr/>
          <p:nvPr/>
        </p:nvPicPr>
        <p:blipFill>
          <a:blip r:embed="rId2">
            <a:extLst/>
          </a:blip>
          <a:stretch>
            <a:fillRect/>
          </a:stretch>
        </p:blipFill>
        <p:spPr>
          <a:xfrm>
            <a:off x="0" y="0"/>
            <a:ext cx="13004800" cy="9753600"/>
          </a:xfrm>
          <a:prstGeom prst="rect">
            <a:avLst/>
          </a:prstGeom>
          <a:ln w="12700">
            <a:miter lim="400000"/>
          </a:ln>
        </p:spPr>
      </p:pic>
      <p:sp>
        <p:nvSpPr>
          <p:cNvPr id="840" name="Shape 840"/>
          <p:cNvSpPr>
            <a:spLocks noGrp="1"/>
          </p:cNvSpPr>
          <p:nvPr>
            <p:ph type="title"/>
          </p:nvPr>
        </p:nvSpPr>
        <p:spPr>
          <a:xfrm>
            <a:off x="856471" y="780321"/>
            <a:ext cx="11630743" cy="582178"/>
          </a:xfrm>
          <a:prstGeom prst="rect">
            <a:avLst/>
          </a:prstGeom>
        </p:spPr>
        <p:txBody>
          <a:bodyPr>
            <a:normAutofit/>
          </a:bodyPr>
          <a:lstStyle>
            <a:lvl1pPr defTabSz="886968">
              <a:defRPr sz="3880"/>
            </a:lvl1pPr>
          </a:lstStyle>
          <a:p>
            <a:pPr lvl="0">
              <a:defRPr sz="1800" b="0">
                <a:solidFill>
                  <a:srgbClr val="000000"/>
                </a:solidFill>
              </a:defRPr>
            </a:pPr>
            <a:r>
              <a:rPr sz="3880" b="1" dirty="0">
                <a:solidFill>
                  <a:srgbClr val="007E4B"/>
                </a:solidFill>
              </a:rPr>
              <a:t>2015 </a:t>
            </a:r>
            <a:r>
              <a:rPr sz="3880" b="1" dirty="0" smtClean="0">
                <a:solidFill>
                  <a:srgbClr val="007E4B"/>
                </a:solidFill>
              </a:rPr>
              <a:t>targets</a:t>
            </a:r>
            <a:endParaRPr sz="3880" b="1" dirty="0">
              <a:solidFill>
                <a:srgbClr val="007E4B"/>
              </a:solidFill>
            </a:endParaRPr>
          </a:p>
        </p:txBody>
      </p:sp>
      <p:sp>
        <p:nvSpPr>
          <p:cNvPr id="841" name="Shape 841"/>
          <p:cNvSpPr/>
          <p:nvPr/>
        </p:nvSpPr>
        <p:spPr>
          <a:xfrm>
            <a:off x="856470" y="2318364"/>
            <a:ext cx="11766609" cy="6662892"/>
          </a:xfrm>
          <a:prstGeom prst="rect">
            <a:avLst/>
          </a:prstGeom>
          <a:ln w="12700">
            <a:miter lim="400000"/>
          </a:ln>
          <a:extLst>
            <a:ext uri="{C572A759-6A51-4108-AA02-DFA0A04FC94B}">
              <ma14:wrappingTextBoxFlag xmlns="" xmlns:ma14="http://schemas.microsoft.com/office/mac/drawingml/2011/main" val="1"/>
            </a:ext>
          </a:extLst>
        </p:spPr>
        <p:txBody>
          <a:bodyPr lIns="102398" tIns="102398" rIns="102398" bIns="102398"/>
          <a:lstStyle/>
          <a:p>
            <a:pPr lvl="0" algn="l">
              <a:spcBef>
                <a:spcPts val="400"/>
              </a:spcBef>
              <a:defRPr sz="1800"/>
            </a:pPr>
            <a:r>
              <a:rPr sz="3200" b="1" i="1" u="sng" dirty="0">
                <a:solidFill>
                  <a:srgbClr val="0070BA"/>
                </a:solidFill>
              </a:rPr>
              <a:t>Profit targets 2015</a:t>
            </a:r>
          </a:p>
          <a:p>
            <a:pPr marL="100274" lvl="0" indent="-100274" algn="l">
              <a:spcBef>
                <a:spcPts val="400"/>
              </a:spcBef>
              <a:buSzPct val="100000"/>
              <a:buChar char="•"/>
              <a:tabLst>
                <a:tab pos="4622800" algn="l"/>
              </a:tabLst>
              <a:defRPr sz="1800"/>
            </a:pPr>
            <a:r>
              <a:rPr sz="3200" b="1" dirty="0">
                <a:solidFill>
                  <a:srgbClr val="0070BA"/>
                </a:solidFill>
              </a:rPr>
              <a:t>EBITDA margin 	</a:t>
            </a:r>
            <a:r>
              <a:rPr lang="en-US" sz="3200" b="1" dirty="0" smtClean="0">
                <a:solidFill>
                  <a:srgbClr val="0070BA"/>
                </a:solidFill>
              </a:rPr>
              <a:t>		</a:t>
            </a:r>
            <a:r>
              <a:rPr sz="3200" b="1" dirty="0" smtClean="0">
                <a:solidFill>
                  <a:srgbClr val="0070BA"/>
                </a:solidFill>
              </a:rPr>
              <a:t>14</a:t>
            </a:r>
            <a:r>
              <a:rPr sz="3200" b="1" dirty="0">
                <a:solidFill>
                  <a:srgbClr val="0070BA"/>
                </a:solidFill>
              </a:rPr>
              <a:t>% - 15% 	</a:t>
            </a:r>
          </a:p>
          <a:p>
            <a:pPr marL="100274" lvl="0" indent="-100274" algn="l">
              <a:spcBef>
                <a:spcPts val="400"/>
              </a:spcBef>
              <a:buSzPct val="100000"/>
              <a:buChar char="•"/>
              <a:tabLst>
                <a:tab pos="4622800" algn="l"/>
              </a:tabLst>
              <a:defRPr sz="1800"/>
            </a:pPr>
            <a:r>
              <a:rPr sz="3200" b="1" dirty="0">
                <a:solidFill>
                  <a:srgbClr val="0070BA"/>
                </a:solidFill>
              </a:rPr>
              <a:t>ROCE	</a:t>
            </a:r>
            <a:r>
              <a:rPr lang="en-US" sz="3200" b="1" dirty="0" smtClean="0">
                <a:solidFill>
                  <a:srgbClr val="0070BA"/>
                </a:solidFill>
              </a:rPr>
              <a:t>		</a:t>
            </a:r>
            <a:r>
              <a:rPr sz="3200" b="1" dirty="0" smtClean="0">
                <a:solidFill>
                  <a:srgbClr val="0070BA"/>
                </a:solidFill>
              </a:rPr>
              <a:t>11</a:t>
            </a:r>
            <a:r>
              <a:rPr sz="3200" b="1" dirty="0">
                <a:solidFill>
                  <a:srgbClr val="0070BA"/>
                </a:solidFill>
              </a:rPr>
              <a:t>% - 12%</a:t>
            </a:r>
          </a:p>
          <a:p>
            <a:pPr marL="252867" lvl="0" indent="-252867" algn="l">
              <a:spcBef>
                <a:spcPts val="400"/>
              </a:spcBef>
              <a:buSzPct val="100000"/>
              <a:buChar char="•"/>
              <a:tabLst>
                <a:tab pos="4622800" algn="l"/>
              </a:tabLst>
              <a:defRPr sz="1800"/>
            </a:pPr>
            <a:endParaRPr sz="3200" dirty="0"/>
          </a:p>
          <a:p>
            <a:pPr lvl="0" algn="l">
              <a:spcBef>
                <a:spcPts val="400"/>
              </a:spcBef>
              <a:tabLst>
                <a:tab pos="4622800" algn="l"/>
              </a:tabLst>
              <a:defRPr sz="1800"/>
            </a:pPr>
            <a:r>
              <a:rPr lang="en-US" sz="3200" b="1" i="1" u="sng" dirty="0" smtClean="0">
                <a:solidFill>
                  <a:srgbClr val="0070BA"/>
                </a:solidFill>
              </a:rPr>
              <a:t>Strategic t</a:t>
            </a:r>
            <a:r>
              <a:rPr sz="3200" b="1" i="1" u="sng" dirty="0" smtClean="0">
                <a:solidFill>
                  <a:srgbClr val="0070BA"/>
                </a:solidFill>
              </a:rPr>
              <a:t>arget </a:t>
            </a:r>
            <a:r>
              <a:rPr sz="3200" b="1" i="1" u="sng" dirty="0">
                <a:solidFill>
                  <a:srgbClr val="0070BA"/>
                </a:solidFill>
              </a:rPr>
              <a:t>2015</a:t>
            </a:r>
          </a:p>
          <a:p>
            <a:pPr marL="100274" lvl="0" indent="-100274" algn="l">
              <a:spcBef>
                <a:spcPts val="400"/>
              </a:spcBef>
              <a:buSzPct val="100000"/>
              <a:buChar char="•"/>
              <a:tabLst>
                <a:tab pos="4622800" algn="l"/>
              </a:tabLst>
              <a:defRPr sz="1800"/>
            </a:pPr>
            <a:r>
              <a:rPr sz="3200" b="1" dirty="0">
                <a:solidFill>
                  <a:srgbClr val="0070BA"/>
                </a:solidFill>
              </a:rPr>
              <a:t>Organic sales growth	</a:t>
            </a:r>
            <a:r>
              <a:rPr lang="en-US" sz="3200" b="1" dirty="0" smtClean="0">
                <a:solidFill>
                  <a:srgbClr val="0070BA"/>
                </a:solidFill>
              </a:rPr>
              <a:t>		</a:t>
            </a:r>
            <a:r>
              <a:rPr sz="3200" b="1" dirty="0" smtClean="0">
                <a:solidFill>
                  <a:srgbClr val="0070BA"/>
                </a:solidFill>
              </a:rPr>
              <a:t>5</a:t>
            </a:r>
            <a:r>
              <a:rPr sz="3200" b="1" dirty="0">
                <a:solidFill>
                  <a:srgbClr val="0070BA"/>
                </a:solidFill>
              </a:rPr>
              <a:t>%-7% annually	</a:t>
            </a:r>
          </a:p>
          <a:p>
            <a:pPr marL="100274" lvl="0" indent="-100274" algn="l">
              <a:spcBef>
                <a:spcPts val="400"/>
              </a:spcBef>
              <a:buSzPct val="100000"/>
              <a:buChar char="•"/>
              <a:tabLst>
                <a:tab pos="4622800" algn="l"/>
              </a:tabLst>
              <a:defRPr sz="1800"/>
            </a:pPr>
            <a:r>
              <a:rPr sz="3200" b="1" dirty="0" smtClean="0">
                <a:solidFill>
                  <a:srgbClr val="0070BA"/>
                </a:solidFill>
              </a:rPr>
              <a:t>High </a:t>
            </a:r>
            <a:r>
              <a:rPr sz="3200" b="1" dirty="0">
                <a:solidFill>
                  <a:srgbClr val="0070BA"/>
                </a:solidFill>
              </a:rPr>
              <a:t>Growth Economies sales	about 45% of total sales  </a:t>
            </a:r>
            <a:r>
              <a:rPr sz="3200" b="1" dirty="0">
                <a:solidFill>
                  <a:srgbClr val="0070BA"/>
                </a:solidFill>
                <a:effectLst>
                  <a:outerShdw blurRad="38100" dist="38100" dir="2700000" rotWithShape="0">
                    <a:srgbClr val="000000">
                      <a:alpha val="43137"/>
                    </a:srgbClr>
                  </a:outerShdw>
                </a:effectLst>
              </a:rPr>
              <a:t>  </a:t>
            </a:r>
            <a:endParaRPr sz="3200" b="1" dirty="0">
              <a:solidFill>
                <a:srgbClr val="0070BA"/>
              </a:solidFill>
            </a:endParaRPr>
          </a:p>
          <a:p>
            <a:pPr marL="100274" lvl="0" indent="-100274" algn="l">
              <a:spcBef>
                <a:spcPts val="400"/>
              </a:spcBef>
              <a:buSzPct val="100000"/>
              <a:buChar char="•"/>
              <a:tabLst>
                <a:tab pos="4622800" algn="l"/>
              </a:tabLst>
              <a:defRPr sz="1800"/>
            </a:pPr>
            <a:r>
              <a:rPr sz="3200" b="1" dirty="0">
                <a:solidFill>
                  <a:srgbClr val="0070BA"/>
                </a:solidFill>
              </a:rPr>
              <a:t>Innovation sales	</a:t>
            </a:r>
            <a:r>
              <a:rPr lang="en-US" sz="3200" b="1" dirty="0" smtClean="0">
                <a:solidFill>
                  <a:srgbClr val="0070BA"/>
                </a:solidFill>
              </a:rPr>
              <a:t>		</a:t>
            </a:r>
            <a:r>
              <a:rPr sz="3200" b="1" dirty="0" smtClean="0">
                <a:solidFill>
                  <a:srgbClr val="0070BA"/>
                </a:solidFill>
              </a:rPr>
              <a:t>20</a:t>
            </a:r>
            <a:r>
              <a:rPr sz="3200" b="1" dirty="0">
                <a:solidFill>
                  <a:srgbClr val="0070BA"/>
                </a:solidFill>
              </a:rPr>
              <a:t>% of total sales</a:t>
            </a:r>
          </a:p>
          <a:p>
            <a:pPr marL="100274" lvl="0" indent="-100274" algn="l">
              <a:spcBef>
                <a:spcPts val="400"/>
              </a:spcBef>
              <a:buSzPct val="100000"/>
              <a:buChar char="•"/>
              <a:tabLst>
                <a:tab pos="4622800" algn="l"/>
              </a:tabLst>
              <a:defRPr sz="1800"/>
            </a:pPr>
            <a:r>
              <a:rPr sz="3200" b="1" dirty="0">
                <a:solidFill>
                  <a:srgbClr val="0070BA"/>
                </a:solidFill>
              </a:rPr>
              <a:t>ECO+ sales	</a:t>
            </a:r>
            <a:r>
              <a:rPr lang="en-US" sz="3200" b="1" dirty="0" smtClean="0">
                <a:solidFill>
                  <a:srgbClr val="0070BA"/>
                </a:solidFill>
              </a:rPr>
              <a:t>		</a:t>
            </a:r>
            <a:r>
              <a:rPr sz="3200" b="1" dirty="0" smtClean="0">
                <a:solidFill>
                  <a:srgbClr val="0070BA"/>
                </a:solidFill>
              </a:rPr>
              <a:t>towards50</a:t>
            </a:r>
            <a:r>
              <a:rPr sz="3200" b="1" dirty="0">
                <a:solidFill>
                  <a:srgbClr val="0070BA"/>
                </a:solidFill>
              </a:rPr>
              <a:t>% of total sales</a:t>
            </a:r>
          </a:p>
          <a:p>
            <a:pPr lvl="0" algn="l">
              <a:spcBef>
                <a:spcPts val="400"/>
              </a:spcBef>
              <a:buSzPct val="100000"/>
              <a:tabLst>
                <a:tab pos="4622800" algn="l"/>
              </a:tabLst>
              <a:defRPr sz="1800"/>
            </a:pPr>
            <a:endParaRPr sz="3200" dirty="0"/>
          </a:p>
        </p:txBody>
      </p:sp>
      <p:sp>
        <p:nvSpPr>
          <p:cNvPr id="842" name="Shape 842"/>
          <p:cNvSpPr/>
          <p:nvPr/>
        </p:nvSpPr>
        <p:spPr>
          <a:xfrm>
            <a:off x="1047609" y="9247363"/>
            <a:ext cx="1354668" cy="212726"/>
          </a:xfrm>
          <a:prstGeom prst="rect">
            <a:avLst/>
          </a:prstGeom>
          <a:solidFill>
            <a:srgbClr val="FFFFFF"/>
          </a:solidFill>
          <a:ln>
            <a:solidFill>
              <a:srgbClr val="FFFFFF"/>
            </a:solidFill>
          </a:ln>
          <a:extLst>
            <a:ext uri="{C572A759-6A51-4108-AA02-DFA0A04FC94B}">
              <ma14:wrappingTextBoxFlag xmlns="" xmlns:ma14="http://schemas.microsoft.com/office/mac/drawingml/2011/main" val="1"/>
            </a:ext>
          </a:extLst>
        </p:spPr>
        <p:txBody>
          <a:bodyPr lIns="0" tIns="0" rIns="0" bIns="0" anchor="b">
            <a:spAutoFit/>
          </a:bodyPr>
          <a:lstStyle>
            <a:lvl1pPr>
              <a:defRPr sz="1400">
                <a:solidFill>
                  <a:srgbClr val="5F5F5F"/>
                </a:solidFill>
              </a:defRPr>
            </a:lvl1pPr>
          </a:lstStyle>
          <a:p>
            <a:pPr lvl="0">
              <a:defRPr sz="1800">
                <a:solidFill>
                  <a:srgbClr val="000000"/>
                </a:solidFill>
              </a:defRPr>
            </a:pPr>
            <a:r>
              <a:rPr sz="1400">
                <a:solidFill>
                  <a:srgbClr val="5F5F5F"/>
                </a:solidFill>
              </a:rPr>
              <a:t>Page 34</a:t>
            </a:r>
          </a:p>
        </p:txBody>
      </p:sp>
      <p:grpSp>
        <p:nvGrpSpPr>
          <p:cNvPr id="845" name="Group 845"/>
          <p:cNvGrpSpPr/>
          <p:nvPr/>
        </p:nvGrpSpPr>
        <p:grpSpPr>
          <a:xfrm>
            <a:off x="0" y="7569200"/>
            <a:ext cx="13017501" cy="2198689"/>
            <a:chOff x="0" y="0"/>
            <a:chExt cx="13017500" cy="2198687"/>
          </a:xfrm>
        </p:grpSpPr>
        <p:sp>
          <p:nvSpPr>
            <p:cNvPr id="843" name="Shape 843"/>
            <p:cNvSpPr/>
            <p:nvPr/>
          </p:nvSpPr>
          <p:spPr>
            <a:xfrm>
              <a:off x="0" y="0"/>
              <a:ext cx="13017500" cy="2198688"/>
            </a:xfrm>
            <a:custGeom>
              <a:avLst/>
              <a:gdLst/>
              <a:ahLst/>
              <a:cxnLst>
                <a:cxn ang="0">
                  <a:pos x="wd2" y="hd2"/>
                </a:cxn>
                <a:cxn ang="5400000">
                  <a:pos x="wd2" y="hd2"/>
                </a:cxn>
                <a:cxn ang="10800000">
                  <a:pos x="wd2" y="hd2"/>
                </a:cxn>
                <a:cxn ang="16200000">
                  <a:pos x="wd2" y="hd2"/>
                </a:cxn>
              </a:cxnLst>
              <a:rect l="0" t="0" r="r" b="b"/>
              <a:pathLst>
                <a:path w="21600" h="21600" extrusionOk="0">
                  <a:moveTo>
                    <a:pt x="21600" y="21556"/>
                  </a:moveTo>
                  <a:lnTo>
                    <a:pt x="11" y="21267"/>
                  </a:lnTo>
                  <a:lnTo>
                    <a:pt x="0" y="11177"/>
                  </a:lnTo>
                  <a:lnTo>
                    <a:pt x="794" y="11443"/>
                  </a:lnTo>
                  <a:lnTo>
                    <a:pt x="1588" y="11665"/>
                  </a:lnTo>
                  <a:lnTo>
                    <a:pt x="2367" y="11842"/>
                  </a:lnTo>
                  <a:lnTo>
                    <a:pt x="3146" y="11975"/>
                  </a:lnTo>
                  <a:lnTo>
                    <a:pt x="3925" y="12064"/>
                  </a:lnTo>
                  <a:lnTo>
                    <a:pt x="4688" y="12108"/>
                  </a:lnTo>
                  <a:lnTo>
                    <a:pt x="5452" y="12108"/>
                  </a:lnTo>
                  <a:lnTo>
                    <a:pt x="6201" y="12064"/>
                  </a:lnTo>
                  <a:lnTo>
                    <a:pt x="6950" y="11975"/>
                  </a:lnTo>
                  <a:lnTo>
                    <a:pt x="7692" y="11887"/>
                  </a:lnTo>
                  <a:lnTo>
                    <a:pt x="8426" y="11709"/>
                  </a:lnTo>
                  <a:lnTo>
                    <a:pt x="9152" y="11532"/>
                  </a:lnTo>
                  <a:lnTo>
                    <a:pt x="9864" y="11310"/>
                  </a:lnTo>
                  <a:lnTo>
                    <a:pt x="10575" y="11044"/>
                  </a:lnTo>
                  <a:lnTo>
                    <a:pt x="11272" y="10733"/>
                  </a:lnTo>
                  <a:lnTo>
                    <a:pt x="11968" y="10379"/>
                  </a:lnTo>
                  <a:lnTo>
                    <a:pt x="12650" y="9979"/>
                  </a:lnTo>
                  <a:lnTo>
                    <a:pt x="13317" y="9536"/>
                  </a:lnTo>
                  <a:lnTo>
                    <a:pt x="13983" y="9092"/>
                  </a:lnTo>
                  <a:lnTo>
                    <a:pt x="14635" y="8605"/>
                  </a:lnTo>
                  <a:lnTo>
                    <a:pt x="15271" y="8072"/>
                  </a:lnTo>
                  <a:lnTo>
                    <a:pt x="15908" y="7496"/>
                  </a:lnTo>
                  <a:lnTo>
                    <a:pt x="16530" y="6919"/>
                  </a:lnTo>
                  <a:lnTo>
                    <a:pt x="17136" y="6254"/>
                  </a:lnTo>
                  <a:lnTo>
                    <a:pt x="17735" y="5589"/>
                  </a:lnTo>
                  <a:lnTo>
                    <a:pt x="18320" y="4923"/>
                  </a:lnTo>
                  <a:lnTo>
                    <a:pt x="18889" y="4169"/>
                  </a:lnTo>
                  <a:lnTo>
                    <a:pt x="19450" y="3415"/>
                  </a:lnTo>
                  <a:lnTo>
                    <a:pt x="20005" y="2617"/>
                  </a:lnTo>
                  <a:lnTo>
                    <a:pt x="20536" y="1774"/>
                  </a:lnTo>
                  <a:lnTo>
                    <a:pt x="21061" y="931"/>
                  </a:lnTo>
                  <a:lnTo>
                    <a:pt x="21570" y="0"/>
                  </a:lnTo>
                  <a:lnTo>
                    <a:pt x="21589" y="21600"/>
                  </a:lnTo>
                </a:path>
              </a:pathLst>
            </a:custGeom>
            <a:solidFill>
              <a:srgbClr val="FFFFFF"/>
            </a:solidFill>
            <a:ln w="12700" cap="flat">
              <a:noFill/>
              <a:miter lim="400000"/>
            </a:ln>
            <a:effectLst/>
          </p:spPr>
          <p:txBody>
            <a:bodyPr wrap="square" lIns="0" tIns="0" rIns="0" bIns="0" numCol="1" anchor="t">
              <a:noAutofit/>
            </a:bodyPr>
            <a:lstStyle/>
            <a:p>
              <a:pPr lvl="0">
                <a:defRPr>
                  <a:latin typeface="Gill Sans"/>
                  <a:ea typeface="Gill Sans"/>
                  <a:cs typeface="Gill Sans"/>
                  <a:sym typeface="Gill Sans"/>
                </a:defRPr>
              </a:pPr>
              <a:endParaRPr/>
            </a:p>
          </p:txBody>
        </p:sp>
        <p:pic>
          <p:nvPicPr>
            <p:cNvPr id="844" name="image1.png"/>
            <p:cNvPicPr/>
            <p:nvPr/>
          </p:nvPicPr>
          <p:blipFill>
            <a:blip r:embed="rId3">
              <a:extLst/>
            </a:blip>
            <a:stretch>
              <a:fillRect/>
            </a:stretch>
          </p:blipFill>
          <p:spPr>
            <a:xfrm>
              <a:off x="9874250" y="1038224"/>
              <a:ext cx="2827339" cy="901701"/>
            </a:xfrm>
            <a:prstGeom prst="rect">
              <a:avLst/>
            </a:prstGeom>
            <a:ln w="12700" cap="flat">
              <a:noFill/>
              <a:miter lim="400000"/>
            </a:ln>
            <a:effectLst/>
          </p:spPr>
        </p:pic>
      </p:grpSp>
      <p:sp>
        <p:nvSpPr>
          <p:cNvPr id="9" name="Shape 938"/>
          <p:cNvSpPr/>
          <p:nvPr/>
        </p:nvSpPr>
        <p:spPr>
          <a:xfrm>
            <a:off x="1047609" y="9244645"/>
            <a:ext cx="1354668" cy="215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b">
            <a:spAutoFit/>
          </a:bodyPr>
          <a:lstStyle>
            <a:lvl1pPr>
              <a:defRPr sz="1400">
                <a:solidFill>
                  <a:srgbClr val="5F5F5F"/>
                </a:solidFill>
                <a:latin typeface="Gill Sans"/>
                <a:ea typeface="Gill Sans"/>
                <a:cs typeface="Gill Sans"/>
                <a:sym typeface="Gill Sans"/>
              </a:defRPr>
            </a:lvl1pPr>
          </a:lstStyle>
          <a:p>
            <a:pPr lvl="0">
              <a:defRPr sz="1800">
                <a:solidFill>
                  <a:srgbClr val="000000"/>
                </a:solidFill>
              </a:defRPr>
            </a:pPr>
            <a:r>
              <a:rPr sz="1400" dirty="0">
                <a:solidFill>
                  <a:srgbClr val="5F5F5F"/>
                </a:solidFill>
              </a:rPr>
              <a:t>Page </a:t>
            </a:r>
            <a:r>
              <a:rPr lang="nl-NL" sz="1400" dirty="0" smtClean="0">
                <a:solidFill>
                  <a:srgbClr val="5F5F5F"/>
                </a:solidFill>
              </a:rPr>
              <a:t>21</a:t>
            </a:r>
            <a:endParaRPr sz="1400" dirty="0">
              <a:solidFill>
                <a:srgbClr val="5F5F5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8F8F8F"/>
      </a:accent1>
      <a:accent2>
        <a:srgbClr val="333399"/>
      </a:accent2>
      <a:accent3>
        <a:srgbClr val="6E6E6E"/>
      </a:accent3>
      <a:accent4>
        <a:srgbClr val="707070"/>
      </a:accent4>
      <a:accent5>
        <a:srgbClr val="4D4D4D"/>
      </a:accent5>
      <a:accent6>
        <a:srgbClr val="2D2D8A"/>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FFFF"/>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1"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1"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8F8F8F"/>
      </a:accent1>
      <a:accent2>
        <a:srgbClr val="333399"/>
      </a:accent2>
      <a:accent3>
        <a:srgbClr val="6E6E6E"/>
      </a:accent3>
      <a:accent4>
        <a:srgbClr val="707070"/>
      </a:accent4>
      <a:accent5>
        <a:srgbClr val="4D4D4D"/>
      </a:accent5>
      <a:accent6>
        <a:srgbClr val="2D2D8A"/>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FFFF"/>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1"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1" hangingPunct="0">
          <a:lnSpc>
            <a:spcPct val="100000"/>
          </a:lnSpc>
          <a:spcBef>
            <a:spcPts val="0"/>
          </a:spcBef>
          <a:spcAft>
            <a:spcPts val="0"/>
          </a:spcAft>
          <a:buClrTx/>
          <a:buSzTx/>
          <a:buFontTx/>
          <a:buNone/>
          <a:tabLst/>
          <a:defRPr kumimoji="0" sz="5800" b="0" i="0" u="none" strike="noStrike" cap="none" spc="0" normalizeH="0" baseline="0">
            <a:ln>
              <a:noFill/>
            </a:ln>
            <a:solidFill>
              <a:srgbClr val="000000"/>
            </a:solidFill>
            <a:effectLst/>
            <a:uFillTx/>
            <a:latin typeface="Trebuchet MS"/>
            <a:ea typeface="Trebuchet MS"/>
            <a:cs typeface="Trebuchet M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1264</Words>
  <Application>Microsoft Office PowerPoint</Application>
  <PresentationFormat>Custom</PresentationFormat>
  <Paragraphs>276</Paragraphs>
  <Slides>26</Slides>
  <Notes>5</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Default</vt:lpstr>
      <vt:lpstr>Innovating for sustainable business a DSM story</vt:lpstr>
      <vt:lpstr>PowerPoint Presentation</vt:lpstr>
      <vt:lpstr>PowerPoint Presentation</vt:lpstr>
      <vt:lpstr>PowerPoint Presentation</vt:lpstr>
      <vt:lpstr>DSM at a glance*</vt:lpstr>
      <vt:lpstr>Leader in Health, Nutrition and Materials</vt:lpstr>
      <vt:lpstr>Growth driven by global megatrends</vt:lpstr>
      <vt:lpstr>DSM in motion: driving focused growth</vt:lpstr>
      <vt:lpstr>2015 targets</vt:lpstr>
      <vt:lpstr>Aligned with clear sustainability aspirations</vt:lpstr>
      <vt:lpstr>PowerPoint Presentation</vt:lpstr>
      <vt:lpstr>As well as in Long Term Incentives Management </vt:lpstr>
      <vt:lpstr>Value creation for all stakeholders</vt:lpstr>
      <vt:lpstr>Remember ? Did you know?</vt:lpstr>
      <vt:lpstr>Biobased economy: “back to the future” 生物科技：“回到未来”</vt:lpstr>
      <vt:lpstr>PowerPoint Presentation</vt:lpstr>
      <vt:lpstr>Sustainability is a strong business driver</vt:lpstr>
      <vt:lpstr>Sustainability as a strong business driver</vt:lpstr>
      <vt:lpstr>PowerPoint Presentation</vt:lpstr>
      <vt:lpstr>Further intensifying (open) innovation</vt:lpstr>
      <vt:lpstr>Three attractive innovation platforms established </vt:lpstr>
      <vt:lpstr>PowerPoint Presentation</vt:lpstr>
      <vt:lpstr>Co-creating a bio-based circular economy</vt:lpstr>
      <vt:lpstr>Safety</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Innovating for sustainable business a DSM story</dc:title>
  <dc:creator>Aernsbergen-van, Ans</dc:creator>
  <cp:lastModifiedBy>Aernsbergen-van, Ans</cp:lastModifiedBy>
  <cp:revision>23</cp:revision>
  <dcterms:modified xsi:type="dcterms:W3CDTF">2015-04-14T08:59:22Z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419ec3b8-d80f-4cc6-8afe-c50554487333</vt:lpwstr>
  </property>
  <property fmtid="{D5CDD505-2E9C-101B-9397-08002B2CF9AE}" pid="3" name="DSMClassification">
    <vt:lpwstr>PUBLIC</vt:lpwstr>
  </property>
</Properties>
</file>