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564" r:id="rId3"/>
    <p:sldId id="454" r:id="rId4"/>
    <p:sldId id="539" r:id="rId5"/>
    <p:sldId id="614" r:id="rId6"/>
    <p:sldId id="565" r:id="rId7"/>
    <p:sldId id="566" r:id="rId8"/>
    <p:sldId id="601" r:id="rId9"/>
    <p:sldId id="615" r:id="rId10"/>
    <p:sldId id="567" r:id="rId11"/>
    <p:sldId id="551" r:id="rId12"/>
    <p:sldId id="574" r:id="rId13"/>
    <p:sldId id="602" r:id="rId14"/>
    <p:sldId id="605" r:id="rId15"/>
    <p:sldId id="603" r:id="rId16"/>
    <p:sldId id="604" r:id="rId17"/>
    <p:sldId id="606" r:id="rId18"/>
    <p:sldId id="573" r:id="rId19"/>
    <p:sldId id="616" r:id="rId20"/>
    <p:sldId id="607" r:id="rId21"/>
    <p:sldId id="575" r:id="rId22"/>
    <p:sldId id="608" r:id="rId23"/>
    <p:sldId id="609" r:id="rId24"/>
    <p:sldId id="610" r:id="rId25"/>
    <p:sldId id="611" r:id="rId26"/>
    <p:sldId id="612" r:id="rId27"/>
    <p:sldId id="617" r:id="rId28"/>
    <p:sldId id="613" r:id="rId29"/>
    <p:sldId id="594" r:id="rId30"/>
    <p:sldId id="618" r:id="rId31"/>
    <p:sldId id="562" r:id="rId3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564"/>
            <p14:sldId id="454"/>
          </p14:sldIdLst>
        </p14:section>
        <p14:section name="9.1 Basics of equity" id="{82B96233-CE70-49E5-8BF3-3164E0F97AA4}">
          <p14:sldIdLst>
            <p14:sldId id="539"/>
            <p14:sldId id="614"/>
            <p14:sldId id="565"/>
            <p14:sldId id="566"/>
            <p14:sldId id="601"/>
            <p14:sldId id="615"/>
            <p14:sldId id="567"/>
          </p14:sldIdLst>
        </p14:section>
        <p14:section name="9.2 Valuation based on dividends or free cash flows" id="{07974BBC-226C-43E9-B527-C5E45488056F}">
          <p14:sldIdLst>
            <p14:sldId id="551"/>
            <p14:sldId id="574"/>
            <p14:sldId id="602"/>
            <p14:sldId id="605"/>
            <p14:sldId id="603"/>
            <p14:sldId id="604"/>
            <p14:sldId id="606"/>
            <p14:sldId id="573"/>
            <p14:sldId id="616"/>
            <p14:sldId id="607"/>
            <p14:sldId id="575"/>
          </p14:sldIdLst>
        </p14:section>
        <p14:section name="9.3 Valuation based on comparable companies" id="{1B5E020B-0A55-42F0-B327-34E1E91E56D2}">
          <p14:sldIdLst>
            <p14:sldId id="608"/>
            <p14:sldId id="609"/>
          </p14:sldIdLst>
        </p14:section>
        <p14:section name="9.4 Impact of S and E on F: integrating sustainability into value drivers" id="{E83C631F-396E-4B50-BFF4-EA547A8798AF}">
          <p14:sldIdLst>
            <p14:sldId id="610"/>
            <p14:sldId id="611"/>
            <p14:sldId id="612"/>
            <p14:sldId id="617"/>
            <p14:sldId id="613"/>
          </p14:sldIdLst>
        </p14:section>
        <p14:section name="9.5 Valuation of S &amp; E and integrated value" id="{7E02049E-A56D-4E1D-9E40-9B7E356E8D7F}">
          <p14:sldIdLst>
            <p14:sldId id="594"/>
            <p14:sldId id="618"/>
          </p14:sldIdLst>
        </p14:section>
        <p14:section name="9.6 Conclusions" id="{178EF25C-958A-4121-8DF3-1B822610ACA1}">
          <p14:sldIdLst>
            <p14:sldId id="5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C09F08-18AB-00D1-1B8C-6B475E567364}" name="Dirk Schoenmaker" initials="DS" userId="661d7b1468ffb9d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A"/>
    <a:srgbClr val="D1E7F6"/>
    <a:srgbClr val="1482AC"/>
    <a:srgbClr val="A6A6A6"/>
    <a:srgbClr val="D9D9D9"/>
    <a:srgbClr val="2683C6"/>
    <a:srgbClr val="E84A8E"/>
    <a:srgbClr val="DA970F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05" autoAdjust="0"/>
    <p:restoredTop sz="95369"/>
  </p:normalViewPr>
  <p:slideViewPr>
    <p:cSldViewPr>
      <p:cViewPr varScale="1">
        <p:scale>
          <a:sx n="111" d="100"/>
          <a:sy n="111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choenmaker\Documents\Book%20Corporate%20Finance\Figures%20old\Ch9%20equit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5-4323-8090-F9D1293B8FC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5-4323-8090-F9D1293B8FCA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5-4323-8090-F9D1293B8FC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D05-4323-8090-F9D1293B8FCA}"/>
              </c:ext>
            </c:extLst>
          </c:dPt>
          <c:cat>
            <c:strRef>
              <c:f>'Fig 9.7  Integ Value profile'!$B$2:$B$7</c:f>
              <c:strCache>
                <c:ptCount val="6"/>
                <c:pt idx="0">
                  <c:v>EV+</c:v>
                </c:pt>
                <c:pt idx="1">
                  <c:v>EV-</c:v>
                </c:pt>
                <c:pt idx="2">
                  <c:v>SV+</c:v>
                </c:pt>
                <c:pt idx="3">
                  <c:v>SV-</c:v>
                </c:pt>
                <c:pt idx="4">
                  <c:v>Debt</c:v>
                </c:pt>
                <c:pt idx="5">
                  <c:v>Equity</c:v>
                </c:pt>
              </c:strCache>
            </c:strRef>
          </c:cat>
          <c:val>
            <c:numRef>
              <c:f>'Fig 9.7  Integ Value profile'!$C$2:$C$7</c:f>
              <c:numCache>
                <c:formatCode>General</c:formatCode>
                <c:ptCount val="6"/>
                <c:pt idx="0">
                  <c:v>2</c:v>
                </c:pt>
                <c:pt idx="1">
                  <c:v>-30</c:v>
                </c:pt>
                <c:pt idx="2">
                  <c:v>8</c:v>
                </c:pt>
                <c:pt idx="3">
                  <c:v>-13</c:v>
                </c:pt>
                <c:pt idx="4">
                  <c:v>25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05-4323-8090-F9D1293B8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897744"/>
        <c:axId val="424901584"/>
      </c:barChart>
      <c:catAx>
        <c:axId val="42489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424901584"/>
        <c:crosses val="autoZero"/>
        <c:auto val="1"/>
        <c:lblAlgn val="ctr"/>
        <c:lblOffset val="100"/>
        <c:noMultiLvlLbl val="0"/>
      </c:catAx>
      <c:valAx>
        <c:axId val="4249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42489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C5869-D621-4A33-A154-C7758537A0F3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A4F59BAB-250A-42B6-9848-B0F4300EBD5F}">
      <dgm:prSet phldrT="[Tekst]" custT="1"/>
      <dgm:spPr/>
      <dgm:t>
        <a:bodyPr/>
        <a:lstStyle/>
        <a:p>
          <a:r>
            <a:rPr lang="nl-NL" sz="1600" dirty="0" err="1">
              <a:latin typeface="Calibri" panose="020F0502020204030204" pitchFamily="34" charset="0"/>
              <a:cs typeface="Calibri" panose="020F0502020204030204" pitchFamily="34" charset="0"/>
            </a:rPr>
            <a:t>Equities</a:t>
          </a:r>
          <a:endParaRPr lang="nl-NL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E8A53D0-3139-43E5-A7D1-F2B3D9713130}" type="parTrans" cxnId="{ECCC12E8-DBD3-48A8-9C9B-D9B6ECA95BE8}">
      <dgm:prSet/>
      <dgm:spPr/>
      <dgm:t>
        <a:bodyPr/>
        <a:lstStyle/>
        <a:p>
          <a:endParaRPr lang="nl-NL"/>
        </a:p>
      </dgm:t>
    </dgm:pt>
    <dgm:pt modelId="{FE959FA1-6603-47B4-AAEC-B64D3AFDDF2F}" type="sibTrans" cxnId="{ECCC12E8-DBD3-48A8-9C9B-D9B6ECA95BE8}">
      <dgm:prSet/>
      <dgm:spPr/>
      <dgm:t>
        <a:bodyPr/>
        <a:lstStyle/>
        <a:p>
          <a:endParaRPr lang="nl-NL"/>
        </a:p>
      </dgm:t>
    </dgm:pt>
    <dgm:pt modelId="{D5434D7C-BBAB-4E42-A632-FDB9FBD29ACA}">
      <dgm:prSet phldrT="[Tekst]" custT="1"/>
      <dgm:spPr/>
      <dgm:t>
        <a:bodyPr/>
        <a:lstStyle/>
        <a:p>
          <a:r>
            <a:rPr lang="nl-NL" sz="1600">
              <a:latin typeface="Calibri" panose="020F0502020204030204" pitchFamily="34" charset="0"/>
              <a:cs typeface="Calibri" panose="020F0502020204030204" pitchFamily="34" charset="0"/>
            </a:rPr>
            <a:t>Private</a:t>
          </a:r>
        </a:p>
      </dgm:t>
    </dgm:pt>
    <dgm:pt modelId="{958B3905-17CD-4A0E-8671-BA34E8D4A791}" type="parTrans" cxnId="{F6D0A016-94B2-4774-AF83-174DBD8AD062}">
      <dgm:prSet/>
      <dgm:spPr/>
      <dgm:t>
        <a:bodyPr/>
        <a:lstStyle/>
        <a:p>
          <a:endParaRPr lang="nl-NL"/>
        </a:p>
      </dgm:t>
    </dgm:pt>
    <dgm:pt modelId="{46DFAC93-81ED-4388-BE6A-3BAC452EDB78}" type="sibTrans" cxnId="{F6D0A016-94B2-4774-AF83-174DBD8AD062}">
      <dgm:prSet/>
      <dgm:spPr/>
      <dgm:t>
        <a:bodyPr/>
        <a:lstStyle/>
        <a:p>
          <a:endParaRPr lang="nl-NL"/>
        </a:p>
      </dgm:t>
    </dgm:pt>
    <dgm:pt modelId="{F4E65D11-62CF-4529-94FE-7A2C7B785811}">
      <dgm:prSet phldrT="[Tekst]" custT="1"/>
      <dgm:spPr/>
      <dgm:t>
        <a:bodyPr/>
        <a:lstStyle/>
        <a:p>
          <a:r>
            <a:rPr lang="nl-NL" sz="1600">
              <a:latin typeface="Calibri" panose="020F0502020204030204" pitchFamily="34" charset="0"/>
              <a:cs typeface="Calibri" panose="020F0502020204030204" pitchFamily="34" charset="0"/>
            </a:rPr>
            <a:t>Public</a:t>
          </a:r>
        </a:p>
      </dgm:t>
    </dgm:pt>
    <dgm:pt modelId="{36CC14E2-C137-49B9-A88B-7F1B9CB3D98F}" type="parTrans" cxnId="{4224FF72-F758-476D-AAD5-E74290254146}">
      <dgm:prSet/>
      <dgm:spPr/>
      <dgm:t>
        <a:bodyPr/>
        <a:lstStyle/>
        <a:p>
          <a:endParaRPr lang="nl-NL"/>
        </a:p>
      </dgm:t>
    </dgm:pt>
    <dgm:pt modelId="{1CB0DC8A-C177-448A-9360-5814EEBC0C4C}" type="sibTrans" cxnId="{4224FF72-F758-476D-AAD5-E74290254146}">
      <dgm:prSet/>
      <dgm:spPr/>
      <dgm:t>
        <a:bodyPr/>
        <a:lstStyle/>
        <a:p>
          <a:endParaRPr lang="nl-NL"/>
        </a:p>
      </dgm:t>
    </dgm:pt>
    <dgm:pt modelId="{71ED359D-3BE5-4586-804B-1470918886DD}">
      <dgm:prSet phldrT="[Tekst]" custT="1"/>
      <dgm:spPr>
        <a:solidFill>
          <a:srgbClr val="E7F1FA"/>
        </a:solidFill>
        <a:ln w="19050"/>
      </dgm:spPr>
      <dgm:t>
        <a:bodyPr/>
        <a:lstStyle/>
        <a:p>
          <a:r>
            <a:rPr lang="nl-NL" sz="1600" dirty="0" err="1">
              <a:latin typeface="Calibri" panose="020F0502020204030204" pitchFamily="34" charset="0"/>
              <a:cs typeface="Calibri" panose="020F0502020204030204" pitchFamily="34" charset="0"/>
            </a:rPr>
            <a:t>Fundamental</a:t>
          </a:r>
          <a:br>
            <a:rPr lang="nl-NL" sz="16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nl-NL" sz="1200" dirty="0" err="1">
              <a:latin typeface="Calibri" panose="020F0502020204030204" pitchFamily="34" charset="0"/>
              <a:cs typeface="Calibri" panose="020F0502020204030204" pitchFamily="34" charset="0"/>
            </a:rPr>
            <a:t>choice</a:t>
          </a:r>
          <a:r>
            <a:rPr lang="nl-NL" sz="1200" dirty="0">
              <a:latin typeface="Calibri" panose="020F0502020204030204" pitchFamily="34" charset="0"/>
              <a:cs typeface="Calibri" panose="020F0502020204030204" pitchFamily="34" charset="0"/>
            </a:rPr>
            <a:t> of business </a:t>
          </a:r>
          <a:r>
            <a:rPr lang="nl-NL" sz="1200" dirty="0" err="1">
              <a:latin typeface="Calibri" panose="020F0502020204030204" pitchFamily="34" charset="0"/>
              <a:cs typeface="Calibri" panose="020F0502020204030204" pitchFamily="34" charset="0"/>
            </a:rPr>
            <a:t>fundamentals</a:t>
          </a:r>
          <a:endParaRPr lang="nl-NL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1DAD6A-2BD0-4CBF-9CAA-A618947C5F4E}" type="parTrans" cxnId="{73543431-50A2-46F0-B724-C02AEB9A4943}">
      <dgm:prSet/>
      <dgm:spPr/>
      <dgm:t>
        <a:bodyPr/>
        <a:lstStyle/>
        <a:p>
          <a:endParaRPr lang="nl-NL"/>
        </a:p>
      </dgm:t>
    </dgm:pt>
    <dgm:pt modelId="{5D746BF4-276F-46AC-8895-B61523568B0C}" type="sibTrans" cxnId="{73543431-50A2-46F0-B724-C02AEB9A4943}">
      <dgm:prSet/>
      <dgm:spPr/>
      <dgm:t>
        <a:bodyPr/>
        <a:lstStyle/>
        <a:p>
          <a:endParaRPr lang="nl-NL"/>
        </a:p>
      </dgm:t>
    </dgm:pt>
    <dgm:pt modelId="{5CA53C0F-64A7-4837-8C61-DF234C8E89CB}">
      <dgm:prSet phldrT="[Tekst]" custT="1"/>
      <dgm:spPr/>
      <dgm:t>
        <a:bodyPr/>
        <a:lstStyle/>
        <a:p>
          <a:r>
            <a:rPr lang="nl-NL" sz="1600">
              <a:latin typeface="Calibri" panose="020F0502020204030204" pitchFamily="34" charset="0"/>
              <a:cs typeface="Calibri" panose="020F0502020204030204" pitchFamily="34" charset="0"/>
            </a:rPr>
            <a:t>Quant</a:t>
          </a:r>
          <a:br>
            <a:rPr lang="nl-NL" sz="160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nl-NL" sz="1200">
              <a:latin typeface="Calibri" panose="020F0502020204030204" pitchFamily="34" charset="0"/>
              <a:cs typeface="Calibri" panose="020F0502020204030204" pitchFamily="34" charset="0"/>
            </a:rPr>
            <a:t>choice of quant factors</a:t>
          </a:r>
        </a:p>
      </dgm:t>
    </dgm:pt>
    <dgm:pt modelId="{B66F9021-0C49-4552-BE3B-F056B761BA87}" type="parTrans" cxnId="{5CAB3CD2-DD2C-497A-916C-4921694E758E}">
      <dgm:prSet/>
      <dgm:spPr/>
      <dgm:t>
        <a:bodyPr/>
        <a:lstStyle/>
        <a:p>
          <a:endParaRPr lang="nl-NL"/>
        </a:p>
      </dgm:t>
    </dgm:pt>
    <dgm:pt modelId="{4BDAC6F6-CDBC-4AB1-B244-2D4DCF5D109F}" type="sibTrans" cxnId="{5CAB3CD2-DD2C-497A-916C-4921694E758E}">
      <dgm:prSet/>
      <dgm:spPr/>
      <dgm:t>
        <a:bodyPr/>
        <a:lstStyle/>
        <a:p>
          <a:endParaRPr lang="nl-NL"/>
        </a:p>
      </dgm:t>
    </dgm:pt>
    <dgm:pt modelId="{805E8B38-3F78-4560-AFA2-F394DE5C14B0}">
      <dgm:prSet phldrT="[Tekst]" custT="1"/>
      <dgm:spPr/>
      <dgm:t>
        <a:bodyPr/>
        <a:lstStyle/>
        <a:p>
          <a:r>
            <a:rPr lang="nl-NL" sz="1600">
              <a:latin typeface="Calibri" panose="020F0502020204030204" pitchFamily="34" charset="0"/>
              <a:cs typeface="Calibri" panose="020F0502020204030204" pitchFamily="34" charset="0"/>
            </a:rPr>
            <a:t>Passive</a:t>
          </a:r>
          <a:br>
            <a:rPr lang="nl-NL" sz="160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nl-NL" sz="1200">
              <a:latin typeface="Calibri" panose="020F0502020204030204" pitchFamily="34" charset="0"/>
              <a:cs typeface="Calibri" panose="020F0502020204030204" pitchFamily="34" charset="0"/>
            </a:rPr>
            <a:t> choice of index</a:t>
          </a:r>
        </a:p>
      </dgm:t>
    </dgm:pt>
    <dgm:pt modelId="{F2AACF28-306B-4E3C-8ADE-31DDD06290AA}" type="parTrans" cxnId="{E379905B-F8FB-4842-967D-B6CC3DA8C0BC}">
      <dgm:prSet/>
      <dgm:spPr/>
      <dgm:t>
        <a:bodyPr/>
        <a:lstStyle/>
        <a:p>
          <a:endParaRPr lang="nl-NL"/>
        </a:p>
      </dgm:t>
    </dgm:pt>
    <dgm:pt modelId="{D02C87D9-4409-4F4E-8CAA-E9FFAAFE8843}" type="sibTrans" cxnId="{E379905B-F8FB-4842-967D-B6CC3DA8C0BC}">
      <dgm:prSet/>
      <dgm:spPr/>
      <dgm:t>
        <a:bodyPr/>
        <a:lstStyle/>
        <a:p>
          <a:endParaRPr lang="nl-NL"/>
        </a:p>
      </dgm:t>
    </dgm:pt>
    <dgm:pt modelId="{B330CEFD-7FD9-4E0E-BC23-5431875A274C}" type="pres">
      <dgm:prSet presAssocID="{7EFC5869-D621-4A33-A154-C7758537A0F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92A7D2-50DC-46FF-83E8-255EEFAC0E16}" type="pres">
      <dgm:prSet presAssocID="{A4F59BAB-250A-42B6-9848-B0F4300EBD5F}" presName="root1" presStyleCnt="0"/>
      <dgm:spPr/>
    </dgm:pt>
    <dgm:pt modelId="{D2550DCE-4244-4CCB-80BB-6065014A99C5}" type="pres">
      <dgm:prSet presAssocID="{A4F59BAB-250A-42B6-9848-B0F4300EBD5F}" presName="LevelOneTextNode" presStyleLbl="node0" presStyleIdx="0" presStyleCnt="1">
        <dgm:presLayoutVars>
          <dgm:chPref val="3"/>
        </dgm:presLayoutVars>
      </dgm:prSet>
      <dgm:spPr/>
    </dgm:pt>
    <dgm:pt modelId="{AEA8F15C-54FC-4A9D-B393-C8EDE138EA5F}" type="pres">
      <dgm:prSet presAssocID="{A4F59BAB-250A-42B6-9848-B0F4300EBD5F}" presName="level2hierChild" presStyleCnt="0"/>
      <dgm:spPr/>
    </dgm:pt>
    <dgm:pt modelId="{4EBAF873-6ECF-46C6-B17F-3C9A479EC1E2}" type="pres">
      <dgm:prSet presAssocID="{958B3905-17CD-4A0E-8671-BA34E8D4A791}" presName="conn2-1" presStyleLbl="parChTrans1D2" presStyleIdx="0" presStyleCnt="2"/>
      <dgm:spPr/>
    </dgm:pt>
    <dgm:pt modelId="{E6F15BC7-87EF-4214-B9F5-69DD65780BB6}" type="pres">
      <dgm:prSet presAssocID="{958B3905-17CD-4A0E-8671-BA34E8D4A791}" presName="connTx" presStyleLbl="parChTrans1D2" presStyleIdx="0" presStyleCnt="2"/>
      <dgm:spPr/>
    </dgm:pt>
    <dgm:pt modelId="{DF0682D4-E6FE-40CD-9E04-D8C5A850867B}" type="pres">
      <dgm:prSet presAssocID="{D5434D7C-BBAB-4E42-A632-FDB9FBD29ACA}" presName="root2" presStyleCnt="0"/>
      <dgm:spPr/>
    </dgm:pt>
    <dgm:pt modelId="{59132689-78FA-4C2B-8EB0-04581D3383C2}" type="pres">
      <dgm:prSet presAssocID="{D5434D7C-BBAB-4E42-A632-FDB9FBD29ACA}" presName="LevelTwoTextNode" presStyleLbl="node2" presStyleIdx="0" presStyleCnt="2">
        <dgm:presLayoutVars>
          <dgm:chPref val="3"/>
        </dgm:presLayoutVars>
      </dgm:prSet>
      <dgm:spPr/>
    </dgm:pt>
    <dgm:pt modelId="{698CCB28-4FD3-4ACC-B779-DCD742C0A5C6}" type="pres">
      <dgm:prSet presAssocID="{D5434D7C-BBAB-4E42-A632-FDB9FBD29ACA}" presName="level3hierChild" presStyleCnt="0"/>
      <dgm:spPr/>
    </dgm:pt>
    <dgm:pt modelId="{D29ADD06-B66C-46BA-B797-397545B7C3D3}" type="pres">
      <dgm:prSet presAssocID="{36CC14E2-C137-49B9-A88B-7F1B9CB3D98F}" presName="conn2-1" presStyleLbl="parChTrans1D2" presStyleIdx="1" presStyleCnt="2"/>
      <dgm:spPr/>
    </dgm:pt>
    <dgm:pt modelId="{BA32B8DF-3099-4272-B1E2-E7E68116D850}" type="pres">
      <dgm:prSet presAssocID="{36CC14E2-C137-49B9-A88B-7F1B9CB3D98F}" presName="connTx" presStyleLbl="parChTrans1D2" presStyleIdx="1" presStyleCnt="2"/>
      <dgm:spPr/>
    </dgm:pt>
    <dgm:pt modelId="{DA814F43-8673-4CC7-A796-EA11C09CB199}" type="pres">
      <dgm:prSet presAssocID="{F4E65D11-62CF-4529-94FE-7A2C7B785811}" presName="root2" presStyleCnt="0"/>
      <dgm:spPr/>
    </dgm:pt>
    <dgm:pt modelId="{C19AF15F-6F2B-43F0-9D0E-77DF292CB7FD}" type="pres">
      <dgm:prSet presAssocID="{F4E65D11-62CF-4529-94FE-7A2C7B785811}" presName="LevelTwoTextNode" presStyleLbl="node2" presStyleIdx="1" presStyleCnt="2">
        <dgm:presLayoutVars>
          <dgm:chPref val="3"/>
        </dgm:presLayoutVars>
      </dgm:prSet>
      <dgm:spPr/>
    </dgm:pt>
    <dgm:pt modelId="{1D084549-D2F1-4F48-9A73-B0804DDDE7BB}" type="pres">
      <dgm:prSet presAssocID="{F4E65D11-62CF-4529-94FE-7A2C7B785811}" presName="level3hierChild" presStyleCnt="0"/>
      <dgm:spPr/>
    </dgm:pt>
    <dgm:pt modelId="{2053E16A-8D2E-4A4C-87ED-905343EEBBB0}" type="pres">
      <dgm:prSet presAssocID="{111DAD6A-2BD0-4CBF-9CAA-A618947C5F4E}" presName="conn2-1" presStyleLbl="parChTrans1D3" presStyleIdx="0" presStyleCnt="3"/>
      <dgm:spPr/>
    </dgm:pt>
    <dgm:pt modelId="{E2EAF548-4401-450B-8A78-34BC159B592F}" type="pres">
      <dgm:prSet presAssocID="{111DAD6A-2BD0-4CBF-9CAA-A618947C5F4E}" presName="connTx" presStyleLbl="parChTrans1D3" presStyleIdx="0" presStyleCnt="3"/>
      <dgm:spPr/>
    </dgm:pt>
    <dgm:pt modelId="{7E858393-0E68-4349-B4A4-C5F47217867F}" type="pres">
      <dgm:prSet presAssocID="{71ED359D-3BE5-4586-804B-1470918886DD}" presName="root2" presStyleCnt="0"/>
      <dgm:spPr/>
    </dgm:pt>
    <dgm:pt modelId="{40D03F27-C3ED-478B-A35A-FCE97268FBD7}" type="pres">
      <dgm:prSet presAssocID="{71ED359D-3BE5-4586-804B-1470918886DD}" presName="LevelTwoTextNode" presStyleLbl="node3" presStyleIdx="0" presStyleCnt="3">
        <dgm:presLayoutVars>
          <dgm:chPref val="3"/>
        </dgm:presLayoutVars>
      </dgm:prSet>
      <dgm:spPr/>
    </dgm:pt>
    <dgm:pt modelId="{052F4BF8-446E-48D7-82B8-9BFFF7F456EE}" type="pres">
      <dgm:prSet presAssocID="{71ED359D-3BE5-4586-804B-1470918886DD}" presName="level3hierChild" presStyleCnt="0"/>
      <dgm:spPr/>
    </dgm:pt>
    <dgm:pt modelId="{87CA2445-BB12-4F3A-B4C1-0B83E8D59509}" type="pres">
      <dgm:prSet presAssocID="{B66F9021-0C49-4552-BE3B-F056B761BA87}" presName="conn2-1" presStyleLbl="parChTrans1D3" presStyleIdx="1" presStyleCnt="3"/>
      <dgm:spPr/>
    </dgm:pt>
    <dgm:pt modelId="{BF653CC5-115D-478C-9EAA-FA874D2C5D22}" type="pres">
      <dgm:prSet presAssocID="{B66F9021-0C49-4552-BE3B-F056B761BA87}" presName="connTx" presStyleLbl="parChTrans1D3" presStyleIdx="1" presStyleCnt="3"/>
      <dgm:spPr/>
    </dgm:pt>
    <dgm:pt modelId="{8B62DA6E-B824-4030-A806-302D01F77E7B}" type="pres">
      <dgm:prSet presAssocID="{5CA53C0F-64A7-4837-8C61-DF234C8E89CB}" presName="root2" presStyleCnt="0"/>
      <dgm:spPr/>
    </dgm:pt>
    <dgm:pt modelId="{D3955D78-D5C2-4AD3-9F63-9FB9579592F7}" type="pres">
      <dgm:prSet presAssocID="{5CA53C0F-64A7-4837-8C61-DF234C8E89CB}" presName="LevelTwoTextNode" presStyleLbl="node3" presStyleIdx="1" presStyleCnt="3">
        <dgm:presLayoutVars>
          <dgm:chPref val="3"/>
        </dgm:presLayoutVars>
      </dgm:prSet>
      <dgm:spPr/>
    </dgm:pt>
    <dgm:pt modelId="{B0E64925-EC73-469C-B90E-90E5052B95B7}" type="pres">
      <dgm:prSet presAssocID="{5CA53C0F-64A7-4837-8C61-DF234C8E89CB}" presName="level3hierChild" presStyleCnt="0"/>
      <dgm:spPr/>
    </dgm:pt>
    <dgm:pt modelId="{5E5A4AC3-E4FD-4E8E-B2E5-8B6B9CACC23D}" type="pres">
      <dgm:prSet presAssocID="{F2AACF28-306B-4E3C-8ADE-31DDD06290AA}" presName="conn2-1" presStyleLbl="parChTrans1D3" presStyleIdx="2" presStyleCnt="3"/>
      <dgm:spPr/>
    </dgm:pt>
    <dgm:pt modelId="{FBDB41BE-FF9D-463F-B4CC-52FB42567BE8}" type="pres">
      <dgm:prSet presAssocID="{F2AACF28-306B-4E3C-8ADE-31DDD06290AA}" presName="connTx" presStyleLbl="parChTrans1D3" presStyleIdx="2" presStyleCnt="3"/>
      <dgm:spPr/>
    </dgm:pt>
    <dgm:pt modelId="{F8F91AE0-7161-41FF-ABC4-EB021149E125}" type="pres">
      <dgm:prSet presAssocID="{805E8B38-3F78-4560-AFA2-F394DE5C14B0}" presName="root2" presStyleCnt="0"/>
      <dgm:spPr/>
    </dgm:pt>
    <dgm:pt modelId="{E07618DB-4E8F-438E-8D53-D140EF583B80}" type="pres">
      <dgm:prSet presAssocID="{805E8B38-3F78-4560-AFA2-F394DE5C14B0}" presName="LevelTwoTextNode" presStyleLbl="node3" presStyleIdx="2" presStyleCnt="3">
        <dgm:presLayoutVars>
          <dgm:chPref val="3"/>
        </dgm:presLayoutVars>
      </dgm:prSet>
      <dgm:spPr/>
    </dgm:pt>
    <dgm:pt modelId="{F2508CAA-335C-4F4D-AA63-7B86CCAFC5F6}" type="pres">
      <dgm:prSet presAssocID="{805E8B38-3F78-4560-AFA2-F394DE5C14B0}" presName="level3hierChild" presStyleCnt="0"/>
      <dgm:spPr/>
    </dgm:pt>
  </dgm:ptLst>
  <dgm:cxnLst>
    <dgm:cxn modelId="{3731F901-EE5D-4B17-8899-35B7DDF96203}" type="presOf" srcId="{805E8B38-3F78-4560-AFA2-F394DE5C14B0}" destId="{E07618DB-4E8F-438E-8D53-D140EF583B80}" srcOrd="0" destOrd="0" presId="urn:microsoft.com/office/officeart/2005/8/layout/hierarchy2"/>
    <dgm:cxn modelId="{F6D0A016-94B2-4774-AF83-174DBD8AD062}" srcId="{A4F59BAB-250A-42B6-9848-B0F4300EBD5F}" destId="{D5434D7C-BBAB-4E42-A632-FDB9FBD29ACA}" srcOrd="0" destOrd="0" parTransId="{958B3905-17CD-4A0E-8671-BA34E8D4A791}" sibTransId="{46DFAC93-81ED-4388-BE6A-3BAC452EDB78}"/>
    <dgm:cxn modelId="{73543431-50A2-46F0-B724-C02AEB9A4943}" srcId="{F4E65D11-62CF-4529-94FE-7A2C7B785811}" destId="{71ED359D-3BE5-4586-804B-1470918886DD}" srcOrd="0" destOrd="0" parTransId="{111DAD6A-2BD0-4CBF-9CAA-A618947C5F4E}" sibTransId="{5D746BF4-276F-46AC-8895-B61523568B0C}"/>
    <dgm:cxn modelId="{FECD7A34-FE1D-4B6D-AFB9-CDD82F3094D2}" type="presOf" srcId="{F2AACF28-306B-4E3C-8ADE-31DDD06290AA}" destId="{FBDB41BE-FF9D-463F-B4CC-52FB42567BE8}" srcOrd="1" destOrd="0" presId="urn:microsoft.com/office/officeart/2005/8/layout/hierarchy2"/>
    <dgm:cxn modelId="{2804C63C-7FA4-4A47-8D22-DAC9D07774BA}" type="presOf" srcId="{36CC14E2-C137-49B9-A88B-7F1B9CB3D98F}" destId="{D29ADD06-B66C-46BA-B797-397545B7C3D3}" srcOrd="0" destOrd="0" presId="urn:microsoft.com/office/officeart/2005/8/layout/hierarchy2"/>
    <dgm:cxn modelId="{19369B3D-0FD7-4E62-A420-D671625A3168}" type="presOf" srcId="{958B3905-17CD-4A0E-8671-BA34E8D4A791}" destId="{E6F15BC7-87EF-4214-B9F5-69DD65780BB6}" srcOrd="1" destOrd="0" presId="urn:microsoft.com/office/officeart/2005/8/layout/hierarchy2"/>
    <dgm:cxn modelId="{9ED30244-62DC-472B-9472-D8690926E9C7}" type="presOf" srcId="{D5434D7C-BBAB-4E42-A632-FDB9FBD29ACA}" destId="{59132689-78FA-4C2B-8EB0-04581D3383C2}" srcOrd="0" destOrd="0" presId="urn:microsoft.com/office/officeart/2005/8/layout/hierarchy2"/>
    <dgm:cxn modelId="{E379905B-F8FB-4842-967D-B6CC3DA8C0BC}" srcId="{F4E65D11-62CF-4529-94FE-7A2C7B785811}" destId="{805E8B38-3F78-4560-AFA2-F394DE5C14B0}" srcOrd="2" destOrd="0" parTransId="{F2AACF28-306B-4E3C-8ADE-31DDD06290AA}" sibTransId="{D02C87D9-4409-4F4E-8CAA-E9FFAAFE8843}"/>
    <dgm:cxn modelId="{1CB31865-B943-4BDF-8755-D648C49210E2}" type="presOf" srcId="{F4E65D11-62CF-4529-94FE-7A2C7B785811}" destId="{C19AF15F-6F2B-43F0-9D0E-77DF292CB7FD}" srcOrd="0" destOrd="0" presId="urn:microsoft.com/office/officeart/2005/8/layout/hierarchy2"/>
    <dgm:cxn modelId="{4EE7266F-D382-476B-BCFB-8928DF987C21}" type="presOf" srcId="{5CA53C0F-64A7-4837-8C61-DF234C8E89CB}" destId="{D3955D78-D5C2-4AD3-9F63-9FB9579592F7}" srcOrd="0" destOrd="0" presId="urn:microsoft.com/office/officeart/2005/8/layout/hierarchy2"/>
    <dgm:cxn modelId="{4224FF72-F758-476D-AAD5-E74290254146}" srcId="{A4F59BAB-250A-42B6-9848-B0F4300EBD5F}" destId="{F4E65D11-62CF-4529-94FE-7A2C7B785811}" srcOrd="1" destOrd="0" parTransId="{36CC14E2-C137-49B9-A88B-7F1B9CB3D98F}" sibTransId="{1CB0DC8A-C177-448A-9360-5814EEBC0C4C}"/>
    <dgm:cxn modelId="{4F301885-215A-4A14-8885-3009947E59E1}" type="presOf" srcId="{B66F9021-0C49-4552-BE3B-F056B761BA87}" destId="{87CA2445-BB12-4F3A-B4C1-0B83E8D59509}" srcOrd="0" destOrd="0" presId="urn:microsoft.com/office/officeart/2005/8/layout/hierarchy2"/>
    <dgm:cxn modelId="{7FA5158B-0E4B-4EE6-91D9-FDB8D1EE34EB}" type="presOf" srcId="{111DAD6A-2BD0-4CBF-9CAA-A618947C5F4E}" destId="{E2EAF548-4401-450B-8A78-34BC159B592F}" srcOrd="1" destOrd="0" presId="urn:microsoft.com/office/officeart/2005/8/layout/hierarchy2"/>
    <dgm:cxn modelId="{710B11B4-3D72-4369-99D8-4DDEA9133DDF}" type="presOf" srcId="{71ED359D-3BE5-4586-804B-1470918886DD}" destId="{40D03F27-C3ED-478B-A35A-FCE97268FBD7}" srcOrd="0" destOrd="0" presId="urn:microsoft.com/office/officeart/2005/8/layout/hierarchy2"/>
    <dgm:cxn modelId="{56C797B5-2CF1-40E8-9B44-D3FC1F1319EB}" type="presOf" srcId="{36CC14E2-C137-49B9-A88B-7F1B9CB3D98F}" destId="{BA32B8DF-3099-4272-B1E2-E7E68116D850}" srcOrd="1" destOrd="0" presId="urn:microsoft.com/office/officeart/2005/8/layout/hierarchy2"/>
    <dgm:cxn modelId="{074AE8B8-4B66-4CAE-8DEC-116439C54169}" type="presOf" srcId="{F2AACF28-306B-4E3C-8ADE-31DDD06290AA}" destId="{5E5A4AC3-E4FD-4E8E-B2E5-8B6B9CACC23D}" srcOrd="0" destOrd="0" presId="urn:microsoft.com/office/officeart/2005/8/layout/hierarchy2"/>
    <dgm:cxn modelId="{D490DBBC-882A-4C7E-B96F-37F1D1992F88}" type="presOf" srcId="{B66F9021-0C49-4552-BE3B-F056B761BA87}" destId="{BF653CC5-115D-478C-9EAA-FA874D2C5D22}" srcOrd="1" destOrd="0" presId="urn:microsoft.com/office/officeart/2005/8/layout/hierarchy2"/>
    <dgm:cxn modelId="{9CE058CA-9A8B-4184-B5E7-9E674ED470E4}" type="presOf" srcId="{111DAD6A-2BD0-4CBF-9CAA-A618947C5F4E}" destId="{2053E16A-8D2E-4A4C-87ED-905343EEBBB0}" srcOrd="0" destOrd="0" presId="urn:microsoft.com/office/officeart/2005/8/layout/hierarchy2"/>
    <dgm:cxn modelId="{5CAB3CD2-DD2C-497A-916C-4921694E758E}" srcId="{F4E65D11-62CF-4529-94FE-7A2C7B785811}" destId="{5CA53C0F-64A7-4837-8C61-DF234C8E89CB}" srcOrd="1" destOrd="0" parTransId="{B66F9021-0C49-4552-BE3B-F056B761BA87}" sibTransId="{4BDAC6F6-CDBC-4AB1-B244-2D4DCF5D109F}"/>
    <dgm:cxn modelId="{072582DB-E9AB-4539-AAF7-6A60D88B802E}" type="presOf" srcId="{A4F59BAB-250A-42B6-9848-B0F4300EBD5F}" destId="{D2550DCE-4244-4CCB-80BB-6065014A99C5}" srcOrd="0" destOrd="0" presId="urn:microsoft.com/office/officeart/2005/8/layout/hierarchy2"/>
    <dgm:cxn modelId="{ECCC12E8-DBD3-48A8-9C9B-D9B6ECA95BE8}" srcId="{7EFC5869-D621-4A33-A154-C7758537A0F3}" destId="{A4F59BAB-250A-42B6-9848-B0F4300EBD5F}" srcOrd="0" destOrd="0" parTransId="{DE8A53D0-3139-43E5-A7D1-F2B3D9713130}" sibTransId="{FE959FA1-6603-47B4-AAEC-B64D3AFDDF2F}"/>
    <dgm:cxn modelId="{CE6679F6-143D-48D8-B30D-E21D0D1BD295}" type="presOf" srcId="{7EFC5869-D621-4A33-A154-C7758537A0F3}" destId="{B330CEFD-7FD9-4E0E-BC23-5431875A274C}" srcOrd="0" destOrd="0" presId="urn:microsoft.com/office/officeart/2005/8/layout/hierarchy2"/>
    <dgm:cxn modelId="{BA590AF9-234E-42AE-A682-21A926C977CE}" type="presOf" srcId="{958B3905-17CD-4A0E-8671-BA34E8D4A791}" destId="{4EBAF873-6ECF-46C6-B17F-3C9A479EC1E2}" srcOrd="0" destOrd="0" presId="urn:microsoft.com/office/officeart/2005/8/layout/hierarchy2"/>
    <dgm:cxn modelId="{3E1DE103-9377-4E5D-A1F3-70D663563801}" type="presParOf" srcId="{B330CEFD-7FD9-4E0E-BC23-5431875A274C}" destId="{6B92A7D2-50DC-46FF-83E8-255EEFAC0E16}" srcOrd="0" destOrd="0" presId="urn:microsoft.com/office/officeart/2005/8/layout/hierarchy2"/>
    <dgm:cxn modelId="{AE27E86A-A101-4668-A8C2-FDA48E2D05F2}" type="presParOf" srcId="{6B92A7D2-50DC-46FF-83E8-255EEFAC0E16}" destId="{D2550DCE-4244-4CCB-80BB-6065014A99C5}" srcOrd="0" destOrd="0" presId="urn:microsoft.com/office/officeart/2005/8/layout/hierarchy2"/>
    <dgm:cxn modelId="{E94C0996-ED34-4580-AAFC-E281F5906F1B}" type="presParOf" srcId="{6B92A7D2-50DC-46FF-83E8-255EEFAC0E16}" destId="{AEA8F15C-54FC-4A9D-B393-C8EDE138EA5F}" srcOrd="1" destOrd="0" presId="urn:microsoft.com/office/officeart/2005/8/layout/hierarchy2"/>
    <dgm:cxn modelId="{37BE6940-FABB-42B0-8018-C4FF8C663B9A}" type="presParOf" srcId="{AEA8F15C-54FC-4A9D-B393-C8EDE138EA5F}" destId="{4EBAF873-6ECF-46C6-B17F-3C9A479EC1E2}" srcOrd="0" destOrd="0" presId="urn:microsoft.com/office/officeart/2005/8/layout/hierarchy2"/>
    <dgm:cxn modelId="{5E540758-B96F-4BE6-B984-5D4CAC4D5067}" type="presParOf" srcId="{4EBAF873-6ECF-46C6-B17F-3C9A479EC1E2}" destId="{E6F15BC7-87EF-4214-B9F5-69DD65780BB6}" srcOrd="0" destOrd="0" presId="urn:microsoft.com/office/officeart/2005/8/layout/hierarchy2"/>
    <dgm:cxn modelId="{3D6358E9-AA8D-4BAA-AC58-AE121D455D8A}" type="presParOf" srcId="{AEA8F15C-54FC-4A9D-B393-C8EDE138EA5F}" destId="{DF0682D4-E6FE-40CD-9E04-D8C5A850867B}" srcOrd="1" destOrd="0" presId="urn:microsoft.com/office/officeart/2005/8/layout/hierarchy2"/>
    <dgm:cxn modelId="{EAF6537A-8F5C-45B2-868A-57C3FF3CAED1}" type="presParOf" srcId="{DF0682D4-E6FE-40CD-9E04-D8C5A850867B}" destId="{59132689-78FA-4C2B-8EB0-04581D3383C2}" srcOrd="0" destOrd="0" presId="urn:microsoft.com/office/officeart/2005/8/layout/hierarchy2"/>
    <dgm:cxn modelId="{BC61B20D-8364-455B-858B-8AEC6D3E67C6}" type="presParOf" srcId="{DF0682D4-E6FE-40CD-9E04-D8C5A850867B}" destId="{698CCB28-4FD3-4ACC-B779-DCD742C0A5C6}" srcOrd="1" destOrd="0" presId="urn:microsoft.com/office/officeart/2005/8/layout/hierarchy2"/>
    <dgm:cxn modelId="{2B191D7F-E201-48E7-B5F4-C87A69A0F23D}" type="presParOf" srcId="{AEA8F15C-54FC-4A9D-B393-C8EDE138EA5F}" destId="{D29ADD06-B66C-46BA-B797-397545B7C3D3}" srcOrd="2" destOrd="0" presId="urn:microsoft.com/office/officeart/2005/8/layout/hierarchy2"/>
    <dgm:cxn modelId="{2A1D21BB-DDE5-4B17-BD03-78E278B65100}" type="presParOf" srcId="{D29ADD06-B66C-46BA-B797-397545B7C3D3}" destId="{BA32B8DF-3099-4272-B1E2-E7E68116D850}" srcOrd="0" destOrd="0" presId="urn:microsoft.com/office/officeart/2005/8/layout/hierarchy2"/>
    <dgm:cxn modelId="{24249309-2E2F-4595-91B1-A2AB5969EB21}" type="presParOf" srcId="{AEA8F15C-54FC-4A9D-B393-C8EDE138EA5F}" destId="{DA814F43-8673-4CC7-A796-EA11C09CB199}" srcOrd="3" destOrd="0" presId="urn:microsoft.com/office/officeart/2005/8/layout/hierarchy2"/>
    <dgm:cxn modelId="{53825412-9E2C-425A-9B60-63941E3E32E5}" type="presParOf" srcId="{DA814F43-8673-4CC7-A796-EA11C09CB199}" destId="{C19AF15F-6F2B-43F0-9D0E-77DF292CB7FD}" srcOrd="0" destOrd="0" presId="urn:microsoft.com/office/officeart/2005/8/layout/hierarchy2"/>
    <dgm:cxn modelId="{CFEEE631-71ED-439E-9E54-1980A60CB1C5}" type="presParOf" srcId="{DA814F43-8673-4CC7-A796-EA11C09CB199}" destId="{1D084549-D2F1-4F48-9A73-B0804DDDE7BB}" srcOrd="1" destOrd="0" presId="urn:microsoft.com/office/officeart/2005/8/layout/hierarchy2"/>
    <dgm:cxn modelId="{E53D1DEB-F38E-4D5A-A932-F00BF57BA255}" type="presParOf" srcId="{1D084549-D2F1-4F48-9A73-B0804DDDE7BB}" destId="{2053E16A-8D2E-4A4C-87ED-905343EEBBB0}" srcOrd="0" destOrd="0" presId="urn:microsoft.com/office/officeart/2005/8/layout/hierarchy2"/>
    <dgm:cxn modelId="{4EB90C94-A980-42E5-A223-751A1D66D3E8}" type="presParOf" srcId="{2053E16A-8D2E-4A4C-87ED-905343EEBBB0}" destId="{E2EAF548-4401-450B-8A78-34BC159B592F}" srcOrd="0" destOrd="0" presId="urn:microsoft.com/office/officeart/2005/8/layout/hierarchy2"/>
    <dgm:cxn modelId="{567D1890-5516-42A5-ABB4-45EFB122A41D}" type="presParOf" srcId="{1D084549-D2F1-4F48-9A73-B0804DDDE7BB}" destId="{7E858393-0E68-4349-B4A4-C5F47217867F}" srcOrd="1" destOrd="0" presId="urn:microsoft.com/office/officeart/2005/8/layout/hierarchy2"/>
    <dgm:cxn modelId="{54BDE4D2-481D-47D4-B26D-9EE3E35283EF}" type="presParOf" srcId="{7E858393-0E68-4349-B4A4-C5F47217867F}" destId="{40D03F27-C3ED-478B-A35A-FCE97268FBD7}" srcOrd="0" destOrd="0" presId="urn:microsoft.com/office/officeart/2005/8/layout/hierarchy2"/>
    <dgm:cxn modelId="{2ACA93AC-4CEE-4CD2-BE80-40CFE17D74F5}" type="presParOf" srcId="{7E858393-0E68-4349-B4A4-C5F47217867F}" destId="{052F4BF8-446E-48D7-82B8-9BFFF7F456EE}" srcOrd="1" destOrd="0" presId="urn:microsoft.com/office/officeart/2005/8/layout/hierarchy2"/>
    <dgm:cxn modelId="{2A5D445F-55A5-4AE5-80A9-2E9A5F6380E8}" type="presParOf" srcId="{1D084549-D2F1-4F48-9A73-B0804DDDE7BB}" destId="{87CA2445-BB12-4F3A-B4C1-0B83E8D59509}" srcOrd="2" destOrd="0" presId="urn:microsoft.com/office/officeart/2005/8/layout/hierarchy2"/>
    <dgm:cxn modelId="{1B7FD5E6-3087-45FF-BE39-D344F547CD07}" type="presParOf" srcId="{87CA2445-BB12-4F3A-B4C1-0B83E8D59509}" destId="{BF653CC5-115D-478C-9EAA-FA874D2C5D22}" srcOrd="0" destOrd="0" presId="urn:microsoft.com/office/officeart/2005/8/layout/hierarchy2"/>
    <dgm:cxn modelId="{1C8DC96C-27A1-4BF6-9D12-322ED7A482FF}" type="presParOf" srcId="{1D084549-D2F1-4F48-9A73-B0804DDDE7BB}" destId="{8B62DA6E-B824-4030-A806-302D01F77E7B}" srcOrd="3" destOrd="0" presId="urn:microsoft.com/office/officeart/2005/8/layout/hierarchy2"/>
    <dgm:cxn modelId="{63BC9A7A-9191-4498-A06A-92DB9CA059A4}" type="presParOf" srcId="{8B62DA6E-B824-4030-A806-302D01F77E7B}" destId="{D3955D78-D5C2-4AD3-9F63-9FB9579592F7}" srcOrd="0" destOrd="0" presId="urn:microsoft.com/office/officeart/2005/8/layout/hierarchy2"/>
    <dgm:cxn modelId="{C3602832-A0F7-48E9-8163-1AB4DCFB6922}" type="presParOf" srcId="{8B62DA6E-B824-4030-A806-302D01F77E7B}" destId="{B0E64925-EC73-469C-B90E-90E5052B95B7}" srcOrd="1" destOrd="0" presId="urn:microsoft.com/office/officeart/2005/8/layout/hierarchy2"/>
    <dgm:cxn modelId="{C9D2D1B9-CA90-4F4C-B2E0-7232F27DDEAB}" type="presParOf" srcId="{1D084549-D2F1-4F48-9A73-B0804DDDE7BB}" destId="{5E5A4AC3-E4FD-4E8E-B2E5-8B6B9CACC23D}" srcOrd="4" destOrd="0" presId="urn:microsoft.com/office/officeart/2005/8/layout/hierarchy2"/>
    <dgm:cxn modelId="{47A95E5C-F2BC-4C99-8A1D-CC56A21D33AC}" type="presParOf" srcId="{5E5A4AC3-E4FD-4E8E-B2E5-8B6B9CACC23D}" destId="{FBDB41BE-FF9D-463F-B4CC-52FB42567BE8}" srcOrd="0" destOrd="0" presId="urn:microsoft.com/office/officeart/2005/8/layout/hierarchy2"/>
    <dgm:cxn modelId="{C570D232-0398-477C-B80C-58BABDF70DA0}" type="presParOf" srcId="{1D084549-D2F1-4F48-9A73-B0804DDDE7BB}" destId="{F8F91AE0-7161-41FF-ABC4-EB021149E125}" srcOrd="5" destOrd="0" presId="urn:microsoft.com/office/officeart/2005/8/layout/hierarchy2"/>
    <dgm:cxn modelId="{D3578750-4362-45F7-87EF-8A150880AAED}" type="presParOf" srcId="{F8F91AE0-7161-41FF-ABC4-EB021149E125}" destId="{E07618DB-4E8F-438E-8D53-D140EF583B80}" srcOrd="0" destOrd="0" presId="urn:microsoft.com/office/officeart/2005/8/layout/hierarchy2"/>
    <dgm:cxn modelId="{7825395C-7069-4121-8E1D-39F47ACDB884}" type="presParOf" srcId="{F8F91AE0-7161-41FF-ABC4-EB021149E125}" destId="{F2508CAA-335C-4F4D-AA63-7B86CCAFC5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B667D7-FD61-47A3-8A32-6CF89EC8EE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3727C46-28E4-4C52-9374-35EF6F4583C2}">
      <dgm:prSet phldrT="[Tekst]" custT="1"/>
      <dgm:spPr/>
      <dgm:t>
        <a:bodyPr/>
        <a:lstStyle/>
        <a:p>
          <a:r>
            <a:rPr lang="en-GB" sz="1800" noProof="0" dirty="0" err="1">
              <a:latin typeface="Arial" panose="020B0604020202020204" pitchFamily="34" charset="0"/>
              <a:cs typeface="Arial" panose="020B0604020202020204" pitchFamily="34" charset="0"/>
            </a:rPr>
            <a:t>Absolue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 valuation</a:t>
          </a:r>
        </a:p>
      </dgm:t>
    </dgm:pt>
    <dgm:pt modelId="{A5203E54-7344-4B53-8350-9BBD39580FE8}" type="parTrans" cxnId="{EFEE5A88-3D0F-4B36-8021-DADE42B31C52}">
      <dgm:prSet/>
      <dgm:spPr/>
      <dgm:t>
        <a:bodyPr/>
        <a:lstStyle/>
        <a:p>
          <a:endParaRPr lang="nl-NL" sz="1800"/>
        </a:p>
      </dgm:t>
    </dgm:pt>
    <dgm:pt modelId="{BDD40754-51E2-4EBE-9DBA-56D23CF11086}" type="sibTrans" cxnId="{EFEE5A88-3D0F-4B36-8021-DADE42B31C52}">
      <dgm:prSet/>
      <dgm:spPr/>
      <dgm:t>
        <a:bodyPr/>
        <a:lstStyle/>
        <a:p>
          <a:endParaRPr lang="nl-NL" sz="1800"/>
        </a:p>
      </dgm:t>
    </dgm:pt>
    <dgm:pt modelId="{004CCBD4-4903-467F-A595-8CBA2DF8CEBF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Relative valuation</a:t>
          </a:r>
        </a:p>
      </dgm:t>
    </dgm:pt>
    <dgm:pt modelId="{6C01549D-CB24-4BC5-80C0-986D937EC52E}" type="parTrans" cxnId="{30037C42-302F-43EF-9EAE-7A4278C2DD2F}">
      <dgm:prSet/>
      <dgm:spPr/>
      <dgm:t>
        <a:bodyPr/>
        <a:lstStyle/>
        <a:p>
          <a:endParaRPr lang="nl-NL" sz="1800"/>
        </a:p>
      </dgm:t>
    </dgm:pt>
    <dgm:pt modelId="{B49D9060-C5B2-499E-B58F-493F669437D5}" type="sibTrans" cxnId="{30037C42-302F-43EF-9EAE-7A4278C2DD2F}">
      <dgm:prSet/>
      <dgm:spPr/>
      <dgm:t>
        <a:bodyPr/>
        <a:lstStyle/>
        <a:p>
          <a:endParaRPr lang="nl-NL" sz="1800"/>
        </a:p>
      </dgm:t>
    </dgm:pt>
    <dgm:pt modelId="{73B87C4A-A932-4752-AF01-066EECBC747B}" type="pres">
      <dgm:prSet presAssocID="{47B667D7-FD61-47A3-8A32-6CF89EC8EE6E}" presName="Name0" presStyleCnt="0">
        <dgm:presLayoutVars>
          <dgm:chMax val="7"/>
          <dgm:chPref val="7"/>
          <dgm:dir/>
        </dgm:presLayoutVars>
      </dgm:prSet>
      <dgm:spPr/>
    </dgm:pt>
    <dgm:pt modelId="{5EB48626-B0D9-41AF-B7AA-6A0E800F6BEE}" type="pres">
      <dgm:prSet presAssocID="{47B667D7-FD61-47A3-8A32-6CF89EC8EE6E}" presName="Name1" presStyleCnt="0"/>
      <dgm:spPr/>
    </dgm:pt>
    <dgm:pt modelId="{FAC761D4-48FA-4357-B667-018F5DD87625}" type="pres">
      <dgm:prSet presAssocID="{47B667D7-FD61-47A3-8A32-6CF89EC8EE6E}" presName="cycle" presStyleCnt="0"/>
      <dgm:spPr/>
    </dgm:pt>
    <dgm:pt modelId="{F27BCFBC-1C7B-4F57-BD9C-A0A1213598B4}" type="pres">
      <dgm:prSet presAssocID="{47B667D7-FD61-47A3-8A32-6CF89EC8EE6E}" presName="srcNode" presStyleLbl="node1" presStyleIdx="0" presStyleCnt="2"/>
      <dgm:spPr/>
    </dgm:pt>
    <dgm:pt modelId="{C2A804C3-BB48-497B-AE4B-2CE157A94A31}" type="pres">
      <dgm:prSet presAssocID="{47B667D7-FD61-47A3-8A32-6CF89EC8EE6E}" presName="conn" presStyleLbl="parChTrans1D2" presStyleIdx="0" presStyleCnt="1"/>
      <dgm:spPr/>
    </dgm:pt>
    <dgm:pt modelId="{9F067B8C-7B35-4E4E-B0FF-D0196325AD3E}" type="pres">
      <dgm:prSet presAssocID="{47B667D7-FD61-47A3-8A32-6CF89EC8EE6E}" presName="extraNode" presStyleLbl="node1" presStyleIdx="0" presStyleCnt="2"/>
      <dgm:spPr/>
    </dgm:pt>
    <dgm:pt modelId="{A12169B0-7BAB-4869-AB5B-096A7C75F97B}" type="pres">
      <dgm:prSet presAssocID="{47B667D7-FD61-47A3-8A32-6CF89EC8EE6E}" presName="dstNode" presStyleLbl="node1" presStyleIdx="0" presStyleCnt="2"/>
      <dgm:spPr/>
    </dgm:pt>
    <dgm:pt modelId="{B8B83E0C-8DD7-4783-8BCC-05A56367FD68}" type="pres">
      <dgm:prSet presAssocID="{A3727C46-28E4-4C52-9374-35EF6F4583C2}" presName="text_1" presStyleLbl="node1" presStyleIdx="0" presStyleCnt="2">
        <dgm:presLayoutVars>
          <dgm:bulletEnabled val="1"/>
        </dgm:presLayoutVars>
      </dgm:prSet>
      <dgm:spPr/>
    </dgm:pt>
    <dgm:pt modelId="{9A451792-5FD2-4145-B0B6-8A54424AFC31}" type="pres">
      <dgm:prSet presAssocID="{A3727C46-28E4-4C52-9374-35EF6F4583C2}" presName="accent_1" presStyleCnt="0"/>
      <dgm:spPr/>
    </dgm:pt>
    <dgm:pt modelId="{409F953E-2A93-4995-B1BB-FC7A2EEAB388}" type="pres">
      <dgm:prSet presAssocID="{A3727C46-28E4-4C52-9374-35EF6F4583C2}" presName="accentRepeatNode" presStyleLbl="solidFgAcc1" presStyleIdx="0" presStyleCnt="2"/>
      <dgm:spPr/>
    </dgm:pt>
    <dgm:pt modelId="{F0A6E4CD-B21B-4DC9-B288-42348050BC81}" type="pres">
      <dgm:prSet presAssocID="{004CCBD4-4903-467F-A595-8CBA2DF8CEBF}" presName="text_2" presStyleLbl="node1" presStyleIdx="1" presStyleCnt="2">
        <dgm:presLayoutVars>
          <dgm:bulletEnabled val="1"/>
        </dgm:presLayoutVars>
      </dgm:prSet>
      <dgm:spPr/>
    </dgm:pt>
    <dgm:pt modelId="{2A28861D-2D2E-423B-B314-6A646749E12F}" type="pres">
      <dgm:prSet presAssocID="{004CCBD4-4903-467F-A595-8CBA2DF8CEBF}" presName="accent_2" presStyleCnt="0"/>
      <dgm:spPr/>
    </dgm:pt>
    <dgm:pt modelId="{4E86152E-6F58-4026-88FB-C91E2DEDE690}" type="pres">
      <dgm:prSet presAssocID="{004CCBD4-4903-467F-A595-8CBA2DF8CEBF}" presName="accentRepeatNode" presStyleLbl="solidFgAcc1" presStyleIdx="1" presStyleCnt="2"/>
      <dgm:spPr/>
    </dgm:pt>
  </dgm:ptLst>
  <dgm:cxnLst>
    <dgm:cxn modelId="{30037C42-302F-43EF-9EAE-7A4278C2DD2F}" srcId="{47B667D7-FD61-47A3-8A32-6CF89EC8EE6E}" destId="{004CCBD4-4903-467F-A595-8CBA2DF8CEBF}" srcOrd="1" destOrd="0" parTransId="{6C01549D-CB24-4BC5-80C0-986D937EC52E}" sibTransId="{B49D9060-C5B2-499E-B58F-493F669437D5}"/>
    <dgm:cxn modelId="{511F8C66-6649-4813-95CD-F0D80697E0E2}" type="presOf" srcId="{47B667D7-FD61-47A3-8A32-6CF89EC8EE6E}" destId="{73B87C4A-A932-4752-AF01-066EECBC747B}" srcOrd="0" destOrd="0" presId="urn:microsoft.com/office/officeart/2008/layout/VerticalCurvedList"/>
    <dgm:cxn modelId="{EFEE5A88-3D0F-4B36-8021-DADE42B31C52}" srcId="{47B667D7-FD61-47A3-8A32-6CF89EC8EE6E}" destId="{A3727C46-28E4-4C52-9374-35EF6F4583C2}" srcOrd="0" destOrd="0" parTransId="{A5203E54-7344-4B53-8350-9BBD39580FE8}" sibTransId="{BDD40754-51E2-4EBE-9DBA-56D23CF11086}"/>
    <dgm:cxn modelId="{4C3E4D8E-ACBE-457D-8A2B-D190B77AC37A}" type="presOf" srcId="{A3727C46-28E4-4C52-9374-35EF6F4583C2}" destId="{B8B83E0C-8DD7-4783-8BCC-05A56367FD68}" srcOrd="0" destOrd="0" presId="urn:microsoft.com/office/officeart/2008/layout/VerticalCurvedList"/>
    <dgm:cxn modelId="{2F2FB898-80DE-49A9-8E34-4F946780809E}" type="presOf" srcId="{004CCBD4-4903-467F-A595-8CBA2DF8CEBF}" destId="{F0A6E4CD-B21B-4DC9-B288-42348050BC81}" srcOrd="0" destOrd="0" presId="urn:microsoft.com/office/officeart/2008/layout/VerticalCurvedList"/>
    <dgm:cxn modelId="{1CDFA5E5-3B35-4D7B-A171-3AC1D57346C4}" type="presOf" srcId="{BDD40754-51E2-4EBE-9DBA-56D23CF11086}" destId="{C2A804C3-BB48-497B-AE4B-2CE157A94A31}" srcOrd="0" destOrd="0" presId="urn:microsoft.com/office/officeart/2008/layout/VerticalCurvedList"/>
    <dgm:cxn modelId="{DFF39D6C-AD7D-40FF-AAA0-BE662F7999B9}" type="presParOf" srcId="{73B87C4A-A932-4752-AF01-066EECBC747B}" destId="{5EB48626-B0D9-41AF-B7AA-6A0E800F6BEE}" srcOrd="0" destOrd="0" presId="urn:microsoft.com/office/officeart/2008/layout/VerticalCurvedList"/>
    <dgm:cxn modelId="{5374451F-206B-4A5F-9231-A09A1B9B93BC}" type="presParOf" srcId="{5EB48626-B0D9-41AF-B7AA-6A0E800F6BEE}" destId="{FAC761D4-48FA-4357-B667-018F5DD87625}" srcOrd="0" destOrd="0" presId="urn:microsoft.com/office/officeart/2008/layout/VerticalCurvedList"/>
    <dgm:cxn modelId="{5A193F9A-DF40-4574-964E-798AC19F306E}" type="presParOf" srcId="{FAC761D4-48FA-4357-B667-018F5DD87625}" destId="{F27BCFBC-1C7B-4F57-BD9C-A0A1213598B4}" srcOrd="0" destOrd="0" presId="urn:microsoft.com/office/officeart/2008/layout/VerticalCurvedList"/>
    <dgm:cxn modelId="{9F903AE1-DDD5-4C28-936C-3473A8511403}" type="presParOf" srcId="{FAC761D4-48FA-4357-B667-018F5DD87625}" destId="{C2A804C3-BB48-497B-AE4B-2CE157A94A31}" srcOrd="1" destOrd="0" presId="urn:microsoft.com/office/officeart/2008/layout/VerticalCurvedList"/>
    <dgm:cxn modelId="{796E69F8-BC58-43C5-88B4-5792511C61FC}" type="presParOf" srcId="{FAC761D4-48FA-4357-B667-018F5DD87625}" destId="{9F067B8C-7B35-4E4E-B0FF-D0196325AD3E}" srcOrd="2" destOrd="0" presId="urn:microsoft.com/office/officeart/2008/layout/VerticalCurvedList"/>
    <dgm:cxn modelId="{970970CA-7321-4AB1-819F-DB5FE58F9EC1}" type="presParOf" srcId="{FAC761D4-48FA-4357-B667-018F5DD87625}" destId="{A12169B0-7BAB-4869-AB5B-096A7C75F97B}" srcOrd="3" destOrd="0" presId="urn:microsoft.com/office/officeart/2008/layout/VerticalCurvedList"/>
    <dgm:cxn modelId="{A36412F7-07D9-4C10-8EBA-31216A6661E0}" type="presParOf" srcId="{5EB48626-B0D9-41AF-B7AA-6A0E800F6BEE}" destId="{B8B83E0C-8DD7-4783-8BCC-05A56367FD68}" srcOrd="1" destOrd="0" presId="urn:microsoft.com/office/officeart/2008/layout/VerticalCurvedList"/>
    <dgm:cxn modelId="{D6017DB1-D8B3-430F-8D75-765C1B5432AD}" type="presParOf" srcId="{5EB48626-B0D9-41AF-B7AA-6A0E800F6BEE}" destId="{9A451792-5FD2-4145-B0B6-8A54424AFC31}" srcOrd="2" destOrd="0" presId="urn:microsoft.com/office/officeart/2008/layout/VerticalCurvedList"/>
    <dgm:cxn modelId="{F2C87DF4-37B8-4F51-82AA-64714EDF799C}" type="presParOf" srcId="{9A451792-5FD2-4145-B0B6-8A54424AFC31}" destId="{409F953E-2A93-4995-B1BB-FC7A2EEAB388}" srcOrd="0" destOrd="0" presId="urn:microsoft.com/office/officeart/2008/layout/VerticalCurvedList"/>
    <dgm:cxn modelId="{D37D0D04-E1AA-4705-9DE3-648CA0DEE4B8}" type="presParOf" srcId="{5EB48626-B0D9-41AF-B7AA-6A0E800F6BEE}" destId="{F0A6E4CD-B21B-4DC9-B288-42348050BC81}" srcOrd="3" destOrd="0" presId="urn:microsoft.com/office/officeart/2008/layout/VerticalCurvedList"/>
    <dgm:cxn modelId="{16017AE5-3D5D-49AB-8ACA-C74441AFD8BE}" type="presParOf" srcId="{5EB48626-B0D9-41AF-B7AA-6A0E800F6BEE}" destId="{2A28861D-2D2E-423B-B314-6A646749E12F}" srcOrd="4" destOrd="0" presId="urn:microsoft.com/office/officeart/2008/layout/VerticalCurvedList"/>
    <dgm:cxn modelId="{35C0D9D5-F67D-4C2A-A147-3815D88B2A30}" type="presParOf" srcId="{2A28861D-2D2E-423B-B314-6A646749E12F}" destId="{4E86152E-6F58-4026-88FB-C91E2DEDE6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C0561-B0B4-44B9-BD3D-358F75FF29F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90B6CC9-0905-4293-A2D4-19550903E1E6}">
      <dgm:prSet phldrT="[Tekst]" custT="1"/>
      <dgm:spPr/>
      <dgm:t>
        <a:bodyPr/>
        <a:lstStyle/>
        <a:p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Business &amp; financial value</a:t>
          </a:r>
        </a:p>
      </dgm:t>
    </dgm:pt>
    <dgm:pt modelId="{587BD54C-C608-44EF-AC5D-F1A16CC4E074}" type="parTrans" cxnId="{CC0B0110-C575-4C80-82E2-7A522B0164B3}">
      <dgm:prSet/>
      <dgm:spPr/>
      <dgm:t>
        <a:bodyPr/>
        <a:lstStyle/>
        <a:p>
          <a:endParaRPr lang="en-GB"/>
        </a:p>
      </dgm:t>
    </dgm:pt>
    <dgm:pt modelId="{654AC4EA-3CB4-44D7-B160-2B35110C63AC}" type="sibTrans" cxnId="{CC0B0110-C575-4C80-82E2-7A522B0164B3}">
      <dgm:prSet/>
      <dgm:spPr/>
      <dgm:t>
        <a:bodyPr/>
        <a:lstStyle/>
        <a:p>
          <a:endParaRPr lang="en-GB"/>
        </a:p>
      </dgm:t>
    </dgm:pt>
    <dgm:pt modelId="{35F440CE-0DD4-40FB-866E-8845D219ADA5}">
      <dgm:prSet phldrT="[Tekst]" custT="1"/>
      <dgm:spPr/>
      <dgm:t>
        <a:bodyPr/>
        <a:lstStyle/>
        <a:p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Society &amp; nature</a:t>
          </a:r>
        </a:p>
      </dgm:t>
    </dgm:pt>
    <dgm:pt modelId="{57AE21E5-9712-422F-BE0C-4A2141FF1275}" type="parTrans" cxnId="{82CEBAE7-76BC-4874-B8C2-A0FB5BC2A1FD}">
      <dgm:prSet/>
      <dgm:spPr/>
      <dgm:t>
        <a:bodyPr/>
        <a:lstStyle/>
        <a:p>
          <a:endParaRPr lang="en-GB"/>
        </a:p>
      </dgm:t>
    </dgm:pt>
    <dgm:pt modelId="{77809254-8B83-490C-B2FB-C7D88E02E3CA}" type="sibTrans" cxnId="{82CEBAE7-76BC-4874-B8C2-A0FB5BC2A1FD}">
      <dgm:prSet/>
      <dgm:spPr/>
      <dgm:t>
        <a:bodyPr/>
        <a:lstStyle/>
        <a:p>
          <a:endParaRPr lang="en-GB"/>
        </a:p>
      </dgm:t>
    </dgm:pt>
    <dgm:pt modelId="{CBFE5045-2CDA-4F5B-BA43-CAC547A6E770}" type="pres">
      <dgm:prSet presAssocID="{C14C0561-B0B4-44B9-BD3D-358F75FF29FA}" presName="cycle" presStyleCnt="0">
        <dgm:presLayoutVars>
          <dgm:dir/>
          <dgm:resizeHandles val="exact"/>
        </dgm:presLayoutVars>
      </dgm:prSet>
      <dgm:spPr/>
    </dgm:pt>
    <dgm:pt modelId="{4F3639CE-AD38-477D-A4C4-AAE71689F4CE}" type="pres">
      <dgm:prSet presAssocID="{A90B6CC9-0905-4293-A2D4-19550903E1E6}" presName="node" presStyleLbl="node1" presStyleIdx="0" presStyleCnt="2">
        <dgm:presLayoutVars>
          <dgm:bulletEnabled val="1"/>
        </dgm:presLayoutVars>
      </dgm:prSet>
      <dgm:spPr/>
    </dgm:pt>
    <dgm:pt modelId="{66970C13-A8C6-4D95-BD48-B0D35FD32AAF}" type="pres">
      <dgm:prSet presAssocID="{654AC4EA-3CB4-44D7-B160-2B35110C63AC}" presName="sibTrans" presStyleLbl="sibTrans2D1" presStyleIdx="0" presStyleCnt="2" custScaleX="91617" custScaleY="64660" custLinFactY="100000" custLinFactNeighborX="2830" custLinFactNeighborY="114919"/>
      <dgm:spPr/>
    </dgm:pt>
    <dgm:pt modelId="{F834EF69-ECFB-4185-910F-BD34FF8F8763}" type="pres">
      <dgm:prSet presAssocID="{654AC4EA-3CB4-44D7-B160-2B35110C63AC}" presName="connectorText" presStyleLbl="sibTrans2D1" presStyleIdx="0" presStyleCnt="2"/>
      <dgm:spPr/>
    </dgm:pt>
    <dgm:pt modelId="{E8003940-4D07-4241-975B-3769123164B4}" type="pres">
      <dgm:prSet presAssocID="{35F440CE-0DD4-40FB-866E-8845D219ADA5}" presName="node" presStyleLbl="node1" presStyleIdx="1" presStyleCnt="2">
        <dgm:presLayoutVars>
          <dgm:bulletEnabled val="1"/>
        </dgm:presLayoutVars>
      </dgm:prSet>
      <dgm:spPr/>
    </dgm:pt>
    <dgm:pt modelId="{B3CF22A2-CBD9-4A40-B615-EDB2FE2C31C5}" type="pres">
      <dgm:prSet presAssocID="{77809254-8B83-490C-B2FB-C7D88E02E3CA}" presName="sibTrans" presStyleLbl="sibTrans2D1" presStyleIdx="1" presStyleCnt="2" custScaleX="91484" custScaleY="66018" custLinFactY="-100000" custLinFactNeighborX="-6192" custLinFactNeighborY="-115598"/>
      <dgm:spPr/>
    </dgm:pt>
    <dgm:pt modelId="{335E6CDF-BB48-427D-AD9F-4ADCE85D31D9}" type="pres">
      <dgm:prSet presAssocID="{77809254-8B83-490C-B2FB-C7D88E02E3CA}" presName="connectorText" presStyleLbl="sibTrans2D1" presStyleIdx="1" presStyleCnt="2"/>
      <dgm:spPr/>
    </dgm:pt>
  </dgm:ptLst>
  <dgm:cxnLst>
    <dgm:cxn modelId="{18332407-5605-4A96-BDF3-754B16CA8639}" type="presOf" srcId="{C14C0561-B0B4-44B9-BD3D-358F75FF29FA}" destId="{CBFE5045-2CDA-4F5B-BA43-CAC547A6E770}" srcOrd="0" destOrd="0" presId="urn:microsoft.com/office/officeart/2005/8/layout/cycle2"/>
    <dgm:cxn modelId="{D8D1EF08-CC31-4F10-9CCF-515E1C7CAC46}" type="presOf" srcId="{654AC4EA-3CB4-44D7-B160-2B35110C63AC}" destId="{F834EF69-ECFB-4185-910F-BD34FF8F8763}" srcOrd="1" destOrd="0" presId="urn:microsoft.com/office/officeart/2005/8/layout/cycle2"/>
    <dgm:cxn modelId="{CC0B0110-C575-4C80-82E2-7A522B0164B3}" srcId="{C14C0561-B0B4-44B9-BD3D-358F75FF29FA}" destId="{A90B6CC9-0905-4293-A2D4-19550903E1E6}" srcOrd="0" destOrd="0" parTransId="{587BD54C-C608-44EF-AC5D-F1A16CC4E074}" sibTransId="{654AC4EA-3CB4-44D7-B160-2B35110C63AC}"/>
    <dgm:cxn modelId="{D8F2C83B-468C-444F-8312-FF0996CA9F3E}" type="presOf" srcId="{77809254-8B83-490C-B2FB-C7D88E02E3CA}" destId="{B3CF22A2-CBD9-4A40-B615-EDB2FE2C31C5}" srcOrd="0" destOrd="0" presId="urn:microsoft.com/office/officeart/2005/8/layout/cycle2"/>
    <dgm:cxn modelId="{104D003E-AAF9-4346-A72C-43A3AD77C9D5}" type="presOf" srcId="{A90B6CC9-0905-4293-A2D4-19550903E1E6}" destId="{4F3639CE-AD38-477D-A4C4-AAE71689F4CE}" srcOrd="0" destOrd="0" presId="urn:microsoft.com/office/officeart/2005/8/layout/cycle2"/>
    <dgm:cxn modelId="{C2DBA86F-C1D1-46EB-B386-AE597BAE84E1}" type="presOf" srcId="{654AC4EA-3CB4-44D7-B160-2B35110C63AC}" destId="{66970C13-A8C6-4D95-BD48-B0D35FD32AAF}" srcOrd="0" destOrd="0" presId="urn:microsoft.com/office/officeart/2005/8/layout/cycle2"/>
    <dgm:cxn modelId="{DCDF37A2-AAE8-40D8-9C2E-AED2DF8C8727}" type="presOf" srcId="{35F440CE-0DD4-40FB-866E-8845D219ADA5}" destId="{E8003940-4D07-4241-975B-3769123164B4}" srcOrd="0" destOrd="0" presId="urn:microsoft.com/office/officeart/2005/8/layout/cycle2"/>
    <dgm:cxn modelId="{82CEBAE7-76BC-4874-B8C2-A0FB5BC2A1FD}" srcId="{C14C0561-B0B4-44B9-BD3D-358F75FF29FA}" destId="{35F440CE-0DD4-40FB-866E-8845D219ADA5}" srcOrd="1" destOrd="0" parTransId="{57AE21E5-9712-422F-BE0C-4A2141FF1275}" sibTransId="{77809254-8B83-490C-B2FB-C7D88E02E3CA}"/>
    <dgm:cxn modelId="{0FA428EE-89A0-4C8F-A289-65E455E0399B}" type="presOf" srcId="{77809254-8B83-490C-B2FB-C7D88E02E3CA}" destId="{335E6CDF-BB48-427D-AD9F-4ADCE85D31D9}" srcOrd="1" destOrd="0" presId="urn:microsoft.com/office/officeart/2005/8/layout/cycle2"/>
    <dgm:cxn modelId="{B5286F45-8BAD-422F-B6DD-1DE0D031C6F7}" type="presParOf" srcId="{CBFE5045-2CDA-4F5B-BA43-CAC547A6E770}" destId="{4F3639CE-AD38-477D-A4C4-AAE71689F4CE}" srcOrd="0" destOrd="0" presId="urn:microsoft.com/office/officeart/2005/8/layout/cycle2"/>
    <dgm:cxn modelId="{7CDF8C03-8AD3-4E0D-8179-08DD507128BD}" type="presParOf" srcId="{CBFE5045-2CDA-4F5B-BA43-CAC547A6E770}" destId="{66970C13-A8C6-4D95-BD48-B0D35FD32AAF}" srcOrd="1" destOrd="0" presId="urn:microsoft.com/office/officeart/2005/8/layout/cycle2"/>
    <dgm:cxn modelId="{836FA122-CD60-4514-9329-D8F76C94D569}" type="presParOf" srcId="{66970C13-A8C6-4D95-BD48-B0D35FD32AAF}" destId="{F834EF69-ECFB-4185-910F-BD34FF8F8763}" srcOrd="0" destOrd="0" presId="urn:microsoft.com/office/officeart/2005/8/layout/cycle2"/>
    <dgm:cxn modelId="{5FD3CCCA-CFC1-41D5-966C-9C6D96E4E55F}" type="presParOf" srcId="{CBFE5045-2CDA-4F5B-BA43-CAC547A6E770}" destId="{E8003940-4D07-4241-975B-3769123164B4}" srcOrd="2" destOrd="0" presId="urn:microsoft.com/office/officeart/2005/8/layout/cycle2"/>
    <dgm:cxn modelId="{0C0B2459-DCB6-4B9D-A680-729163728E74}" type="presParOf" srcId="{CBFE5045-2CDA-4F5B-BA43-CAC547A6E770}" destId="{B3CF22A2-CBD9-4A40-B615-EDB2FE2C31C5}" srcOrd="3" destOrd="0" presId="urn:microsoft.com/office/officeart/2005/8/layout/cycle2"/>
    <dgm:cxn modelId="{D07527C6-5C78-408C-84E0-328856703AAC}" type="presParOf" srcId="{B3CF22A2-CBD9-4A40-B615-EDB2FE2C31C5}" destId="{335E6CDF-BB48-427D-AD9F-4ADCE85D31D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0BEFA1-08F3-449A-BCFD-DFB8909F2752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218771C-9B24-4442-B923-5BE47DCC9808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Valuation</a:t>
          </a:r>
        </a:p>
      </dgm:t>
    </dgm:pt>
    <dgm:pt modelId="{66D7E48E-8B18-4836-9497-6E1643A3D7FE}" type="parTrans" cxnId="{B06B60DA-B53F-49D3-BED7-F1CAA039BEB1}">
      <dgm:prSet/>
      <dgm:spPr/>
      <dgm:t>
        <a:bodyPr/>
        <a:lstStyle/>
        <a:p>
          <a:endParaRPr lang="en-US"/>
        </a:p>
      </dgm:t>
    </dgm:pt>
    <dgm:pt modelId="{23EF4CCA-129D-488F-83C7-69D794C56CD0}" type="sibTrans" cxnId="{B06B60DA-B53F-49D3-BED7-F1CAA039BEB1}">
      <dgm:prSet/>
      <dgm:spPr/>
      <dgm:t>
        <a:bodyPr/>
        <a:lstStyle/>
        <a:p>
          <a:endParaRPr lang="en-US"/>
        </a:p>
      </dgm:t>
    </dgm:pt>
    <dgm:pt modelId="{26954E41-F1D1-454C-8301-67081A6945A4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Sales growth</a:t>
          </a:r>
        </a:p>
      </dgm:t>
    </dgm:pt>
    <dgm:pt modelId="{E01CC6FB-A0FF-4DF5-B349-606FA0D8C820}" type="parTrans" cxnId="{45DB408D-D0BB-43A9-B7BE-87BE8A515ECD}">
      <dgm:prSet/>
      <dgm:spPr/>
      <dgm:t>
        <a:bodyPr/>
        <a:lstStyle/>
        <a:p>
          <a:endParaRPr lang="en-US"/>
        </a:p>
      </dgm:t>
    </dgm:pt>
    <dgm:pt modelId="{761AB30E-554E-47E4-8575-05DBFCC55FA9}" type="sibTrans" cxnId="{45DB408D-D0BB-43A9-B7BE-87BE8A515ECD}">
      <dgm:prSet/>
      <dgm:spPr/>
      <dgm:t>
        <a:bodyPr/>
        <a:lstStyle/>
        <a:p>
          <a:endParaRPr lang="en-US"/>
        </a:p>
      </dgm:t>
    </dgm:pt>
    <dgm:pt modelId="{D4CB5536-BDD8-4101-BE7F-CBDDBB1CF27C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200" dirty="0">
              <a:latin typeface="Calibri" panose="020F0502020204030204" pitchFamily="34" charset="0"/>
            </a:rPr>
            <a:t>Capital</a:t>
          </a:r>
        </a:p>
      </dgm:t>
    </dgm:pt>
    <dgm:pt modelId="{12E891A1-CFB7-46FA-8CBF-D0EF7E1629B0}" type="parTrans" cxnId="{9E6BA452-C0A5-4504-973D-DF5E1FC9E5F0}">
      <dgm:prSet/>
      <dgm:spPr/>
      <dgm:t>
        <a:bodyPr/>
        <a:lstStyle/>
        <a:p>
          <a:endParaRPr lang="en-US"/>
        </a:p>
      </dgm:t>
    </dgm:pt>
    <dgm:pt modelId="{927D9851-EE83-4078-8C6B-74A2FE9C5773}" type="sibTrans" cxnId="{9E6BA452-C0A5-4504-973D-DF5E1FC9E5F0}">
      <dgm:prSet/>
      <dgm:spPr/>
      <dgm:t>
        <a:bodyPr/>
        <a:lstStyle/>
        <a:p>
          <a:endParaRPr lang="en-US"/>
        </a:p>
      </dgm:t>
    </dgm:pt>
    <dgm:pt modelId="{860DAEFD-4F44-432F-AFD7-A1FABBB2E4B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200">
              <a:latin typeface="Calibri" panose="020F0502020204030204" pitchFamily="34" charset="0"/>
            </a:rPr>
            <a:t>Margins</a:t>
          </a:r>
        </a:p>
      </dgm:t>
    </dgm:pt>
    <dgm:pt modelId="{9EBD4BA2-524C-451B-B957-82C82D91DA8D}" type="parTrans" cxnId="{78AE21BF-5C9E-493E-A198-110BB1C4F1A6}">
      <dgm:prSet/>
      <dgm:spPr/>
      <dgm:t>
        <a:bodyPr/>
        <a:lstStyle/>
        <a:p>
          <a:endParaRPr lang="en-US"/>
        </a:p>
      </dgm:t>
    </dgm:pt>
    <dgm:pt modelId="{8444DF35-B047-4619-9E26-64A8BA66FFE9}" type="sibTrans" cxnId="{78AE21BF-5C9E-493E-A198-110BB1C4F1A6}">
      <dgm:prSet/>
      <dgm:spPr/>
      <dgm:t>
        <a:bodyPr/>
        <a:lstStyle/>
        <a:p>
          <a:endParaRPr lang="en-US"/>
        </a:p>
      </dgm:t>
    </dgm:pt>
    <dgm:pt modelId="{4A6CB5B5-4CB2-41E3-BB51-FDF0CE7089A0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Price</a:t>
          </a:r>
        </a:p>
      </dgm:t>
    </dgm:pt>
    <dgm:pt modelId="{01493ABB-F0B4-46B2-AF02-86A426E3CE87}" type="parTrans" cxnId="{F0F054E3-F6E6-45AB-A8FB-CC6330D0DF92}">
      <dgm:prSet/>
      <dgm:spPr/>
      <dgm:t>
        <a:bodyPr/>
        <a:lstStyle/>
        <a:p>
          <a:endParaRPr lang="en-US"/>
        </a:p>
      </dgm:t>
    </dgm:pt>
    <dgm:pt modelId="{45452993-5253-4CFE-BE1B-3991A5C88ADC}" type="sibTrans" cxnId="{F0F054E3-F6E6-45AB-A8FB-CC6330D0DF92}">
      <dgm:prSet/>
      <dgm:spPr/>
      <dgm:t>
        <a:bodyPr/>
        <a:lstStyle/>
        <a:p>
          <a:endParaRPr lang="en-US"/>
        </a:p>
      </dgm:t>
    </dgm:pt>
    <dgm:pt modelId="{6113AD45-FC5B-4428-B91D-88C7FB38A27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200">
              <a:latin typeface="Calibri" panose="020F0502020204030204" pitchFamily="34" charset="0"/>
            </a:rPr>
            <a:t>Management of local stakeholders</a:t>
          </a:r>
        </a:p>
      </dgm:t>
    </dgm:pt>
    <dgm:pt modelId="{25423E3A-E836-4EB7-B25E-9CFB831DF9B5}" type="parTrans" cxnId="{A0876622-E1E6-43B0-B000-A7511330DE56}">
      <dgm:prSet/>
      <dgm:spPr/>
      <dgm:t>
        <a:bodyPr/>
        <a:lstStyle/>
        <a:p>
          <a:endParaRPr lang="en-US"/>
        </a:p>
      </dgm:t>
    </dgm:pt>
    <dgm:pt modelId="{C65FB3AB-9CBE-4F2B-85F8-E9E1E382192C}" type="sibTrans" cxnId="{A0876622-E1E6-43B0-B000-A7511330DE56}">
      <dgm:prSet/>
      <dgm:spPr/>
      <dgm:t>
        <a:bodyPr/>
        <a:lstStyle/>
        <a:p>
          <a:endParaRPr lang="en-US"/>
        </a:p>
      </dgm:t>
    </dgm:pt>
    <dgm:pt modelId="{3A1F243E-66C4-45F4-89D1-EC539A5D6513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Production volume</a:t>
          </a:r>
        </a:p>
      </dgm:t>
    </dgm:pt>
    <dgm:pt modelId="{868EB668-1FD3-42A1-966E-8EB94BC4E038}" type="parTrans" cxnId="{F2D8DBC4-655A-43BE-BBA3-51F2EDAFBFCA}">
      <dgm:prSet/>
      <dgm:spPr/>
      <dgm:t>
        <a:bodyPr/>
        <a:lstStyle/>
        <a:p>
          <a:endParaRPr lang="en-US"/>
        </a:p>
      </dgm:t>
    </dgm:pt>
    <dgm:pt modelId="{407D4518-888D-4C76-AD9F-DCE1DF38517A}" type="sibTrans" cxnId="{F2D8DBC4-655A-43BE-BBA3-51F2EDAFBFCA}">
      <dgm:prSet/>
      <dgm:spPr/>
      <dgm:t>
        <a:bodyPr/>
        <a:lstStyle/>
        <a:p>
          <a:endParaRPr lang="en-US"/>
        </a:p>
      </dgm:t>
    </dgm:pt>
    <dgm:pt modelId="{8AA1F348-C2DE-F647-95C2-75B0CF304F9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200" dirty="0">
              <a:latin typeface="Calibri" panose="020F0502020204030204" pitchFamily="34" charset="0"/>
            </a:rPr>
            <a:t>Environmental management</a:t>
          </a:r>
        </a:p>
      </dgm:t>
    </dgm:pt>
    <dgm:pt modelId="{5C22D11F-4CF9-5449-8FC8-AB21F8AEE52C}" type="parTrans" cxnId="{C09E584E-F1FE-4244-A5DF-15495B9673C3}">
      <dgm:prSet/>
      <dgm:spPr>
        <a:ln>
          <a:noFill/>
        </a:ln>
      </dgm:spPr>
      <dgm:t>
        <a:bodyPr/>
        <a:lstStyle/>
        <a:p>
          <a:endParaRPr lang="nl-NL"/>
        </a:p>
      </dgm:t>
    </dgm:pt>
    <dgm:pt modelId="{B21DA376-CCA8-6E41-8A56-47BBC763F9C7}" type="sibTrans" cxnId="{C09E584E-F1FE-4244-A5DF-15495B9673C3}">
      <dgm:prSet/>
      <dgm:spPr/>
      <dgm:t>
        <a:bodyPr/>
        <a:lstStyle/>
        <a:p>
          <a:endParaRPr lang="nl-NL"/>
        </a:p>
      </dgm:t>
    </dgm:pt>
    <dgm:pt modelId="{18D75BCD-A2CC-4268-98BF-3760F47C6883}" type="pres">
      <dgm:prSet presAssocID="{B20BEFA1-08F3-449A-BCFD-DFB8909F27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65077A-CB88-43DF-AAB1-8ADE2B205F72}" type="pres">
      <dgm:prSet presAssocID="{6218771C-9B24-4442-B923-5BE47DCC9808}" presName="hierRoot1" presStyleCnt="0">
        <dgm:presLayoutVars>
          <dgm:hierBranch val="init"/>
        </dgm:presLayoutVars>
      </dgm:prSet>
      <dgm:spPr/>
    </dgm:pt>
    <dgm:pt modelId="{F6CCCC2A-AE26-49D4-81F0-6920C13A4456}" type="pres">
      <dgm:prSet presAssocID="{6218771C-9B24-4442-B923-5BE47DCC9808}" presName="rootComposite1" presStyleCnt="0"/>
      <dgm:spPr/>
    </dgm:pt>
    <dgm:pt modelId="{DD861CA3-F050-4BE9-8CA2-57813464B50E}" type="pres">
      <dgm:prSet presAssocID="{6218771C-9B24-4442-B923-5BE47DCC9808}" presName="rootText1" presStyleLbl="node0" presStyleIdx="0" presStyleCnt="1">
        <dgm:presLayoutVars>
          <dgm:chPref val="3"/>
        </dgm:presLayoutVars>
      </dgm:prSet>
      <dgm:spPr/>
    </dgm:pt>
    <dgm:pt modelId="{984A8EB0-513F-4AF2-A202-9A5BD12C7410}" type="pres">
      <dgm:prSet presAssocID="{6218771C-9B24-4442-B923-5BE47DCC9808}" presName="rootConnector1" presStyleLbl="node1" presStyleIdx="0" presStyleCnt="0"/>
      <dgm:spPr/>
    </dgm:pt>
    <dgm:pt modelId="{B0EA4A37-9FDE-4698-81E9-A68D1BA9EB9A}" type="pres">
      <dgm:prSet presAssocID="{6218771C-9B24-4442-B923-5BE47DCC9808}" presName="hierChild2" presStyleCnt="0"/>
      <dgm:spPr/>
    </dgm:pt>
    <dgm:pt modelId="{6DF3CD1F-2AB9-4076-82DA-0C870D35EBEE}" type="pres">
      <dgm:prSet presAssocID="{E01CC6FB-A0FF-4DF5-B349-606FA0D8C820}" presName="Name37" presStyleLbl="parChTrans1D2" presStyleIdx="0" presStyleCnt="3"/>
      <dgm:spPr/>
    </dgm:pt>
    <dgm:pt modelId="{B4C75FE3-D2AC-4E76-B905-2E92C44D9A84}" type="pres">
      <dgm:prSet presAssocID="{26954E41-F1D1-454C-8301-67081A6945A4}" presName="hierRoot2" presStyleCnt="0">
        <dgm:presLayoutVars>
          <dgm:hierBranch val="init"/>
        </dgm:presLayoutVars>
      </dgm:prSet>
      <dgm:spPr/>
    </dgm:pt>
    <dgm:pt modelId="{31383E45-DD02-49C6-A309-644B44250ADE}" type="pres">
      <dgm:prSet presAssocID="{26954E41-F1D1-454C-8301-67081A6945A4}" presName="rootComposite" presStyleCnt="0"/>
      <dgm:spPr/>
    </dgm:pt>
    <dgm:pt modelId="{B395CF53-8160-4AEB-86EC-BCC57722EB68}" type="pres">
      <dgm:prSet presAssocID="{26954E41-F1D1-454C-8301-67081A6945A4}" presName="rootText" presStyleLbl="node2" presStyleIdx="0" presStyleCnt="3">
        <dgm:presLayoutVars>
          <dgm:chPref val="3"/>
        </dgm:presLayoutVars>
      </dgm:prSet>
      <dgm:spPr/>
    </dgm:pt>
    <dgm:pt modelId="{F9E28AAF-240C-4C02-A9A6-C10D4D9519EE}" type="pres">
      <dgm:prSet presAssocID="{26954E41-F1D1-454C-8301-67081A6945A4}" presName="rootConnector" presStyleLbl="node2" presStyleIdx="0" presStyleCnt="3"/>
      <dgm:spPr/>
    </dgm:pt>
    <dgm:pt modelId="{9C3A4573-8F41-4230-8B99-A12F04A66750}" type="pres">
      <dgm:prSet presAssocID="{26954E41-F1D1-454C-8301-67081A6945A4}" presName="hierChild4" presStyleCnt="0"/>
      <dgm:spPr/>
    </dgm:pt>
    <dgm:pt modelId="{0CD0C9B4-BC56-4BD1-9EE6-CD240DE45073}" type="pres">
      <dgm:prSet presAssocID="{01493ABB-F0B4-46B2-AF02-86A426E3CE87}" presName="Name37" presStyleLbl="parChTrans1D3" presStyleIdx="0" presStyleCnt="3"/>
      <dgm:spPr/>
    </dgm:pt>
    <dgm:pt modelId="{4397131E-8A15-4127-84D9-3ED2568CB22D}" type="pres">
      <dgm:prSet presAssocID="{4A6CB5B5-4CB2-41E3-BB51-FDF0CE7089A0}" presName="hierRoot2" presStyleCnt="0">
        <dgm:presLayoutVars>
          <dgm:hierBranch val="init"/>
        </dgm:presLayoutVars>
      </dgm:prSet>
      <dgm:spPr/>
    </dgm:pt>
    <dgm:pt modelId="{BAD7A290-C413-4B47-A959-C5E3665BA53C}" type="pres">
      <dgm:prSet presAssocID="{4A6CB5B5-4CB2-41E3-BB51-FDF0CE7089A0}" presName="rootComposite" presStyleCnt="0"/>
      <dgm:spPr/>
    </dgm:pt>
    <dgm:pt modelId="{BE75BE8C-D0D4-456A-B011-EE69E8202AAD}" type="pres">
      <dgm:prSet presAssocID="{4A6CB5B5-4CB2-41E3-BB51-FDF0CE7089A0}" presName="rootText" presStyleLbl="node3" presStyleIdx="0" presStyleCnt="3">
        <dgm:presLayoutVars>
          <dgm:chPref val="3"/>
        </dgm:presLayoutVars>
      </dgm:prSet>
      <dgm:spPr/>
    </dgm:pt>
    <dgm:pt modelId="{70C918A5-7C7E-42C5-AB58-C01AA39CEDE7}" type="pres">
      <dgm:prSet presAssocID="{4A6CB5B5-4CB2-41E3-BB51-FDF0CE7089A0}" presName="rootConnector" presStyleLbl="node3" presStyleIdx="0" presStyleCnt="3"/>
      <dgm:spPr/>
    </dgm:pt>
    <dgm:pt modelId="{FC288BEE-5D71-45A7-B6DD-1B30D41DA7FB}" type="pres">
      <dgm:prSet presAssocID="{4A6CB5B5-4CB2-41E3-BB51-FDF0CE7089A0}" presName="hierChild4" presStyleCnt="0"/>
      <dgm:spPr/>
    </dgm:pt>
    <dgm:pt modelId="{9B4E9ABE-24EE-4E6D-B157-6C5264DD5A04}" type="pres">
      <dgm:prSet presAssocID="{4A6CB5B5-4CB2-41E3-BB51-FDF0CE7089A0}" presName="hierChild5" presStyleCnt="0"/>
      <dgm:spPr/>
    </dgm:pt>
    <dgm:pt modelId="{5982BBF3-D772-479E-80A2-B355A0AB79CF}" type="pres">
      <dgm:prSet presAssocID="{868EB668-1FD3-42A1-966E-8EB94BC4E038}" presName="Name37" presStyleLbl="parChTrans1D3" presStyleIdx="1" presStyleCnt="3"/>
      <dgm:spPr/>
    </dgm:pt>
    <dgm:pt modelId="{65BFF7CA-59CC-47DB-B2AC-B2B5060F8BBD}" type="pres">
      <dgm:prSet presAssocID="{3A1F243E-66C4-45F4-89D1-EC539A5D6513}" presName="hierRoot2" presStyleCnt="0">
        <dgm:presLayoutVars>
          <dgm:hierBranch val="init"/>
        </dgm:presLayoutVars>
      </dgm:prSet>
      <dgm:spPr/>
    </dgm:pt>
    <dgm:pt modelId="{78E44931-DDC1-41A5-984F-C94B96075D6F}" type="pres">
      <dgm:prSet presAssocID="{3A1F243E-66C4-45F4-89D1-EC539A5D6513}" presName="rootComposite" presStyleCnt="0"/>
      <dgm:spPr/>
    </dgm:pt>
    <dgm:pt modelId="{D36543C6-37AF-4DBD-9039-CD279F6BCD08}" type="pres">
      <dgm:prSet presAssocID="{3A1F243E-66C4-45F4-89D1-EC539A5D6513}" presName="rootText" presStyleLbl="node3" presStyleIdx="1" presStyleCnt="3">
        <dgm:presLayoutVars>
          <dgm:chPref val="3"/>
        </dgm:presLayoutVars>
      </dgm:prSet>
      <dgm:spPr/>
    </dgm:pt>
    <dgm:pt modelId="{1F53CA45-2379-40F9-B1EE-AF8CC5572D2B}" type="pres">
      <dgm:prSet presAssocID="{3A1F243E-66C4-45F4-89D1-EC539A5D6513}" presName="rootConnector" presStyleLbl="node3" presStyleIdx="1" presStyleCnt="3"/>
      <dgm:spPr/>
    </dgm:pt>
    <dgm:pt modelId="{FF18ED2A-C6A8-44D0-8D88-6B023E5882B6}" type="pres">
      <dgm:prSet presAssocID="{3A1F243E-66C4-45F4-89D1-EC539A5D6513}" presName="hierChild4" presStyleCnt="0"/>
      <dgm:spPr/>
    </dgm:pt>
    <dgm:pt modelId="{7A19A21F-BA92-42BB-9AD8-7F3E53C197C2}" type="pres">
      <dgm:prSet presAssocID="{25423E3A-E836-4EB7-B25E-9CFB831DF9B5}" presName="Name37" presStyleLbl="parChTrans1D4" presStyleIdx="0" presStyleCnt="1"/>
      <dgm:spPr/>
    </dgm:pt>
    <dgm:pt modelId="{239DD1D5-6AAD-4088-9CF5-974335FADBB2}" type="pres">
      <dgm:prSet presAssocID="{6113AD45-FC5B-4428-B91D-88C7FB38A27B}" presName="hierRoot2" presStyleCnt="0">
        <dgm:presLayoutVars>
          <dgm:hierBranch val="init"/>
        </dgm:presLayoutVars>
      </dgm:prSet>
      <dgm:spPr/>
    </dgm:pt>
    <dgm:pt modelId="{D13A1464-4F34-49DE-8CFE-680F0DBDAB96}" type="pres">
      <dgm:prSet presAssocID="{6113AD45-FC5B-4428-B91D-88C7FB38A27B}" presName="rootComposite" presStyleCnt="0"/>
      <dgm:spPr/>
    </dgm:pt>
    <dgm:pt modelId="{5A956349-0AD1-4AAE-ABE5-8A85BCCDAAEC}" type="pres">
      <dgm:prSet presAssocID="{6113AD45-FC5B-4428-B91D-88C7FB38A27B}" presName="rootText" presStyleLbl="node4" presStyleIdx="0" presStyleCnt="1">
        <dgm:presLayoutVars>
          <dgm:chPref val="3"/>
        </dgm:presLayoutVars>
      </dgm:prSet>
      <dgm:spPr/>
    </dgm:pt>
    <dgm:pt modelId="{FCAEB535-B3D4-4CAD-A60B-742881F0FB67}" type="pres">
      <dgm:prSet presAssocID="{6113AD45-FC5B-4428-B91D-88C7FB38A27B}" presName="rootConnector" presStyleLbl="node4" presStyleIdx="0" presStyleCnt="1"/>
      <dgm:spPr/>
    </dgm:pt>
    <dgm:pt modelId="{ED4AD45B-142F-4270-A5F1-E01126529CE4}" type="pres">
      <dgm:prSet presAssocID="{6113AD45-FC5B-4428-B91D-88C7FB38A27B}" presName="hierChild4" presStyleCnt="0"/>
      <dgm:spPr/>
    </dgm:pt>
    <dgm:pt modelId="{F4724E64-5DDD-412C-A936-D800FDDD17DB}" type="pres">
      <dgm:prSet presAssocID="{6113AD45-FC5B-4428-B91D-88C7FB38A27B}" presName="hierChild5" presStyleCnt="0"/>
      <dgm:spPr/>
    </dgm:pt>
    <dgm:pt modelId="{2D24676A-B340-4CF0-AD3D-78254F2104C2}" type="pres">
      <dgm:prSet presAssocID="{3A1F243E-66C4-45F4-89D1-EC539A5D6513}" presName="hierChild5" presStyleCnt="0"/>
      <dgm:spPr/>
    </dgm:pt>
    <dgm:pt modelId="{E7D969A7-DBC2-4C8C-8119-0C816C36EB67}" type="pres">
      <dgm:prSet presAssocID="{26954E41-F1D1-454C-8301-67081A6945A4}" presName="hierChild5" presStyleCnt="0"/>
      <dgm:spPr/>
    </dgm:pt>
    <dgm:pt modelId="{3146017A-29A1-418D-BAFA-5B14B8A8B90A}" type="pres">
      <dgm:prSet presAssocID="{9EBD4BA2-524C-451B-B957-82C82D91DA8D}" presName="Name37" presStyleLbl="parChTrans1D2" presStyleIdx="1" presStyleCnt="3"/>
      <dgm:spPr/>
    </dgm:pt>
    <dgm:pt modelId="{32408F82-3159-4823-B5A2-F0DDED22502B}" type="pres">
      <dgm:prSet presAssocID="{860DAEFD-4F44-432F-AFD7-A1FABBB2E4BE}" presName="hierRoot2" presStyleCnt="0">
        <dgm:presLayoutVars>
          <dgm:hierBranch val="init"/>
        </dgm:presLayoutVars>
      </dgm:prSet>
      <dgm:spPr/>
    </dgm:pt>
    <dgm:pt modelId="{B85B0054-51C6-4A38-A648-FE5545570FD3}" type="pres">
      <dgm:prSet presAssocID="{860DAEFD-4F44-432F-AFD7-A1FABBB2E4BE}" presName="rootComposite" presStyleCnt="0"/>
      <dgm:spPr/>
    </dgm:pt>
    <dgm:pt modelId="{8BC3D01E-55C0-47D1-ADE7-21485523B7ED}" type="pres">
      <dgm:prSet presAssocID="{860DAEFD-4F44-432F-AFD7-A1FABBB2E4BE}" presName="rootText" presStyleLbl="node2" presStyleIdx="1" presStyleCnt="3">
        <dgm:presLayoutVars>
          <dgm:chPref val="3"/>
        </dgm:presLayoutVars>
      </dgm:prSet>
      <dgm:spPr/>
    </dgm:pt>
    <dgm:pt modelId="{FEF9192A-BFC8-4AF6-B9F1-16FCE465B351}" type="pres">
      <dgm:prSet presAssocID="{860DAEFD-4F44-432F-AFD7-A1FABBB2E4BE}" presName="rootConnector" presStyleLbl="node2" presStyleIdx="1" presStyleCnt="3"/>
      <dgm:spPr/>
    </dgm:pt>
    <dgm:pt modelId="{46DD8964-82E9-4390-BC3D-E01FC87EE625}" type="pres">
      <dgm:prSet presAssocID="{860DAEFD-4F44-432F-AFD7-A1FABBB2E4BE}" presName="hierChild4" presStyleCnt="0"/>
      <dgm:spPr/>
    </dgm:pt>
    <dgm:pt modelId="{B3C19186-5A98-844D-99B9-F8BA5D7E0200}" type="pres">
      <dgm:prSet presAssocID="{5C22D11F-4CF9-5449-8FC8-AB21F8AEE52C}" presName="Name37" presStyleLbl="parChTrans1D3" presStyleIdx="2" presStyleCnt="3"/>
      <dgm:spPr/>
    </dgm:pt>
    <dgm:pt modelId="{516AD40C-4427-F142-934B-E6CF0C814497}" type="pres">
      <dgm:prSet presAssocID="{8AA1F348-C2DE-F647-95C2-75B0CF304F9A}" presName="hierRoot2" presStyleCnt="0">
        <dgm:presLayoutVars>
          <dgm:hierBranch val="init"/>
        </dgm:presLayoutVars>
      </dgm:prSet>
      <dgm:spPr/>
    </dgm:pt>
    <dgm:pt modelId="{2A43F1A2-7E71-3045-8FD5-E45210C36064}" type="pres">
      <dgm:prSet presAssocID="{8AA1F348-C2DE-F647-95C2-75B0CF304F9A}" presName="rootComposite" presStyleCnt="0"/>
      <dgm:spPr/>
    </dgm:pt>
    <dgm:pt modelId="{404D2A45-1B00-6C4E-9D41-739F0D536B66}" type="pres">
      <dgm:prSet presAssocID="{8AA1F348-C2DE-F647-95C2-75B0CF304F9A}" presName="rootText" presStyleLbl="node3" presStyleIdx="2" presStyleCnt="3" custLinFactY="48674" custLinFactNeighborX="9441" custLinFactNeighborY="100000">
        <dgm:presLayoutVars>
          <dgm:chPref val="3"/>
        </dgm:presLayoutVars>
      </dgm:prSet>
      <dgm:spPr/>
    </dgm:pt>
    <dgm:pt modelId="{61032EA0-ABD5-9C4E-A61F-3C20D068B5BA}" type="pres">
      <dgm:prSet presAssocID="{8AA1F348-C2DE-F647-95C2-75B0CF304F9A}" presName="rootConnector" presStyleLbl="node3" presStyleIdx="2" presStyleCnt="3"/>
      <dgm:spPr/>
    </dgm:pt>
    <dgm:pt modelId="{060A891C-6873-FD4B-9E36-F2AD83B63C59}" type="pres">
      <dgm:prSet presAssocID="{8AA1F348-C2DE-F647-95C2-75B0CF304F9A}" presName="hierChild4" presStyleCnt="0"/>
      <dgm:spPr/>
    </dgm:pt>
    <dgm:pt modelId="{D2B4BA88-2311-0A4B-AF6F-DD639A8EF8C5}" type="pres">
      <dgm:prSet presAssocID="{8AA1F348-C2DE-F647-95C2-75B0CF304F9A}" presName="hierChild5" presStyleCnt="0"/>
      <dgm:spPr/>
    </dgm:pt>
    <dgm:pt modelId="{FDD393FD-9B8B-42AC-96B5-90BFE764816F}" type="pres">
      <dgm:prSet presAssocID="{860DAEFD-4F44-432F-AFD7-A1FABBB2E4BE}" presName="hierChild5" presStyleCnt="0"/>
      <dgm:spPr/>
    </dgm:pt>
    <dgm:pt modelId="{66148F07-FBDF-4C41-A8A8-3A0539A5FA1C}" type="pres">
      <dgm:prSet presAssocID="{12E891A1-CFB7-46FA-8CBF-D0EF7E1629B0}" presName="Name37" presStyleLbl="parChTrans1D2" presStyleIdx="2" presStyleCnt="3"/>
      <dgm:spPr/>
    </dgm:pt>
    <dgm:pt modelId="{BDC75607-C62D-4735-86C5-264F674BA384}" type="pres">
      <dgm:prSet presAssocID="{D4CB5536-BDD8-4101-BE7F-CBDDBB1CF27C}" presName="hierRoot2" presStyleCnt="0">
        <dgm:presLayoutVars>
          <dgm:hierBranch val="init"/>
        </dgm:presLayoutVars>
      </dgm:prSet>
      <dgm:spPr/>
    </dgm:pt>
    <dgm:pt modelId="{B133B4DF-604C-4C53-BF1C-7C9C12787557}" type="pres">
      <dgm:prSet presAssocID="{D4CB5536-BDD8-4101-BE7F-CBDDBB1CF27C}" presName="rootComposite" presStyleCnt="0"/>
      <dgm:spPr/>
    </dgm:pt>
    <dgm:pt modelId="{94236FB8-C5C6-44AE-8D44-B0275F6B50D9}" type="pres">
      <dgm:prSet presAssocID="{D4CB5536-BDD8-4101-BE7F-CBDDBB1CF27C}" presName="rootText" presStyleLbl="node2" presStyleIdx="2" presStyleCnt="3">
        <dgm:presLayoutVars>
          <dgm:chPref val="3"/>
        </dgm:presLayoutVars>
      </dgm:prSet>
      <dgm:spPr/>
    </dgm:pt>
    <dgm:pt modelId="{AF666667-A78B-44A8-950C-2CDEFC44DCAC}" type="pres">
      <dgm:prSet presAssocID="{D4CB5536-BDD8-4101-BE7F-CBDDBB1CF27C}" presName="rootConnector" presStyleLbl="node2" presStyleIdx="2" presStyleCnt="3"/>
      <dgm:spPr/>
    </dgm:pt>
    <dgm:pt modelId="{9C68A76E-411D-4F69-A289-1AFA9F4857BE}" type="pres">
      <dgm:prSet presAssocID="{D4CB5536-BDD8-4101-BE7F-CBDDBB1CF27C}" presName="hierChild4" presStyleCnt="0"/>
      <dgm:spPr/>
    </dgm:pt>
    <dgm:pt modelId="{72032960-C890-48B7-A9FA-315AD733852B}" type="pres">
      <dgm:prSet presAssocID="{D4CB5536-BDD8-4101-BE7F-CBDDBB1CF27C}" presName="hierChild5" presStyleCnt="0"/>
      <dgm:spPr/>
    </dgm:pt>
    <dgm:pt modelId="{55F84D86-F9DD-4BC1-BAA4-91DA470971FA}" type="pres">
      <dgm:prSet presAssocID="{6218771C-9B24-4442-B923-5BE47DCC9808}" presName="hierChild3" presStyleCnt="0"/>
      <dgm:spPr/>
    </dgm:pt>
  </dgm:ptLst>
  <dgm:cxnLst>
    <dgm:cxn modelId="{73545102-7072-BD4B-BDD1-5D474F613325}" type="presOf" srcId="{26954E41-F1D1-454C-8301-67081A6945A4}" destId="{F9E28AAF-240C-4C02-A9A6-C10D4D9519EE}" srcOrd="1" destOrd="0" presId="urn:microsoft.com/office/officeart/2005/8/layout/orgChart1"/>
    <dgm:cxn modelId="{F04E4D0A-8621-0B44-A126-D703443FED6B}" type="presOf" srcId="{860DAEFD-4F44-432F-AFD7-A1FABBB2E4BE}" destId="{FEF9192A-BFC8-4AF6-B9F1-16FCE465B351}" srcOrd="1" destOrd="0" presId="urn:microsoft.com/office/officeart/2005/8/layout/orgChart1"/>
    <dgm:cxn modelId="{E511BD0A-F853-AB49-A6AB-089E085E06EC}" type="presOf" srcId="{D4CB5536-BDD8-4101-BE7F-CBDDBB1CF27C}" destId="{94236FB8-C5C6-44AE-8D44-B0275F6B50D9}" srcOrd="0" destOrd="0" presId="urn:microsoft.com/office/officeart/2005/8/layout/orgChart1"/>
    <dgm:cxn modelId="{94B59D1B-0E03-F949-85B3-25B65228737E}" type="presOf" srcId="{6218771C-9B24-4442-B923-5BE47DCC9808}" destId="{DD861CA3-F050-4BE9-8CA2-57813464B50E}" srcOrd="0" destOrd="0" presId="urn:microsoft.com/office/officeart/2005/8/layout/orgChart1"/>
    <dgm:cxn modelId="{9E49631C-2CB8-B147-97AC-C81196B7D0CF}" type="presOf" srcId="{4A6CB5B5-4CB2-41E3-BB51-FDF0CE7089A0}" destId="{BE75BE8C-D0D4-456A-B011-EE69E8202AAD}" srcOrd="0" destOrd="0" presId="urn:microsoft.com/office/officeart/2005/8/layout/orgChart1"/>
    <dgm:cxn modelId="{A0876622-E1E6-43B0-B000-A7511330DE56}" srcId="{3A1F243E-66C4-45F4-89D1-EC539A5D6513}" destId="{6113AD45-FC5B-4428-B91D-88C7FB38A27B}" srcOrd="0" destOrd="0" parTransId="{25423E3A-E836-4EB7-B25E-9CFB831DF9B5}" sibTransId="{C65FB3AB-9CBE-4F2B-85F8-E9E1E382192C}"/>
    <dgm:cxn modelId="{8F9CD934-C290-CA45-9F8A-1C3607400C37}" type="presOf" srcId="{B20BEFA1-08F3-449A-BCFD-DFB8909F2752}" destId="{18D75BCD-A2CC-4268-98BF-3760F47C6883}" srcOrd="0" destOrd="0" presId="urn:microsoft.com/office/officeart/2005/8/layout/orgChart1"/>
    <dgm:cxn modelId="{C09E584E-F1FE-4244-A5DF-15495B9673C3}" srcId="{860DAEFD-4F44-432F-AFD7-A1FABBB2E4BE}" destId="{8AA1F348-C2DE-F647-95C2-75B0CF304F9A}" srcOrd="0" destOrd="0" parTransId="{5C22D11F-4CF9-5449-8FC8-AB21F8AEE52C}" sibTransId="{B21DA376-CCA8-6E41-8A56-47BBC763F9C7}"/>
    <dgm:cxn modelId="{9E6BA452-C0A5-4504-973D-DF5E1FC9E5F0}" srcId="{6218771C-9B24-4442-B923-5BE47DCC9808}" destId="{D4CB5536-BDD8-4101-BE7F-CBDDBB1CF27C}" srcOrd="2" destOrd="0" parTransId="{12E891A1-CFB7-46FA-8CBF-D0EF7E1629B0}" sibTransId="{927D9851-EE83-4078-8C6B-74A2FE9C5773}"/>
    <dgm:cxn modelId="{36058D55-684B-9F4C-8DC0-9B7509DBE368}" type="presOf" srcId="{3A1F243E-66C4-45F4-89D1-EC539A5D6513}" destId="{D36543C6-37AF-4DBD-9039-CD279F6BCD08}" srcOrd="0" destOrd="0" presId="urn:microsoft.com/office/officeart/2005/8/layout/orgChart1"/>
    <dgm:cxn modelId="{B004A563-F2D0-3E4D-8D4A-1910089FEFFD}" type="presOf" srcId="{8AA1F348-C2DE-F647-95C2-75B0CF304F9A}" destId="{61032EA0-ABD5-9C4E-A61F-3C20D068B5BA}" srcOrd="1" destOrd="0" presId="urn:microsoft.com/office/officeart/2005/8/layout/orgChart1"/>
    <dgm:cxn modelId="{ADD6A666-6CE1-BD43-93AF-2988ACDB7D02}" type="presOf" srcId="{D4CB5536-BDD8-4101-BE7F-CBDDBB1CF27C}" destId="{AF666667-A78B-44A8-950C-2CDEFC44DCAC}" srcOrd="1" destOrd="0" presId="urn:microsoft.com/office/officeart/2005/8/layout/orgChart1"/>
    <dgm:cxn modelId="{C8031C69-2460-0042-B4B9-EF36941C7483}" type="presOf" srcId="{6113AD45-FC5B-4428-B91D-88C7FB38A27B}" destId="{FCAEB535-B3D4-4CAD-A60B-742881F0FB67}" srcOrd="1" destOrd="0" presId="urn:microsoft.com/office/officeart/2005/8/layout/orgChart1"/>
    <dgm:cxn modelId="{9D444F78-C9EF-0F48-83A7-A5946F631C63}" type="presOf" srcId="{25423E3A-E836-4EB7-B25E-9CFB831DF9B5}" destId="{7A19A21F-BA92-42BB-9AD8-7F3E53C197C2}" srcOrd="0" destOrd="0" presId="urn:microsoft.com/office/officeart/2005/8/layout/orgChart1"/>
    <dgm:cxn modelId="{A678F588-3788-6D4D-96E7-A336DA7D7E39}" type="presOf" srcId="{3A1F243E-66C4-45F4-89D1-EC539A5D6513}" destId="{1F53CA45-2379-40F9-B1EE-AF8CC5572D2B}" srcOrd="1" destOrd="0" presId="urn:microsoft.com/office/officeart/2005/8/layout/orgChart1"/>
    <dgm:cxn modelId="{7188678B-06B1-414C-A4E4-153C1D0FAC85}" type="presOf" srcId="{6113AD45-FC5B-4428-B91D-88C7FB38A27B}" destId="{5A956349-0AD1-4AAE-ABE5-8A85BCCDAAEC}" srcOrd="0" destOrd="0" presId="urn:microsoft.com/office/officeart/2005/8/layout/orgChart1"/>
    <dgm:cxn modelId="{C0C5FC8C-2ABD-F241-9AA5-4AD7EBC4D95B}" type="presOf" srcId="{6218771C-9B24-4442-B923-5BE47DCC9808}" destId="{984A8EB0-513F-4AF2-A202-9A5BD12C7410}" srcOrd="1" destOrd="0" presId="urn:microsoft.com/office/officeart/2005/8/layout/orgChart1"/>
    <dgm:cxn modelId="{45DB408D-D0BB-43A9-B7BE-87BE8A515ECD}" srcId="{6218771C-9B24-4442-B923-5BE47DCC9808}" destId="{26954E41-F1D1-454C-8301-67081A6945A4}" srcOrd="0" destOrd="0" parTransId="{E01CC6FB-A0FF-4DF5-B349-606FA0D8C820}" sibTransId="{761AB30E-554E-47E4-8575-05DBFCC55FA9}"/>
    <dgm:cxn modelId="{6EA83C93-CD63-3444-87FC-F029587F524B}" type="presOf" srcId="{01493ABB-F0B4-46B2-AF02-86A426E3CE87}" destId="{0CD0C9B4-BC56-4BD1-9EE6-CD240DE45073}" srcOrd="0" destOrd="0" presId="urn:microsoft.com/office/officeart/2005/8/layout/orgChart1"/>
    <dgm:cxn modelId="{8A92C594-65E1-1841-A6BB-A3326768C2AE}" type="presOf" srcId="{5C22D11F-4CF9-5449-8FC8-AB21F8AEE52C}" destId="{B3C19186-5A98-844D-99B9-F8BA5D7E0200}" srcOrd="0" destOrd="0" presId="urn:microsoft.com/office/officeart/2005/8/layout/orgChart1"/>
    <dgm:cxn modelId="{CA0C599A-A837-9243-B861-B97406C7360B}" type="presOf" srcId="{9EBD4BA2-524C-451B-B957-82C82D91DA8D}" destId="{3146017A-29A1-418D-BAFA-5B14B8A8B90A}" srcOrd="0" destOrd="0" presId="urn:microsoft.com/office/officeart/2005/8/layout/orgChart1"/>
    <dgm:cxn modelId="{DF38A3A9-0233-0545-A901-F8FD93E610E3}" type="presOf" srcId="{E01CC6FB-A0FF-4DF5-B349-606FA0D8C820}" destId="{6DF3CD1F-2AB9-4076-82DA-0C870D35EBEE}" srcOrd="0" destOrd="0" presId="urn:microsoft.com/office/officeart/2005/8/layout/orgChart1"/>
    <dgm:cxn modelId="{CD619EAC-D204-C349-9684-80E92370CAFF}" type="presOf" srcId="{8AA1F348-C2DE-F647-95C2-75B0CF304F9A}" destId="{404D2A45-1B00-6C4E-9D41-739F0D536B66}" srcOrd="0" destOrd="0" presId="urn:microsoft.com/office/officeart/2005/8/layout/orgChart1"/>
    <dgm:cxn modelId="{ADC636AE-84BB-BD44-887C-837E6CB6BC5F}" type="presOf" srcId="{12E891A1-CFB7-46FA-8CBF-D0EF7E1629B0}" destId="{66148F07-FBDF-4C41-A8A8-3A0539A5FA1C}" srcOrd="0" destOrd="0" presId="urn:microsoft.com/office/officeart/2005/8/layout/orgChart1"/>
    <dgm:cxn modelId="{383B26B0-01B3-A04F-B706-BF3A2B3099FD}" type="presOf" srcId="{4A6CB5B5-4CB2-41E3-BB51-FDF0CE7089A0}" destId="{70C918A5-7C7E-42C5-AB58-C01AA39CEDE7}" srcOrd="1" destOrd="0" presId="urn:microsoft.com/office/officeart/2005/8/layout/orgChart1"/>
    <dgm:cxn modelId="{78AE21BF-5C9E-493E-A198-110BB1C4F1A6}" srcId="{6218771C-9B24-4442-B923-5BE47DCC9808}" destId="{860DAEFD-4F44-432F-AFD7-A1FABBB2E4BE}" srcOrd="1" destOrd="0" parTransId="{9EBD4BA2-524C-451B-B957-82C82D91DA8D}" sibTransId="{8444DF35-B047-4619-9E26-64A8BA66FFE9}"/>
    <dgm:cxn modelId="{F2D8DBC4-655A-43BE-BBA3-51F2EDAFBFCA}" srcId="{26954E41-F1D1-454C-8301-67081A6945A4}" destId="{3A1F243E-66C4-45F4-89D1-EC539A5D6513}" srcOrd="1" destOrd="0" parTransId="{868EB668-1FD3-42A1-966E-8EB94BC4E038}" sibTransId="{407D4518-888D-4C76-AD9F-DCE1DF38517A}"/>
    <dgm:cxn modelId="{A840B5CE-E6C1-3342-905B-8E7B826E3D83}" type="presOf" srcId="{860DAEFD-4F44-432F-AFD7-A1FABBB2E4BE}" destId="{8BC3D01E-55C0-47D1-ADE7-21485523B7ED}" srcOrd="0" destOrd="0" presId="urn:microsoft.com/office/officeart/2005/8/layout/orgChart1"/>
    <dgm:cxn modelId="{0E4FA3D7-17FA-3042-ABFB-D839F8260E5F}" type="presOf" srcId="{868EB668-1FD3-42A1-966E-8EB94BC4E038}" destId="{5982BBF3-D772-479E-80A2-B355A0AB79CF}" srcOrd="0" destOrd="0" presId="urn:microsoft.com/office/officeart/2005/8/layout/orgChart1"/>
    <dgm:cxn modelId="{B06B60DA-B53F-49D3-BED7-F1CAA039BEB1}" srcId="{B20BEFA1-08F3-449A-BCFD-DFB8909F2752}" destId="{6218771C-9B24-4442-B923-5BE47DCC9808}" srcOrd="0" destOrd="0" parTransId="{66D7E48E-8B18-4836-9497-6E1643A3D7FE}" sibTransId="{23EF4CCA-129D-488F-83C7-69D794C56CD0}"/>
    <dgm:cxn modelId="{F0F054E3-F6E6-45AB-A8FB-CC6330D0DF92}" srcId="{26954E41-F1D1-454C-8301-67081A6945A4}" destId="{4A6CB5B5-4CB2-41E3-BB51-FDF0CE7089A0}" srcOrd="0" destOrd="0" parTransId="{01493ABB-F0B4-46B2-AF02-86A426E3CE87}" sibTransId="{45452993-5253-4CFE-BE1B-3991A5C88ADC}"/>
    <dgm:cxn modelId="{958419FC-8F15-D04B-AF1F-F4DC7EB30A15}" type="presOf" srcId="{26954E41-F1D1-454C-8301-67081A6945A4}" destId="{B395CF53-8160-4AEB-86EC-BCC57722EB68}" srcOrd="0" destOrd="0" presId="urn:microsoft.com/office/officeart/2005/8/layout/orgChart1"/>
    <dgm:cxn modelId="{436BB1EC-95ED-2642-B065-7D419CE36447}" type="presParOf" srcId="{18D75BCD-A2CC-4268-98BF-3760F47C6883}" destId="{0565077A-CB88-43DF-AAB1-8ADE2B205F72}" srcOrd="0" destOrd="0" presId="urn:microsoft.com/office/officeart/2005/8/layout/orgChart1"/>
    <dgm:cxn modelId="{BD581CBE-E9BF-684D-8B07-E22F64B895CE}" type="presParOf" srcId="{0565077A-CB88-43DF-AAB1-8ADE2B205F72}" destId="{F6CCCC2A-AE26-49D4-81F0-6920C13A4456}" srcOrd="0" destOrd="0" presId="urn:microsoft.com/office/officeart/2005/8/layout/orgChart1"/>
    <dgm:cxn modelId="{27CB122C-1D78-2245-B81E-9025CF95404A}" type="presParOf" srcId="{F6CCCC2A-AE26-49D4-81F0-6920C13A4456}" destId="{DD861CA3-F050-4BE9-8CA2-57813464B50E}" srcOrd="0" destOrd="0" presId="urn:microsoft.com/office/officeart/2005/8/layout/orgChart1"/>
    <dgm:cxn modelId="{C0511539-380F-3E4B-874D-A1632955902F}" type="presParOf" srcId="{F6CCCC2A-AE26-49D4-81F0-6920C13A4456}" destId="{984A8EB0-513F-4AF2-A202-9A5BD12C7410}" srcOrd="1" destOrd="0" presId="urn:microsoft.com/office/officeart/2005/8/layout/orgChart1"/>
    <dgm:cxn modelId="{5558E85B-EACA-3C4A-AFA2-C16291243759}" type="presParOf" srcId="{0565077A-CB88-43DF-AAB1-8ADE2B205F72}" destId="{B0EA4A37-9FDE-4698-81E9-A68D1BA9EB9A}" srcOrd="1" destOrd="0" presId="urn:microsoft.com/office/officeart/2005/8/layout/orgChart1"/>
    <dgm:cxn modelId="{39D6FED7-642F-B84B-9D7F-00A93A77E751}" type="presParOf" srcId="{B0EA4A37-9FDE-4698-81E9-A68D1BA9EB9A}" destId="{6DF3CD1F-2AB9-4076-82DA-0C870D35EBEE}" srcOrd="0" destOrd="0" presId="urn:microsoft.com/office/officeart/2005/8/layout/orgChart1"/>
    <dgm:cxn modelId="{9C617B05-DD0C-CF4F-B51C-A247A0CB39BA}" type="presParOf" srcId="{B0EA4A37-9FDE-4698-81E9-A68D1BA9EB9A}" destId="{B4C75FE3-D2AC-4E76-B905-2E92C44D9A84}" srcOrd="1" destOrd="0" presId="urn:microsoft.com/office/officeart/2005/8/layout/orgChart1"/>
    <dgm:cxn modelId="{2891CF93-4D75-C542-B48E-C4ADC04DFA71}" type="presParOf" srcId="{B4C75FE3-D2AC-4E76-B905-2E92C44D9A84}" destId="{31383E45-DD02-49C6-A309-644B44250ADE}" srcOrd="0" destOrd="0" presId="urn:microsoft.com/office/officeart/2005/8/layout/orgChart1"/>
    <dgm:cxn modelId="{01151F3C-2F37-C647-91A7-A1FE626D0857}" type="presParOf" srcId="{31383E45-DD02-49C6-A309-644B44250ADE}" destId="{B395CF53-8160-4AEB-86EC-BCC57722EB68}" srcOrd="0" destOrd="0" presId="urn:microsoft.com/office/officeart/2005/8/layout/orgChart1"/>
    <dgm:cxn modelId="{53A8B53A-9A9F-A643-84B9-5649B819E5A0}" type="presParOf" srcId="{31383E45-DD02-49C6-A309-644B44250ADE}" destId="{F9E28AAF-240C-4C02-A9A6-C10D4D9519EE}" srcOrd="1" destOrd="0" presId="urn:microsoft.com/office/officeart/2005/8/layout/orgChart1"/>
    <dgm:cxn modelId="{A80A2278-5E9B-EF4A-A0A6-48DB28BA12CF}" type="presParOf" srcId="{B4C75FE3-D2AC-4E76-B905-2E92C44D9A84}" destId="{9C3A4573-8F41-4230-8B99-A12F04A66750}" srcOrd="1" destOrd="0" presId="urn:microsoft.com/office/officeart/2005/8/layout/orgChart1"/>
    <dgm:cxn modelId="{956B40C2-A289-4949-9CD5-59E078F65F30}" type="presParOf" srcId="{9C3A4573-8F41-4230-8B99-A12F04A66750}" destId="{0CD0C9B4-BC56-4BD1-9EE6-CD240DE45073}" srcOrd="0" destOrd="0" presId="urn:microsoft.com/office/officeart/2005/8/layout/orgChart1"/>
    <dgm:cxn modelId="{78EAE7C7-9A79-984D-B6F1-C95EAE8ABB4E}" type="presParOf" srcId="{9C3A4573-8F41-4230-8B99-A12F04A66750}" destId="{4397131E-8A15-4127-84D9-3ED2568CB22D}" srcOrd="1" destOrd="0" presId="urn:microsoft.com/office/officeart/2005/8/layout/orgChart1"/>
    <dgm:cxn modelId="{95B9D273-A0BE-B445-8A39-0D48FF2B071B}" type="presParOf" srcId="{4397131E-8A15-4127-84D9-3ED2568CB22D}" destId="{BAD7A290-C413-4B47-A959-C5E3665BA53C}" srcOrd="0" destOrd="0" presId="urn:microsoft.com/office/officeart/2005/8/layout/orgChart1"/>
    <dgm:cxn modelId="{4155521F-78AC-DC41-BCF2-4A29CC395F65}" type="presParOf" srcId="{BAD7A290-C413-4B47-A959-C5E3665BA53C}" destId="{BE75BE8C-D0D4-456A-B011-EE69E8202AAD}" srcOrd="0" destOrd="0" presId="urn:microsoft.com/office/officeart/2005/8/layout/orgChart1"/>
    <dgm:cxn modelId="{E74474D5-CE1B-BC48-B2FA-A1756FBBB319}" type="presParOf" srcId="{BAD7A290-C413-4B47-A959-C5E3665BA53C}" destId="{70C918A5-7C7E-42C5-AB58-C01AA39CEDE7}" srcOrd="1" destOrd="0" presId="urn:microsoft.com/office/officeart/2005/8/layout/orgChart1"/>
    <dgm:cxn modelId="{CEBFA282-D34F-1A4C-AAF0-AD571872DE3E}" type="presParOf" srcId="{4397131E-8A15-4127-84D9-3ED2568CB22D}" destId="{FC288BEE-5D71-45A7-B6DD-1B30D41DA7FB}" srcOrd="1" destOrd="0" presId="urn:microsoft.com/office/officeart/2005/8/layout/orgChart1"/>
    <dgm:cxn modelId="{D02ED9D1-1B23-1A41-81F0-B32281FC1FE7}" type="presParOf" srcId="{4397131E-8A15-4127-84D9-3ED2568CB22D}" destId="{9B4E9ABE-24EE-4E6D-B157-6C5264DD5A04}" srcOrd="2" destOrd="0" presId="urn:microsoft.com/office/officeart/2005/8/layout/orgChart1"/>
    <dgm:cxn modelId="{8F9FFCEB-00CE-1142-8D14-F33882B498C9}" type="presParOf" srcId="{9C3A4573-8F41-4230-8B99-A12F04A66750}" destId="{5982BBF3-D772-479E-80A2-B355A0AB79CF}" srcOrd="2" destOrd="0" presId="urn:microsoft.com/office/officeart/2005/8/layout/orgChart1"/>
    <dgm:cxn modelId="{0473819C-3F85-B844-B1E9-BDF9C7109D8F}" type="presParOf" srcId="{9C3A4573-8F41-4230-8B99-A12F04A66750}" destId="{65BFF7CA-59CC-47DB-B2AC-B2B5060F8BBD}" srcOrd="3" destOrd="0" presId="urn:microsoft.com/office/officeart/2005/8/layout/orgChart1"/>
    <dgm:cxn modelId="{9D8DE4A0-0CE7-4042-9A92-0AED5BB35C2F}" type="presParOf" srcId="{65BFF7CA-59CC-47DB-B2AC-B2B5060F8BBD}" destId="{78E44931-DDC1-41A5-984F-C94B96075D6F}" srcOrd="0" destOrd="0" presId="urn:microsoft.com/office/officeart/2005/8/layout/orgChart1"/>
    <dgm:cxn modelId="{7A030481-4DC4-C74E-AB29-715308D98863}" type="presParOf" srcId="{78E44931-DDC1-41A5-984F-C94B96075D6F}" destId="{D36543C6-37AF-4DBD-9039-CD279F6BCD08}" srcOrd="0" destOrd="0" presId="urn:microsoft.com/office/officeart/2005/8/layout/orgChart1"/>
    <dgm:cxn modelId="{C68E6677-C559-6D4F-B8CD-8A50E0DE1248}" type="presParOf" srcId="{78E44931-DDC1-41A5-984F-C94B96075D6F}" destId="{1F53CA45-2379-40F9-B1EE-AF8CC5572D2B}" srcOrd="1" destOrd="0" presId="urn:microsoft.com/office/officeart/2005/8/layout/orgChart1"/>
    <dgm:cxn modelId="{0AC164F9-86E1-5447-A16C-84CEDFC1F8FB}" type="presParOf" srcId="{65BFF7CA-59CC-47DB-B2AC-B2B5060F8BBD}" destId="{FF18ED2A-C6A8-44D0-8D88-6B023E5882B6}" srcOrd="1" destOrd="0" presId="urn:microsoft.com/office/officeart/2005/8/layout/orgChart1"/>
    <dgm:cxn modelId="{D4B966A6-413B-204A-B5B5-B7ED3DC75A72}" type="presParOf" srcId="{FF18ED2A-C6A8-44D0-8D88-6B023E5882B6}" destId="{7A19A21F-BA92-42BB-9AD8-7F3E53C197C2}" srcOrd="0" destOrd="0" presId="urn:microsoft.com/office/officeart/2005/8/layout/orgChart1"/>
    <dgm:cxn modelId="{E81F1523-E411-444F-A8A4-5B5204082813}" type="presParOf" srcId="{FF18ED2A-C6A8-44D0-8D88-6B023E5882B6}" destId="{239DD1D5-6AAD-4088-9CF5-974335FADBB2}" srcOrd="1" destOrd="0" presId="urn:microsoft.com/office/officeart/2005/8/layout/orgChart1"/>
    <dgm:cxn modelId="{846B18DB-5823-1B4E-A14B-F22BA788F933}" type="presParOf" srcId="{239DD1D5-6AAD-4088-9CF5-974335FADBB2}" destId="{D13A1464-4F34-49DE-8CFE-680F0DBDAB96}" srcOrd="0" destOrd="0" presId="urn:microsoft.com/office/officeart/2005/8/layout/orgChart1"/>
    <dgm:cxn modelId="{0478218F-4759-9E49-81DE-CF792F0AFE39}" type="presParOf" srcId="{D13A1464-4F34-49DE-8CFE-680F0DBDAB96}" destId="{5A956349-0AD1-4AAE-ABE5-8A85BCCDAAEC}" srcOrd="0" destOrd="0" presId="urn:microsoft.com/office/officeart/2005/8/layout/orgChart1"/>
    <dgm:cxn modelId="{C5653EA7-D5CE-D548-831E-D52582446657}" type="presParOf" srcId="{D13A1464-4F34-49DE-8CFE-680F0DBDAB96}" destId="{FCAEB535-B3D4-4CAD-A60B-742881F0FB67}" srcOrd="1" destOrd="0" presId="urn:microsoft.com/office/officeart/2005/8/layout/orgChart1"/>
    <dgm:cxn modelId="{9083AF68-5014-2A45-9554-143E9DC5A41F}" type="presParOf" srcId="{239DD1D5-6AAD-4088-9CF5-974335FADBB2}" destId="{ED4AD45B-142F-4270-A5F1-E01126529CE4}" srcOrd="1" destOrd="0" presId="urn:microsoft.com/office/officeart/2005/8/layout/orgChart1"/>
    <dgm:cxn modelId="{EBDFCFDA-1249-884C-8B2C-6F0B7FAD182C}" type="presParOf" srcId="{239DD1D5-6AAD-4088-9CF5-974335FADBB2}" destId="{F4724E64-5DDD-412C-A936-D800FDDD17DB}" srcOrd="2" destOrd="0" presId="urn:microsoft.com/office/officeart/2005/8/layout/orgChart1"/>
    <dgm:cxn modelId="{42448933-30F8-FE41-86BE-C7BFC26499B5}" type="presParOf" srcId="{65BFF7CA-59CC-47DB-B2AC-B2B5060F8BBD}" destId="{2D24676A-B340-4CF0-AD3D-78254F2104C2}" srcOrd="2" destOrd="0" presId="urn:microsoft.com/office/officeart/2005/8/layout/orgChart1"/>
    <dgm:cxn modelId="{5418A032-7E7F-2948-9098-7AC35E6FC50D}" type="presParOf" srcId="{B4C75FE3-D2AC-4E76-B905-2E92C44D9A84}" destId="{E7D969A7-DBC2-4C8C-8119-0C816C36EB67}" srcOrd="2" destOrd="0" presId="urn:microsoft.com/office/officeart/2005/8/layout/orgChart1"/>
    <dgm:cxn modelId="{21AFA491-907E-2449-8764-0B138889DD21}" type="presParOf" srcId="{B0EA4A37-9FDE-4698-81E9-A68D1BA9EB9A}" destId="{3146017A-29A1-418D-BAFA-5B14B8A8B90A}" srcOrd="2" destOrd="0" presId="urn:microsoft.com/office/officeart/2005/8/layout/orgChart1"/>
    <dgm:cxn modelId="{44494EC7-8036-EC49-BBE3-75A358685814}" type="presParOf" srcId="{B0EA4A37-9FDE-4698-81E9-A68D1BA9EB9A}" destId="{32408F82-3159-4823-B5A2-F0DDED22502B}" srcOrd="3" destOrd="0" presId="urn:microsoft.com/office/officeart/2005/8/layout/orgChart1"/>
    <dgm:cxn modelId="{6E4EBD3F-ABBE-524E-97A9-045AEDB39B95}" type="presParOf" srcId="{32408F82-3159-4823-B5A2-F0DDED22502B}" destId="{B85B0054-51C6-4A38-A648-FE5545570FD3}" srcOrd="0" destOrd="0" presId="urn:microsoft.com/office/officeart/2005/8/layout/orgChart1"/>
    <dgm:cxn modelId="{FAB0CEF7-F8B5-374E-92FF-39F01170C2D5}" type="presParOf" srcId="{B85B0054-51C6-4A38-A648-FE5545570FD3}" destId="{8BC3D01E-55C0-47D1-ADE7-21485523B7ED}" srcOrd="0" destOrd="0" presId="urn:microsoft.com/office/officeart/2005/8/layout/orgChart1"/>
    <dgm:cxn modelId="{DB3E7F8A-0C96-5642-884E-41CD7D2844D4}" type="presParOf" srcId="{B85B0054-51C6-4A38-A648-FE5545570FD3}" destId="{FEF9192A-BFC8-4AF6-B9F1-16FCE465B351}" srcOrd="1" destOrd="0" presId="urn:microsoft.com/office/officeart/2005/8/layout/orgChart1"/>
    <dgm:cxn modelId="{6299689E-86A9-6940-8486-9135FACA1F43}" type="presParOf" srcId="{32408F82-3159-4823-B5A2-F0DDED22502B}" destId="{46DD8964-82E9-4390-BC3D-E01FC87EE625}" srcOrd="1" destOrd="0" presId="urn:microsoft.com/office/officeart/2005/8/layout/orgChart1"/>
    <dgm:cxn modelId="{F7095BEF-3903-7144-AFBF-354E7D5BA4EC}" type="presParOf" srcId="{46DD8964-82E9-4390-BC3D-E01FC87EE625}" destId="{B3C19186-5A98-844D-99B9-F8BA5D7E0200}" srcOrd="0" destOrd="0" presId="urn:microsoft.com/office/officeart/2005/8/layout/orgChart1"/>
    <dgm:cxn modelId="{19D78D04-A76F-424F-9CC9-BD377AD024DE}" type="presParOf" srcId="{46DD8964-82E9-4390-BC3D-E01FC87EE625}" destId="{516AD40C-4427-F142-934B-E6CF0C814497}" srcOrd="1" destOrd="0" presId="urn:microsoft.com/office/officeart/2005/8/layout/orgChart1"/>
    <dgm:cxn modelId="{FDE72C20-43A8-6549-9A36-4CA5C911FC4B}" type="presParOf" srcId="{516AD40C-4427-F142-934B-E6CF0C814497}" destId="{2A43F1A2-7E71-3045-8FD5-E45210C36064}" srcOrd="0" destOrd="0" presId="urn:microsoft.com/office/officeart/2005/8/layout/orgChart1"/>
    <dgm:cxn modelId="{1B9AA70F-B375-EC46-9BE9-30D39B41AA62}" type="presParOf" srcId="{2A43F1A2-7E71-3045-8FD5-E45210C36064}" destId="{404D2A45-1B00-6C4E-9D41-739F0D536B66}" srcOrd="0" destOrd="0" presId="urn:microsoft.com/office/officeart/2005/8/layout/orgChart1"/>
    <dgm:cxn modelId="{352CAAF5-C29D-DC41-B95D-D1DB77CB770B}" type="presParOf" srcId="{2A43F1A2-7E71-3045-8FD5-E45210C36064}" destId="{61032EA0-ABD5-9C4E-A61F-3C20D068B5BA}" srcOrd="1" destOrd="0" presId="urn:microsoft.com/office/officeart/2005/8/layout/orgChart1"/>
    <dgm:cxn modelId="{FEEE01DB-C5D9-8449-8131-E46B59B4C926}" type="presParOf" srcId="{516AD40C-4427-F142-934B-E6CF0C814497}" destId="{060A891C-6873-FD4B-9E36-F2AD83B63C59}" srcOrd="1" destOrd="0" presId="urn:microsoft.com/office/officeart/2005/8/layout/orgChart1"/>
    <dgm:cxn modelId="{EB6334CE-BD05-1344-8E4E-397096D4FFBF}" type="presParOf" srcId="{516AD40C-4427-F142-934B-E6CF0C814497}" destId="{D2B4BA88-2311-0A4B-AF6F-DD639A8EF8C5}" srcOrd="2" destOrd="0" presId="urn:microsoft.com/office/officeart/2005/8/layout/orgChart1"/>
    <dgm:cxn modelId="{BABFDC79-AF8B-5841-80C4-DE1DBC155546}" type="presParOf" srcId="{32408F82-3159-4823-B5A2-F0DDED22502B}" destId="{FDD393FD-9B8B-42AC-96B5-90BFE764816F}" srcOrd="2" destOrd="0" presId="urn:microsoft.com/office/officeart/2005/8/layout/orgChart1"/>
    <dgm:cxn modelId="{A6357296-6B30-0E4E-B75A-02D9DBCEAB27}" type="presParOf" srcId="{B0EA4A37-9FDE-4698-81E9-A68D1BA9EB9A}" destId="{66148F07-FBDF-4C41-A8A8-3A0539A5FA1C}" srcOrd="4" destOrd="0" presId="urn:microsoft.com/office/officeart/2005/8/layout/orgChart1"/>
    <dgm:cxn modelId="{F075748B-EC04-5C48-BBAD-3AF6AA6DFFC5}" type="presParOf" srcId="{B0EA4A37-9FDE-4698-81E9-A68D1BA9EB9A}" destId="{BDC75607-C62D-4735-86C5-264F674BA384}" srcOrd="5" destOrd="0" presId="urn:microsoft.com/office/officeart/2005/8/layout/orgChart1"/>
    <dgm:cxn modelId="{1B290E39-53AA-B640-B5D3-1E16C3BC6953}" type="presParOf" srcId="{BDC75607-C62D-4735-86C5-264F674BA384}" destId="{B133B4DF-604C-4C53-BF1C-7C9C12787557}" srcOrd="0" destOrd="0" presId="urn:microsoft.com/office/officeart/2005/8/layout/orgChart1"/>
    <dgm:cxn modelId="{3734DC68-C69D-DA4B-98BF-A20669A1E138}" type="presParOf" srcId="{B133B4DF-604C-4C53-BF1C-7C9C12787557}" destId="{94236FB8-C5C6-44AE-8D44-B0275F6B50D9}" srcOrd="0" destOrd="0" presId="urn:microsoft.com/office/officeart/2005/8/layout/orgChart1"/>
    <dgm:cxn modelId="{D11982F4-2EF1-0A48-9853-A0A76341DA93}" type="presParOf" srcId="{B133B4DF-604C-4C53-BF1C-7C9C12787557}" destId="{AF666667-A78B-44A8-950C-2CDEFC44DCAC}" srcOrd="1" destOrd="0" presId="urn:microsoft.com/office/officeart/2005/8/layout/orgChart1"/>
    <dgm:cxn modelId="{7A6DEC46-EED9-6548-8EAD-252870FCC163}" type="presParOf" srcId="{BDC75607-C62D-4735-86C5-264F674BA384}" destId="{9C68A76E-411D-4F69-A289-1AFA9F4857BE}" srcOrd="1" destOrd="0" presId="urn:microsoft.com/office/officeart/2005/8/layout/orgChart1"/>
    <dgm:cxn modelId="{A64A1B78-A689-1B43-B5AF-7B942C812C19}" type="presParOf" srcId="{BDC75607-C62D-4735-86C5-264F674BA384}" destId="{72032960-C890-48B7-A9FA-315AD733852B}" srcOrd="2" destOrd="0" presId="urn:microsoft.com/office/officeart/2005/8/layout/orgChart1"/>
    <dgm:cxn modelId="{8647A549-5D7B-E24B-8406-CA0234891182}" type="presParOf" srcId="{0565077A-CB88-43DF-AAB1-8ADE2B205F72}" destId="{55F84D86-F9DD-4BC1-BAA4-91DA470971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0BEFA1-08F3-449A-BCFD-DFB8909F2752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218771C-9B24-4442-B923-5BE47DCC9808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Valuation</a:t>
          </a:r>
        </a:p>
      </dgm:t>
    </dgm:pt>
    <dgm:pt modelId="{66D7E48E-8B18-4836-9497-6E1643A3D7FE}" type="parTrans" cxnId="{B06B60DA-B53F-49D3-BED7-F1CAA039BEB1}">
      <dgm:prSet/>
      <dgm:spPr/>
      <dgm:t>
        <a:bodyPr/>
        <a:lstStyle/>
        <a:p>
          <a:endParaRPr lang="en-US"/>
        </a:p>
      </dgm:t>
    </dgm:pt>
    <dgm:pt modelId="{23EF4CCA-129D-488F-83C7-69D794C56CD0}" type="sibTrans" cxnId="{B06B60DA-B53F-49D3-BED7-F1CAA039BEB1}">
      <dgm:prSet/>
      <dgm:spPr/>
      <dgm:t>
        <a:bodyPr/>
        <a:lstStyle/>
        <a:p>
          <a:endParaRPr lang="en-US"/>
        </a:p>
      </dgm:t>
    </dgm:pt>
    <dgm:pt modelId="{26954E41-F1D1-454C-8301-67081A6945A4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Sales growth</a:t>
          </a:r>
        </a:p>
      </dgm:t>
    </dgm:pt>
    <dgm:pt modelId="{E01CC6FB-A0FF-4DF5-B349-606FA0D8C820}" type="parTrans" cxnId="{45DB408D-D0BB-43A9-B7BE-87BE8A515ECD}">
      <dgm:prSet/>
      <dgm:spPr/>
      <dgm:t>
        <a:bodyPr/>
        <a:lstStyle/>
        <a:p>
          <a:endParaRPr lang="en-US"/>
        </a:p>
      </dgm:t>
    </dgm:pt>
    <dgm:pt modelId="{761AB30E-554E-47E4-8575-05DBFCC55FA9}" type="sibTrans" cxnId="{45DB408D-D0BB-43A9-B7BE-87BE8A515ECD}">
      <dgm:prSet/>
      <dgm:spPr/>
      <dgm:t>
        <a:bodyPr/>
        <a:lstStyle/>
        <a:p>
          <a:endParaRPr lang="en-US"/>
        </a:p>
      </dgm:t>
    </dgm:pt>
    <dgm:pt modelId="{D4CB5536-BDD8-4101-BE7F-CBDDBB1CF27C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Capital</a:t>
          </a:r>
        </a:p>
      </dgm:t>
    </dgm:pt>
    <dgm:pt modelId="{12E891A1-CFB7-46FA-8CBF-D0EF7E1629B0}" type="parTrans" cxnId="{9E6BA452-C0A5-4504-973D-DF5E1FC9E5F0}">
      <dgm:prSet/>
      <dgm:spPr/>
      <dgm:t>
        <a:bodyPr/>
        <a:lstStyle/>
        <a:p>
          <a:endParaRPr lang="en-US"/>
        </a:p>
      </dgm:t>
    </dgm:pt>
    <dgm:pt modelId="{927D9851-EE83-4078-8C6B-74A2FE9C5773}" type="sibTrans" cxnId="{9E6BA452-C0A5-4504-973D-DF5E1FC9E5F0}">
      <dgm:prSet/>
      <dgm:spPr/>
      <dgm:t>
        <a:bodyPr/>
        <a:lstStyle/>
        <a:p>
          <a:endParaRPr lang="en-US"/>
        </a:p>
      </dgm:t>
    </dgm:pt>
    <dgm:pt modelId="{860DAEFD-4F44-432F-AFD7-A1FABBB2E4B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200" dirty="0">
              <a:latin typeface="Calibri" panose="020F0502020204030204" pitchFamily="34" charset="0"/>
            </a:rPr>
            <a:t>Margins</a:t>
          </a:r>
        </a:p>
      </dgm:t>
    </dgm:pt>
    <dgm:pt modelId="{9EBD4BA2-524C-451B-B957-82C82D91DA8D}" type="parTrans" cxnId="{78AE21BF-5C9E-493E-A198-110BB1C4F1A6}">
      <dgm:prSet/>
      <dgm:spPr/>
      <dgm:t>
        <a:bodyPr/>
        <a:lstStyle/>
        <a:p>
          <a:endParaRPr lang="en-US"/>
        </a:p>
      </dgm:t>
    </dgm:pt>
    <dgm:pt modelId="{8444DF35-B047-4619-9E26-64A8BA66FFE9}" type="sibTrans" cxnId="{78AE21BF-5C9E-493E-A198-110BB1C4F1A6}">
      <dgm:prSet/>
      <dgm:spPr/>
      <dgm:t>
        <a:bodyPr/>
        <a:lstStyle/>
        <a:p>
          <a:endParaRPr lang="en-US"/>
        </a:p>
      </dgm:t>
    </dgm:pt>
    <dgm:pt modelId="{4A6CB5B5-4CB2-41E3-BB51-FDF0CE7089A0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200">
              <a:latin typeface="Calibri" panose="020F0502020204030204" pitchFamily="34" charset="0"/>
            </a:rPr>
            <a:t>Innovation</a:t>
          </a:r>
        </a:p>
      </dgm:t>
    </dgm:pt>
    <dgm:pt modelId="{01493ABB-F0B4-46B2-AF02-86A426E3CE87}" type="parTrans" cxnId="{F0F054E3-F6E6-45AB-A8FB-CC6330D0DF92}">
      <dgm:prSet/>
      <dgm:spPr/>
      <dgm:t>
        <a:bodyPr/>
        <a:lstStyle/>
        <a:p>
          <a:endParaRPr lang="en-US"/>
        </a:p>
      </dgm:t>
    </dgm:pt>
    <dgm:pt modelId="{45452993-5253-4CFE-BE1B-3991A5C88ADC}" type="sibTrans" cxnId="{F0F054E3-F6E6-45AB-A8FB-CC6330D0DF92}">
      <dgm:prSet/>
      <dgm:spPr/>
      <dgm:t>
        <a:bodyPr/>
        <a:lstStyle/>
        <a:p>
          <a:endParaRPr lang="en-US"/>
        </a:p>
      </dgm:t>
    </dgm:pt>
    <dgm:pt modelId="{6113AD45-FC5B-4428-B91D-88C7FB38A27B}">
      <dgm:prSet phldrT="[Text]" custT="1"/>
      <dgm:spPr/>
      <dgm:t>
        <a:bodyPr/>
        <a:lstStyle/>
        <a:p>
          <a:r>
            <a:rPr lang="en-US" sz="1200">
              <a:latin typeface="Calibri" panose="020F0502020204030204" pitchFamily="34" charset="0"/>
            </a:rPr>
            <a:t>Human capital</a:t>
          </a:r>
        </a:p>
      </dgm:t>
    </dgm:pt>
    <dgm:pt modelId="{25423E3A-E836-4EB7-B25E-9CFB831DF9B5}" type="parTrans" cxnId="{A0876622-E1E6-43B0-B000-A7511330DE56}">
      <dgm:prSet/>
      <dgm:spPr/>
      <dgm:t>
        <a:bodyPr/>
        <a:lstStyle/>
        <a:p>
          <a:endParaRPr lang="en-US"/>
        </a:p>
      </dgm:t>
    </dgm:pt>
    <dgm:pt modelId="{C65FB3AB-9CBE-4F2B-85F8-E9E1E382192C}" type="sibTrans" cxnId="{A0876622-E1E6-43B0-B000-A7511330DE56}">
      <dgm:prSet/>
      <dgm:spPr/>
      <dgm:t>
        <a:bodyPr/>
        <a:lstStyle/>
        <a:p>
          <a:endParaRPr lang="en-US"/>
        </a:p>
      </dgm:t>
    </dgm:pt>
    <dgm:pt modelId="{18D75BCD-A2CC-4268-98BF-3760F47C6883}" type="pres">
      <dgm:prSet presAssocID="{B20BEFA1-08F3-449A-BCFD-DFB8909F27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65077A-CB88-43DF-AAB1-8ADE2B205F72}" type="pres">
      <dgm:prSet presAssocID="{6218771C-9B24-4442-B923-5BE47DCC9808}" presName="hierRoot1" presStyleCnt="0">
        <dgm:presLayoutVars>
          <dgm:hierBranch val="init"/>
        </dgm:presLayoutVars>
      </dgm:prSet>
      <dgm:spPr/>
    </dgm:pt>
    <dgm:pt modelId="{F6CCCC2A-AE26-49D4-81F0-6920C13A4456}" type="pres">
      <dgm:prSet presAssocID="{6218771C-9B24-4442-B923-5BE47DCC9808}" presName="rootComposite1" presStyleCnt="0"/>
      <dgm:spPr/>
    </dgm:pt>
    <dgm:pt modelId="{DD861CA3-F050-4BE9-8CA2-57813464B50E}" type="pres">
      <dgm:prSet presAssocID="{6218771C-9B24-4442-B923-5BE47DCC9808}" presName="rootText1" presStyleLbl="node0" presStyleIdx="0" presStyleCnt="1">
        <dgm:presLayoutVars>
          <dgm:chPref val="3"/>
        </dgm:presLayoutVars>
      </dgm:prSet>
      <dgm:spPr/>
    </dgm:pt>
    <dgm:pt modelId="{984A8EB0-513F-4AF2-A202-9A5BD12C7410}" type="pres">
      <dgm:prSet presAssocID="{6218771C-9B24-4442-B923-5BE47DCC9808}" presName="rootConnector1" presStyleLbl="node1" presStyleIdx="0" presStyleCnt="0"/>
      <dgm:spPr/>
    </dgm:pt>
    <dgm:pt modelId="{B0EA4A37-9FDE-4698-81E9-A68D1BA9EB9A}" type="pres">
      <dgm:prSet presAssocID="{6218771C-9B24-4442-B923-5BE47DCC9808}" presName="hierChild2" presStyleCnt="0"/>
      <dgm:spPr/>
    </dgm:pt>
    <dgm:pt modelId="{6DF3CD1F-2AB9-4076-82DA-0C870D35EBEE}" type="pres">
      <dgm:prSet presAssocID="{E01CC6FB-A0FF-4DF5-B349-606FA0D8C820}" presName="Name37" presStyleLbl="parChTrans1D2" presStyleIdx="0" presStyleCnt="3"/>
      <dgm:spPr/>
    </dgm:pt>
    <dgm:pt modelId="{B4C75FE3-D2AC-4E76-B905-2E92C44D9A84}" type="pres">
      <dgm:prSet presAssocID="{26954E41-F1D1-454C-8301-67081A6945A4}" presName="hierRoot2" presStyleCnt="0">
        <dgm:presLayoutVars>
          <dgm:hierBranch val="init"/>
        </dgm:presLayoutVars>
      </dgm:prSet>
      <dgm:spPr/>
    </dgm:pt>
    <dgm:pt modelId="{31383E45-DD02-49C6-A309-644B44250ADE}" type="pres">
      <dgm:prSet presAssocID="{26954E41-F1D1-454C-8301-67081A6945A4}" presName="rootComposite" presStyleCnt="0"/>
      <dgm:spPr/>
    </dgm:pt>
    <dgm:pt modelId="{B395CF53-8160-4AEB-86EC-BCC57722EB68}" type="pres">
      <dgm:prSet presAssocID="{26954E41-F1D1-454C-8301-67081A6945A4}" presName="rootText" presStyleLbl="node2" presStyleIdx="0" presStyleCnt="3">
        <dgm:presLayoutVars>
          <dgm:chPref val="3"/>
        </dgm:presLayoutVars>
      </dgm:prSet>
      <dgm:spPr/>
    </dgm:pt>
    <dgm:pt modelId="{F9E28AAF-240C-4C02-A9A6-C10D4D9519EE}" type="pres">
      <dgm:prSet presAssocID="{26954E41-F1D1-454C-8301-67081A6945A4}" presName="rootConnector" presStyleLbl="node2" presStyleIdx="0" presStyleCnt="3"/>
      <dgm:spPr/>
    </dgm:pt>
    <dgm:pt modelId="{9C3A4573-8F41-4230-8B99-A12F04A66750}" type="pres">
      <dgm:prSet presAssocID="{26954E41-F1D1-454C-8301-67081A6945A4}" presName="hierChild4" presStyleCnt="0"/>
      <dgm:spPr/>
    </dgm:pt>
    <dgm:pt modelId="{0CD0C9B4-BC56-4BD1-9EE6-CD240DE45073}" type="pres">
      <dgm:prSet presAssocID="{01493ABB-F0B4-46B2-AF02-86A426E3CE87}" presName="Name37" presStyleLbl="parChTrans1D3" presStyleIdx="0" presStyleCnt="1"/>
      <dgm:spPr/>
    </dgm:pt>
    <dgm:pt modelId="{4397131E-8A15-4127-84D9-3ED2568CB22D}" type="pres">
      <dgm:prSet presAssocID="{4A6CB5B5-4CB2-41E3-BB51-FDF0CE7089A0}" presName="hierRoot2" presStyleCnt="0">
        <dgm:presLayoutVars>
          <dgm:hierBranch val="init"/>
        </dgm:presLayoutVars>
      </dgm:prSet>
      <dgm:spPr/>
    </dgm:pt>
    <dgm:pt modelId="{BAD7A290-C413-4B47-A959-C5E3665BA53C}" type="pres">
      <dgm:prSet presAssocID="{4A6CB5B5-4CB2-41E3-BB51-FDF0CE7089A0}" presName="rootComposite" presStyleCnt="0"/>
      <dgm:spPr/>
    </dgm:pt>
    <dgm:pt modelId="{BE75BE8C-D0D4-456A-B011-EE69E8202AAD}" type="pres">
      <dgm:prSet presAssocID="{4A6CB5B5-4CB2-41E3-BB51-FDF0CE7089A0}" presName="rootText" presStyleLbl="node3" presStyleIdx="0" presStyleCnt="1">
        <dgm:presLayoutVars>
          <dgm:chPref val="3"/>
        </dgm:presLayoutVars>
      </dgm:prSet>
      <dgm:spPr/>
    </dgm:pt>
    <dgm:pt modelId="{70C918A5-7C7E-42C5-AB58-C01AA39CEDE7}" type="pres">
      <dgm:prSet presAssocID="{4A6CB5B5-4CB2-41E3-BB51-FDF0CE7089A0}" presName="rootConnector" presStyleLbl="node3" presStyleIdx="0" presStyleCnt="1"/>
      <dgm:spPr/>
    </dgm:pt>
    <dgm:pt modelId="{FC288BEE-5D71-45A7-B6DD-1B30D41DA7FB}" type="pres">
      <dgm:prSet presAssocID="{4A6CB5B5-4CB2-41E3-BB51-FDF0CE7089A0}" presName="hierChild4" presStyleCnt="0"/>
      <dgm:spPr/>
    </dgm:pt>
    <dgm:pt modelId="{7A19A21F-BA92-42BB-9AD8-7F3E53C197C2}" type="pres">
      <dgm:prSet presAssocID="{25423E3A-E836-4EB7-B25E-9CFB831DF9B5}" presName="Name37" presStyleLbl="parChTrans1D4" presStyleIdx="0" presStyleCnt="1"/>
      <dgm:spPr/>
    </dgm:pt>
    <dgm:pt modelId="{239DD1D5-6AAD-4088-9CF5-974335FADBB2}" type="pres">
      <dgm:prSet presAssocID="{6113AD45-FC5B-4428-B91D-88C7FB38A27B}" presName="hierRoot2" presStyleCnt="0">
        <dgm:presLayoutVars>
          <dgm:hierBranch val="init"/>
        </dgm:presLayoutVars>
      </dgm:prSet>
      <dgm:spPr/>
    </dgm:pt>
    <dgm:pt modelId="{D13A1464-4F34-49DE-8CFE-680F0DBDAB96}" type="pres">
      <dgm:prSet presAssocID="{6113AD45-FC5B-4428-B91D-88C7FB38A27B}" presName="rootComposite" presStyleCnt="0"/>
      <dgm:spPr/>
    </dgm:pt>
    <dgm:pt modelId="{5A956349-0AD1-4AAE-ABE5-8A85BCCDAAEC}" type="pres">
      <dgm:prSet presAssocID="{6113AD45-FC5B-4428-B91D-88C7FB38A27B}" presName="rootText" presStyleLbl="node4" presStyleIdx="0" presStyleCnt="1">
        <dgm:presLayoutVars>
          <dgm:chPref val="3"/>
        </dgm:presLayoutVars>
      </dgm:prSet>
      <dgm:spPr/>
    </dgm:pt>
    <dgm:pt modelId="{FCAEB535-B3D4-4CAD-A60B-742881F0FB67}" type="pres">
      <dgm:prSet presAssocID="{6113AD45-FC5B-4428-B91D-88C7FB38A27B}" presName="rootConnector" presStyleLbl="node4" presStyleIdx="0" presStyleCnt="1"/>
      <dgm:spPr/>
    </dgm:pt>
    <dgm:pt modelId="{ED4AD45B-142F-4270-A5F1-E01126529CE4}" type="pres">
      <dgm:prSet presAssocID="{6113AD45-FC5B-4428-B91D-88C7FB38A27B}" presName="hierChild4" presStyleCnt="0"/>
      <dgm:spPr/>
    </dgm:pt>
    <dgm:pt modelId="{F4724E64-5DDD-412C-A936-D800FDDD17DB}" type="pres">
      <dgm:prSet presAssocID="{6113AD45-FC5B-4428-B91D-88C7FB38A27B}" presName="hierChild5" presStyleCnt="0"/>
      <dgm:spPr/>
    </dgm:pt>
    <dgm:pt modelId="{9B4E9ABE-24EE-4E6D-B157-6C5264DD5A04}" type="pres">
      <dgm:prSet presAssocID="{4A6CB5B5-4CB2-41E3-BB51-FDF0CE7089A0}" presName="hierChild5" presStyleCnt="0"/>
      <dgm:spPr/>
    </dgm:pt>
    <dgm:pt modelId="{E7D969A7-DBC2-4C8C-8119-0C816C36EB67}" type="pres">
      <dgm:prSet presAssocID="{26954E41-F1D1-454C-8301-67081A6945A4}" presName="hierChild5" presStyleCnt="0"/>
      <dgm:spPr/>
    </dgm:pt>
    <dgm:pt modelId="{3146017A-29A1-418D-BAFA-5B14B8A8B90A}" type="pres">
      <dgm:prSet presAssocID="{9EBD4BA2-524C-451B-B957-82C82D91DA8D}" presName="Name37" presStyleLbl="parChTrans1D2" presStyleIdx="1" presStyleCnt="3"/>
      <dgm:spPr/>
    </dgm:pt>
    <dgm:pt modelId="{32408F82-3159-4823-B5A2-F0DDED22502B}" type="pres">
      <dgm:prSet presAssocID="{860DAEFD-4F44-432F-AFD7-A1FABBB2E4BE}" presName="hierRoot2" presStyleCnt="0">
        <dgm:presLayoutVars>
          <dgm:hierBranch val="init"/>
        </dgm:presLayoutVars>
      </dgm:prSet>
      <dgm:spPr/>
    </dgm:pt>
    <dgm:pt modelId="{B85B0054-51C6-4A38-A648-FE5545570FD3}" type="pres">
      <dgm:prSet presAssocID="{860DAEFD-4F44-432F-AFD7-A1FABBB2E4BE}" presName="rootComposite" presStyleCnt="0"/>
      <dgm:spPr/>
    </dgm:pt>
    <dgm:pt modelId="{8BC3D01E-55C0-47D1-ADE7-21485523B7ED}" type="pres">
      <dgm:prSet presAssocID="{860DAEFD-4F44-432F-AFD7-A1FABBB2E4BE}" presName="rootText" presStyleLbl="node2" presStyleIdx="1" presStyleCnt="3">
        <dgm:presLayoutVars>
          <dgm:chPref val="3"/>
        </dgm:presLayoutVars>
      </dgm:prSet>
      <dgm:spPr/>
    </dgm:pt>
    <dgm:pt modelId="{FEF9192A-BFC8-4AF6-B9F1-16FCE465B351}" type="pres">
      <dgm:prSet presAssocID="{860DAEFD-4F44-432F-AFD7-A1FABBB2E4BE}" presName="rootConnector" presStyleLbl="node2" presStyleIdx="1" presStyleCnt="3"/>
      <dgm:spPr/>
    </dgm:pt>
    <dgm:pt modelId="{46DD8964-82E9-4390-BC3D-E01FC87EE625}" type="pres">
      <dgm:prSet presAssocID="{860DAEFD-4F44-432F-AFD7-A1FABBB2E4BE}" presName="hierChild4" presStyleCnt="0"/>
      <dgm:spPr/>
    </dgm:pt>
    <dgm:pt modelId="{FDD393FD-9B8B-42AC-96B5-90BFE764816F}" type="pres">
      <dgm:prSet presAssocID="{860DAEFD-4F44-432F-AFD7-A1FABBB2E4BE}" presName="hierChild5" presStyleCnt="0"/>
      <dgm:spPr/>
    </dgm:pt>
    <dgm:pt modelId="{66148F07-FBDF-4C41-A8A8-3A0539A5FA1C}" type="pres">
      <dgm:prSet presAssocID="{12E891A1-CFB7-46FA-8CBF-D0EF7E1629B0}" presName="Name37" presStyleLbl="parChTrans1D2" presStyleIdx="2" presStyleCnt="3"/>
      <dgm:spPr/>
    </dgm:pt>
    <dgm:pt modelId="{BDC75607-C62D-4735-86C5-264F674BA384}" type="pres">
      <dgm:prSet presAssocID="{D4CB5536-BDD8-4101-BE7F-CBDDBB1CF27C}" presName="hierRoot2" presStyleCnt="0">
        <dgm:presLayoutVars>
          <dgm:hierBranch val="init"/>
        </dgm:presLayoutVars>
      </dgm:prSet>
      <dgm:spPr/>
    </dgm:pt>
    <dgm:pt modelId="{B133B4DF-604C-4C53-BF1C-7C9C12787557}" type="pres">
      <dgm:prSet presAssocID="{D4CB5536-BDD8-4101-BE7F-CBDDBB1CF27C}" presName="rootComposite" presStyleCnt="0"/>
      <dgm:spPr/>
    </dgm:pt>
    <dgm:pt modelId="{94236FB8-C5C6-44AE-8D44-B0275F6B50D9}" type="pres">
      <dgm:prSet presAssocID="{D4CB5536-BDD8-4101-BE7F-CBDDBB1CF27C}" presName="rootText" presStyleLbl="node2" presStyleIdx="2" presStyleCnt="3">
        <dgm:presLayoutVars>
          <dgm:chPref val="3"/>
        </dgm:presLayoutVars>
      </dgm:prSet>
      <dgm:spPr/>
    </dgm:pt>
    <dgm:pt modelId="{AF666667-A78B-44A8-950C-2CDEFC44DCAC}" type="pres">
      <dgm:prSet presAssocID="{D4CB5536-BDD8-4101-BE7F-CBDDBB1CF27C}" presName="rootConnector" presStyleLbl="node2" presStyleIdx="2" presStyleCnt="3"/>
      <dgm:spPr/>
    </dgm:pt>
    <dgm:pt modelId="{9C68A76E-411D-4F69-A289-1AFA9F4857BE}" type="pres">
      <dgm:prSet presAssocID="{D4CB5536-BDD8-4101-BE7F-CBDDBB1CF27C}" presName="hierChild4" presStyleCnt="0"/>
      <dgm:spPr/>
    </dgm:pt>
    <dgm:pt modelId="{72032960-C890-48B7-A9FA-315AD733852B}" type="pres">
      <dgm:prSet presAssocID="{D4CB5536-BDD8-4101-BE7F-CBDDBB1CF27C}" presName="hierChild5" presStyleCnt="0"/>
      <dgm:spPr/>
    </dgm:pt>
    <dgm:pt modelId="{55F84D86-F9DD-4BC1-BAA4-91DA470971FA}" type="pres">
      <dgm:prSet presAssocID="{6218771C-9B24-4442-B923-5BE47DCC9808}" presName="hierChild3" presStyleCnt="0"/>
      <dgm:spPr/>
    </dgm:pt>
  </dgm:ptLst>
  <dgm:cxnLst>
    <dgm:cxn modelId="{8E73A600-CBB0-4E42-A36A-2F1EE77F021C}" type="presOf" srcId="{860DAEFD-4F44-432F-AFD7-A1FABBB2E4BE}" destId="{8BC3D01E-55C0-47D1-ADE7-21485523B7ED}" srcOrd="0" destOrd="0" presId="urn:microsoft.com/office/officeart/2005/8/layout/orgChart1"/>
    <dgm:cxn modelId="{B02AC90C-37B4-DD4D-836B-C3B4F1AA007B}" type="presOf" srcId="{6218771C-9B24-4442-B923-5BE47DCC9808}" destId="{984A8EB0-513F-4AF2-A202-9A5BD12C7410}" srcOrd="1" destOrd="0" presId="urn:microsoft.com/office/officeart/2005/8/layout/orgChart1"/>
    <dgm:cxn modelId="{AE5CF117-E47E-C44A-A926-236C43458C0B}" type="presOf" srcId="{12E891A1-CFB7-46FA-8CBF-D0EF7E1629B0}" destId="{66148F07-FBDF-4C41-A8A8-3A0539A5FA1C}" srcOrd="0" destOrd="0" presId="urn:microsoft.com/office/officeart/2005/8/layout/orgChart1"/>
    <dgm:cxn modelId="{C595A319-D775-674E-983D-F6CD09D26AD5}" type="presOf" srcId="{26954E41-F1D1-454C-8301-67081A6945A4}" destId="{F9E28AAF-240C-4C02-A9A6-C10D4D9519EE}" srcOrd="1" destOrd="0" presId="urn:microsoft.com/office/officeart/2005/8/layout/orgChart1"/>
    <dgm:cxn modelId="{A0876622-E1E6-43B0-B000-A7511330DE56}" srcId="{4A6CB5B5-4CB2-41E3-BB51-FDF0CE7089A0}" destId="{6113AD45-FC5B-4428-B91D-88C7FB38A27B}" srcOrd="0" destOrd="0" parTransId="{25423E3A-E836-4EB7-B25E-9CFB831DF9B5}" sibTransId="{C65FB3AB-9CBE-4F2B-85F8-E9E1E382192C}"/>
    <dgm:cxn modelId="{A16CDF27-27B4-F442-B705-852066164380}" type="presOf" srcId="{26954E41-F1D1-454C-8301-67081A6945A4}" destId="{B395CF53-8160-4AEB-86EC-BCC57722EB68}" srcOrd="0" destOrd="0" presId="urn:microsoft.com/office/officeart/2005/8/layout/orgChart1"/>
    <dgm:cxn modelId="{FE0F322D-D5B4-B54C-A6A8-BDAFD40B0E9C}" type="presOf" srcId="{B20BEFA1-08F3-449A-BCFD-DFB8909F2752}" destId="{18D75BCD-A2CC-4268-98BF-3760F47C6883}" srcOrd="0" destOrd="0" presId="urn:microsoft.com/office/officeart/2005/8/layout/orgChart1"/>
    <dgm:cxn modelId="{EF88EE35-74C0-AE40-B216-4C5BA3947E99}" type="presOf" srcId="{6218771C-9B24-4442-B923-5BE47DCC9808}" destId="{DD861CA3-F050-4BE9-8CA2-57813464B50E}" srcOrd="0" destOrd="0" presId="urn:microsoft.com/office/officeart/2005/8/layout/orgChart1"/>
    <dgm:cxn modelId="{2E0A3542-984D-A74A-A17F-0675369EA615}" type="presOf" srcId="{6113AD45-FC5B-4428-B91D-88C7FB38A27B}" destId="{FCAEB535-B3D4-4CAD-A60B-742881F0FB67}" srcOrd="1" destOrd="0" presId="urn:microsoft.com/office/officeart/2005/8/layout/orgChart1"/>
    <dgm:cxn modelId="{9E6BA452-C0A5-4504-973D-DF5E1FC9E5F0}" srcId="{6218771C-9B24-4442-B923-5BE47DCC9808}" destId="{D4CB5536-BDD8-4101-BE7F-CBDDBB1CF27C}" srcOrd="2" destOrd="0" parTransId="{12E891A1-CFB7-46FA-8CBF-D0EF7E1629B0}" sibTransId="{927D9851-EE83-4078-8C6B-74A2FE9C5773}"/>
    <dgm:cxn modelId="{CBF69D70-E3EF-F845-85B1-2DFC77B3D7B2}" type="presOf" srcId="{860DAEFD-4F44-432F-AFD7-A1FABBB2E4BE}" destId="{FEF9192A-BFC8-4AF6-B9F1-16FCE465B351}" srcOrd="1" destOrd="0" presId="urn:microsoft.com/office/officeart/2005/8/layout/orgChart1"/>
    <dgm:cxn modelId="{720CC873-5D34-BD47-9FF4-8DD18679181F}" type="presOf" srcId="{6113AD45-FC5B-4428-B91D-88C7FB38A27B}" destId="{5A956349-0AD1-4AAE-ABE5-8A85BCCDAAEC}" srcOrd="0" destOrd="0" presId="urn:microsoft.com/office/officeart/2005/8/layout/orgChart1"/>
    <dgm:cxn modelId="{C14EEF75-795B-2A4A-9178-841F1D3317B9}" type="presOf" srcId="{D4CB5536-BDD8-4101-BE7F-CBDDBB1CF27C}" destId="{AF666667-A78B-44A8-950C-2CDEFC44DCAC}" srcOrd="1" destOrd="0" presId="urn:microsoft.com/office/officeart/2005/8/layout/orgChart1"/>
    <dgm:cxn modelId="{32E6F27E-0C49-134D-BAFC-DB8BF24B5EC9}" type="presOf" srcId="{E01CC6FB-A0FF-4DF5-B349-606FA0D8C820}" destId="{6DF3CD1F-2AB9-4076-82DA-0C870D35EBEE}" srcOrd="0" destOrd="0" presId="urn:microsoft.com/office/officeart/2005/8/layout/orgChart1"/>
    <dgm:cxn modelId="{28B11A81-3A9A-FF44-92AD-02B9E12FF2E8}" type="presOf" srcId="{D4CB5536-BDD8-4101-BE7F-CBDDBB1CF27C}" destId="{94236FB8-C5C6-44AE-8D44-B0275F6B50D9}" srcOrd="0" destOrd="0" presId="urn:microsoft.com/office/officeart/2005/8/layout/orgChart1"/>
    <dgm:cxn modelId="{45DB408D-D0BB-43A9-B7BE-87BE8A515ECD}" srcId="{6218771C-9B24-4442-B923-5BE47DCC9808}" destId="{26954E41-F1D1-454C-8301-67081A6945A4}" srcOrd="0" destOrd="0" parTransId="{E01CC6FB-A0FF-4DF5-B349-606FA0D8C820}" sibTransId="{761AB30E-554E-47E4-8575-05DBFCC55FA9}"/>
    <dgm:cxn modelId="{EEB3E88E-AC8B-E445-92BD-FD3C78D84EDA}" type="presOf" srcId="{25423E3A-E836-4EB7-B25E-9CFB831DF9B5}" destId="{7A19A21F-BA92-42BB-9AD8-7F3E53C197C2}" srcOrd="0" destOrd="0" presId="urn:microsoft.com/office/officeart/2005/8/layout/orgChart1"/>
    <dgm:cxn modelId="{4603FABC-E61F-0D47-B609-F704A58C0A55}" type="presOf" srcId="{9EBD4BA2-524C-451B-B957-82C82D91DA8D}" destId="{3146017A-29A1-418D-BAFA-5B14B8A8B90A}" srcOrd="0" destOrd="0" presId="urn:microsoft.com/office/officeart/2005/8/layout/orgChart1"/>
    <dgm:cxn modelId="{78AE21BF-5C9E-493E-A198-110BB1C4F1A6}" srcId="{6218771C-9B24-4442-B923-5BE47DCC9808}" destId="{860DAEFD-4F44-432F-AFD7-A1FABBB2E4BE}" srcOrd="1" destOrd="0" parTransId="{9EBD4BA2-524C-451B-B957-82C82D91DA8D}" sibTransId="{8444DF35-B047-4619-9E26-64A8BA66FFE9}"/>
    <dgm:cxn modelId="{B06B60DA-B53F-49D3-BED7-F1CAA039BEB1}" srcId="{B20BEFA1-08F3-449A-BCFD-DFB8909F2752}" destId="{6218771C-9B24-4442-B923-5BE47DCC9808}" srcOrd="0" destOrd="0" parTransId="{66D7E48E-8B18-4836-9497-6E1643A3D7FE}" sibTransId="{23EF4CCA-129D-488F-83C7-69D794C56CD0}"/>
    <dgm:cxn modelId="{8BA2BBE0-E458-BE42-9EB2-A49E98B7AF8B}" type="presOf" srcId="{01493ABB-F0B4-46B2-AF02-86A426E3CE87}" destId="{0CD0C9B4-BC56-4BD1-9EE6-CD240DE45073}" srcOrd="0" destOrd="0" presId="urn:microsoft.com/office/officeart/2005/8/layout/orgChart1"/>
    <dgm:cxn modelId="{F0F054E3-F6E6-45AB-A8FB-CC6330D0DF92}" srcId="{26954E41-F1D1-454C-8301-67081A6945A4}" destId="{4A6CB5B5-4CB2-41E3-BB51-FDF0CE7089A0}" srcOrd="0" destOrd="0" parTransId="{01493ABB-F0B4-46B2-AF02-86A426E3CE87}" sibTransId="{45452993-5253-4CFE-BE1B-3991A5C88ADC}"/>
    <dgm:cxn modelId="{684620FD-4B13-064D-8F64-D96DBDCCF93F}" type="presOf" srcId="{4A6CB5B5-4CB2-41E3-BB51-FDF0CE7089A0}" destId="{70C918A5-7C7E-42C5-AB58-C01AA39CEDE7}" srcOrd="1" destOrd="0" presId="urn:microsoft.com/office/officeart/2005/8/layout/orgChart1"/>
    <dgm:cxn modelId="{A90DA3FD-84F0-E54F-904A-5A9FA2178315}" type="presOf" srcId="{4A6CB5B5-4CB2-41E3-BB51-FDF0CE7089A0}" destId="{BE75BE8C-D0D4-456A-B011-EE69E8202AAD}" srcOrd="0" destOrd="0" presId="urn:microsoft.com/office/officeart/2005/8/layout/orgChart1"/>
    <dgm:cxn modelId="{6CC2C5C4-D6ED-2649-8FB4-CDB544F90589}" type="presParOf" srcId="{18D75BCD-A2CC-4268-98BF-3760F47C6883}" destId="{0565077A-CB88-43DF-AAB1-8ADE2B205F72}" srcOrd="0" destOrd="0" presId="urn:microsoft.com/office/officeart/2005/8/layout/orgChart1"/>
    <dgm:cxn modelId="{709AB469-4DE7-A647-94FE-DBB6F5CB094E}" type="presParOf" srcId="{0565077A-CB88-43DF-AAB1-8ADE2B205F72}" destId="{F6CCCC2A-AE26-49D4-81F0-6920C13A4456}" srcOrd="0" destOrd="0" presId="urn:microsoft.com/office/officeart/2005/8/layout/orgChart1"/>
    <dgm:cxn modelId="{24D77C9C-9DAA-3C47-9D01-13875F5ED362}" type="presParOf" srcId="{F6CCCC2A-AE26-49D4-81F0-6920C13A4456}" destId="{DD861CA3-F050-4BE9-8CA2-57813464B50E}" srcOrd="0" destOrd="0" presId="urn:microsoft.com/office/officeart/2005/8/layout/orgChart1"/>
    <dgm:cxn modelId="{B9B2A0C8-EE48-124A-BC2B-63BB4EFCD210}" type="presParOf" srcId="{F6CCCC2A-AE26-49D4-81F0-6920C13A4456}" destId="{984A8EB0-513F-4AF2-A202-9A5BD12C7410}" srcOrd="1" destOrd="0" presId="urn:microsoft.com/office/officeart/2005/8/layout/orgChart1"/>
    <dgm:cxn modelId="{017E1D7F-6AC1-D944-96A3-33A12A988023}" type="presParOf" srcId="{0565077A-CB88-43DF-AAB1-8ADE2B205F72}" destId="{B0EA4A37-9FDE-4698-81E9-A68D1BA9EB9A}" srcOrd="1" destOrd="0" presId="urn:microsoft.com/office/officeart/2005/8/layout/orgChart1"/>
    <dgm:cxn modelId="{AEC61D95-C26D-F342-A22A-4E33D5452D1B}" type="presParOf" srcId="{B0EA4A37-9FDE-4698-81E9-A68D1BA9EB9A}" destId="{6DF3CD1F-2AB9-4076-82DA-0C870D35EBEE}" srcOrd="0" destOrd="0" presId="urn:microsoft.com/office/officeart/2005/8/layout/orgChart1"/>
    <dgm:cxn modelId="{38A8140C-1E61-9F4B-B2AE-1E20A526A0B5}" type="presParOf" srcId="{B0EA4A37-9FDE-4698-81E9-A68D1BA9EB9A}" destId="{B4C75FE3-D2AC-4E76-B905-2E92C44D9A84}" srcOrd="1" destOrd="0" presId="urn:microsoft.com/office/officeart/2005/8/layout/orgChart1"/>
    <dgm:cxn modelId="{1808D176-5133-BD4F-B7D5-FCAAB265BA75}" type="presParOf" srcId="{B4C75FE3-D2AC-4E76-B905-2E92C44D9A84}" destId="{31383E45-DD02-49C6-A309-644B44250ADE}" srcOrd="0" destOrd="0" presId="urn:microsoft.com/office/officeart/2005/8/layout/orgChart1"/>
    <dgm:cxn modelId="{7F46CFD6-61EA-CA4C-A8F2-5A6D7F7A8F57}" type="presParOf" srcId="{31383E45-DD02-49C6-A309-644B44250ADE}" destId="{B395CF53-8160-4AEB-86EC-BCC57722EB68}" srcOrd="0" destOrd="0" presId="urn:microsoft.com/office/officeart/2005/8/layout/orgChart1"/>
    <dgm:cxn modelId="{95D4AE6B-6080-914C-B66D-E84F5D04817F}" type="presParOf" srcId="{31383E45-DD02-49C6-A309-644B44250ADE}" destId="{F9E28AAF-240C-4C02-A9A6-C10D4D9519EE}" srcOrd="1" destOrd="0" presId="urn:microsoft.com/office/officeart/2005/8/layout/orgChart1"/>
    <dgm:cxn modelId="{849B7220-88DD-FA44-B5FF-55FA0A5F7DEB}" type="presParOf" srcId="{B4C75FE3-D2AC-4E76-B905-2E92C44D9A84}" destId="{9C3A4573-8F41-4230-8B99-A12F04A66750}" srcOrd="1" destOrd="0" presId="urn:microsoft.com/office/officeart/2005/8/layout/orgChart1"/>
    <dgm:cxn modelId="{A013B991-035A-CA4A-A422-F2CA29FCDBDC}" type="presParOf" srcId="{9C3A4573-8F41-4230-8B99-A12F04A66750}" destId="{0CD0C9B4-BC56-4BD1-9EE6-CD240DE45073}" srcOrd="0" destOrd="0" presId="urn:microsoft.com/office/officeart/2005/8/layout/orgChart1"/>
    <dgm:cxn modelId="{A1D2F387-7A8F-8C4C-B3D3-C41EE7DE3BD3}" type="presParOf" srcId="{9C3A4573-8F41-4230-8B99-A12F04A66750}" destId="{4397131E-8A15-4127-84D9-3ED2568CB22D}" srcOrd="1" destOrd="0" presId="urn:microsoft.com/office/officeart/2005/8/layout/orgChart1"/>
    <dgm:cxn modelId="{4B567EDD-AEDA-1449-9A38-18E8CDEAF83C}" type="presParOf" srcId="{4397131E-8A15-4127-84D9-3ED2568CB22D}" destId="{BAD7A290-C413-4B47-A959-C5E3665BA53C}" srcOrd="0" destOrd="0" presId="urn:microsoft.com/office/officeart/2005/8/layout/orgChart1"/>
    <dgm:cxn modelId="{9072DE95-EE19-944F-8F70-E5A2479FA655}" type="presParOf" srcId="{BAD7A290-C413-4B47-A959-C5E3665BA53C}" destId="{BE75BE8C-D0D4-456A-B011-EE69E8202AAD}" srcOrd="0" destOrd="0" presId="urn:microsoft.com/office/officeart/2005/8/layout/orgChart1"/>
    <dgm:cxn modelId="{3EF31D98-4670-D141-B684-8F278BCED10E}" type="presParOf" srcId="{BAD7A290-C413-4B47-A959-C5E3665BA53C}" destId="{70C918A5-7C7E-42C5-AB58-C01AA39CEDE7}" srcOrd="1" destOrd="0" presId="urn:microsoft.com/office/officeart/2005/8/layout/orgChart1"/>
    <dgm:cxn modelId="{F0D66299-E0C8-1141-9F4E-64E439AA2681}" type="presParOf" srcId="{4397131E-8A15-4127-84D9-3ED2568CB22D}" destId="{FC288BEE-5D71-45A7-B6DD-1B30D41DA7FB}" srcOrd="1" destOrd="0" presId="urn:microsoft.com/office/officeart/2005/8/layout/orgChart1"/>
    <dgm:cxn modelId="{2849EB20-B8DF-FC46-B58C-5DB60DC3B0DE}" type="presParOf" srcId="{FC288BEE-5D71-45A7-B6DD-1B30D41DA7FB}" destId="{7A19A21F-BA92-42BB-9AD8-7F3E53C197C2}" srcOrd="0" destOrd="0" presId="urn:microsoft.com/office/officeart/2005/8/layout/orgChart1"/>
    <dgm:cxn modelId="{F96A39CF-F39F-ED4F-87B0-0EBE1BBAF411}" type="presParOf" srcId="{FC288BEE-5D71-45A7-B6DD-1B30D41DA7FB}" destId="{239DD1D5-6AAD-4088-9CF5-974335FADBB2}" srcOrd="1" destOrd="0" presId="urn:microsoft.com/office/officeart/2005/8/layout/orgChart1"/>
    <dgm:cxn modelId="{165BF6CF-7444-294F-BD3E-4B17DFA80997}" type="presParOf" srcId="{239DD1D5-6AAD-4088-9CF5-974335FADBB2}" destId="{D13A1464-4F34-49DE-8CFE-680F0DBDAB96}" srcOrd="0" destOrd="0" presId="urn:microsoft.com/office/officeart/2005/8/layout/orgChart1"/>
    <dgm:cxn modelId="{F4A32409-C411-5E47-BFD7-9044C0E7E353}" type="presParOf" srcId="{D13A1464-4F34-49DE-8CFE-680F0DBDAB96}" destId="{5A956349-0AD1-4AAE-ABE5-8A85BCCDAAEC}" srcOrd="0" destOrd="0" presId="urn:microsoft.com/office/officeart/2005/8/layout/orgChart1"/>
    <dgm:cxn modelId="{1DCC3172-4344-9C47-B1B1-731713D8ADC0}" type="presParOf" srcId="{D13A1464-4F34-49DE-8CFE-680F0DBDAB96}" destId="{FCAEB535-B3D4-4CAD-A60B-742881F0FB67}" srcOrd="1" destOrd="0" presId="urn:microsoft.com/office/officeart/2005/8/layout/orgChart1"/>
    <dgm:cxn modelId="{DE88BE8D-2C2A-0F48-B2C4-411DF9037ED3}" type="presParOf" srcId="{239DD1D5-6AAD-4088-9CF5-974335FADBB2}" destId="{ED4AD45B-142F-4270-A5F1-E01126529CE4}" srcOrd="1" destOrd="0" presId="urn:microsoft.com/office/officeart/2005/8/layout/orgChart1"/>
    <dgm:cxn modelId="{7FA1B6FB-4692-D24D-9824-F4B6E744C21E}" type="presParOf" srcId="{239DD1D5-6AAD-4088-9CF5-974335FADBB2}" destId="{F4724E64-5DDD-412C-A936-D800FDDD17DB}" srcOrd="2" destOrd="0" presId="urn:microsoft.com/office/officeart/2005/8/layout/orgChart1"/>
    <dgm:cxn modelId="{97A7AE24-5D44-6C47-AF65-FCC1366A11BF}" type="presParOf" srcId="{4397131E-8A15-4127-84D9-3ED2568CB22D}" destId="{9B4E9ABE-24EE-4E6D-B157-6C5264DD5A04}" srcOrd="2" destOrd="0" presId="urn:microsoft.com/office/officeart/2005/8/layout/orgChart1"/>
    <dgm:cxn modelId="{707175CB-11EC-B24D-A457-9F422EF94979}" type="presParOf" srcId="{B4C75FE3-D2AC-4E76-B905-2E92C44D9A84}" destId="{E7D969A7-DBC2-4C8C-8119-0C816C36EB67}" srcOrd="2" destOrd="0" presId="urn:microsoft.com/office/officeart/2005/8/layout/orgChart1"/>
    <dgm:cxn modelId="{F39A098D-048F-5B43-8C50-68B6EEC3F2BF}" type="presParOf" srcId="{B0EA4A37-9FDE-4698-81E9-A68D1BA9EB9A}" destId="{3146017A-29A1-418D-BAFA-5B14B8A8B90A}" srcOrd="2" destOrd="0" presId="urn:microsoft.com/office/officeart/2005/8/layout/orgChart1"/>
    <dgm:cxn modelId="{46B666D1-14BF-574C-8927-70560B8ED2B4}" type="presParOf" srcId="{B0EA4A37-9FDE-4698-81E9-A68D1BA9EB9A}" destId="{32408F82-3159-4823-B5A2-F0DDED22502B}" srcOrd="3" destOrd="0" presId="urn:microsoft.com/office/officeart/2005/8/layout/orgChart1"/>
    <dgm:cxn modelId="{344D90B4-DBF8-C849-9EC7-4873571D54EB}" type="presParOf" srcId="{32408F82-3159-4823-B5A2-F0DDED22502B}" destId="{B85B0054-51C6-4A38-A648-FE5545570FD3}" srcOrd="0" destOrd="0" presId="urn:microsoft.com/office/officeart/2005/8/layout/orgChart1"/>
    <dgm:cxn modelId="{FF2BB588-1CDC-DD4F-B103-23B497BEF01C}" type="presParOf" srcId="{B85B0054-51C6-4A38-A648-FE5545570FD3}" destId="{8BC3D01E-55C0-47D1-ADE7-21485523B7ED}" srcOrd="0" destOrd="0" presId="urn:microsoft.com/office/officeart/2005/8/layout/orgChart1"/>
    <dgm:cxn modelId="{4B7415B1-0137-0741-8E54-BDFD3352BB61}" type="presParOf" srcId="{B85B0054-51C6-4A38-A648-FE5545570FD3}" destId="{FEF9192A-BFC8-4AF6-B9F1-16FCE465B351}" srcOrd="1" destOrd="0" presId="urn:microsoft.com/office/officeart/2005/8/layout/orgChart1"/>
    <dgm:cxn modelId="{70A7B58A-3013-A44D-96C4-ADDE91483A43}" type="presParOf" srcId="{32408F82-3159-4823-B5A2-F0DDED22502B}" destId="{46DD8964-82E9-4390-BC3D-E01FC87EE625}" srcOrd="1" destOrd="0" presId="urn:microsoft.com/office/officeart/2005/8/layout/orgChart1"/>
    <dgm:cxn modelId="{16D2380F-B4F5-0341-8D42-C35CD4749C49}" type="presParOf" srcId="{32408F82-3159-4823-B5A2-F0DDED22502B}" destId="{FDD393FD-9B8B-42AC-96B5-90BFE764816F}" srcOrd="2" destOrd="0" presId="urn:microsoft.com/office/officeart/2005/8/layout/orgChart1"/>
    <dgm:cxn modelId="{9FEB7C8A-C967-FC49-B17A-8B1ECB17E14B}" type="presParOf" srcId="{B0EA4A37-9FDE-4698-81E9-A68D1BA9EB9A}" destId="{66148F07-FBDF-4C41-A8A8-3A0539A5FA1C}" srcOrd="4" destOrd="0" presId="urn:microsoft.com/office/officeart/2005/8/layout/orgChart1"/>
    <dgm:cxn modelId="{04FE6477-4756-D440-90F4-054E3061585D}" type="presParOf" srcId="{B0EA4A37-9FDE-4698-81E9-A68D1BA9EB9A}" destId="{BDC75607-C62D-4735-86C5-264F674BA384}" srcOrd="5" destOrd="0" presId="urn:microsoft.com/office/officeart/2005/8/layout/orgChart1"/>
    <dgm:cxn modelId="{D1A96815-6B88-5940-98F7-FC1527982310}" type="presParOf" srcId="{BDC75607-C62D-4735-86C5-264F674BA384}" destId="{B133B4DF-604C-4C53-BF1C-7C9C12787557}" srcOrd="0" destOrd="0" presId="urn:microsoft.com/office/officeart/2005/8/layout/orgChart1"/>
    <dgm:cxn modelId="{3C649F0A-A2BA-324A-B403-89FC3189AB69}" type="presParOf" srcId="{B133B4DF-604C-4C53-BF1C-7C9C12787557}" destId="{94236FB8-C5C6-44AE-8D44-B0275F6B50D9}" srcOrd="0" destOrd="0" presId="urn:microsoft.com/office/officeart/2005/8/layout/orgChart1"/>
    <dgm:cxn modelId="{EEA6A54B-FEA9-C849-ADCE-A87E2BBECC5E}" type="presParOf" srcId="{B133B4DF-604C-4C53-BF1C-7C9C12787557}" destId="{AF666667-A78B-44A8-950C-2CDEFC44DCAC}" srcOrd="1" destOrd="0" presId="urn:microsoft.com/office/officeart/2005/8/layout/orgChart1"/>
    <dgm:cxn modelId="{A1C7AACE-C67D-1345-92E4-BEA1A6B3F60B}" type="presParOf" srcId="{BDC75607-C62D-4735-86C5-264F674BA384}" destId="{9C68A76E-411D-4F69-A289-1AFA9F4857BE}" srcOrd="1" destOrd="0" presId="urn:microsoft.com/office/officeart/2005/8/layout/orgChart1"/>
    <dgm:cxn modelId="{AC5103E1-3A8D-4C4A-8209-EED8F056A355}" type="presParOf" srcId="{BDC75607-C62D-4735-86C5-264F674BA384}" destId="{72032960-C890-48B7-A9FA-315AD733852B}" srcOrd="2" destOrd="0" presId="urn:microsoft.com/office/officeart/2005/8/layout/orgChart1"/>
    <dgm:cxn modelId="{8D712B39-0FAE-D544-B5B6-196AE7E1890F}" type="presParOf" srcId="{0565077A-CB88-43DF-AAB1-8ADE2B205F72}" destId="{55F84D86-F9DD-4BC1-BAA4-91DA470971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5074CC-7D5B-49E7-8423-9C25ED617F6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2B11A23-3D0A-4581-8CE8-A09B58E7088D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322" y="436"/>
          <a:ext cx="4898825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A2FF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Integrated value</a:t>
          </a:r>
        </a:p>
      </dgm:t>
    </dgm:pt>
    <dgm:pt modelId="{1D204A4D-C93C-433F-B268-5C0E00E4BF43}" type="parTrans" cxnId="{68E7EC7F-3646-4F57-9B23-C87484990BEB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E32B0D-85DF-4C60-B7EB-D28FB076B471}" type="sibTrans" cxnId="{68E7EC7F-3646-4F57-9B23-C87484990BEB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A17AC3-0884-45D0-9577-9F106A746461}">
      <dgm:prSet phldrT="[Teks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322" y="534516"/>
          <a:ext cx="2376104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00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FV: enterprise value</a:t>
          </a:r>
        </a:p>
      </dgm:t>
    </dgm:pt>
    <dgm:pt modelId="{DF38341B-DFD2-4A94-9F4D-E400BD501928}" type="parTrans" cxnId="{FF044C3F-C5E8-4E77-90BF-C439544FCFBA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5BD939-0288-4996-9037-0D5E6AB044CC}" type="sibTrans" cxnId="{FF044C3F-C5E8-4E77-90BF-C439544FCFBA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50CEF4-FBF7-4B8F-893F-5CC3663742FD}">
      <dgm:prSet phldrT="[Teks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322" y="1068597"/>
          <a:ext cx="1163616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00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Equity</a:t>
          </a:r>
        </a:p>
      </dgm:t>
    </dgm:pt>
    <dgm:pt modelId="{3B6A7698-9033-4E8B-910F-9057E27EA9E4}" type="parTrans" cxnId="{664DD45C-B3FF-4B7F-A0FA-8B7F4AA3F661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5E5390D-BE7A-4356-998D-B53E2F3296F4}" type="sibTrans" cxnId="{664DD45C-B3FF-4B7F-A0FA-8B7F4AA3F661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88CF73-E4B2-412F-B7D7-1D96D02AD3A9}">
      <dgm:prSet phldrT="[Teks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214810" y="1068597"/>
          <a:ext cx="1163616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00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Debt</a:t>
          </a:r>
        </a:p>
      </dgm:t>
    </dgm:pt>
    <dgm:pt modelId="{A949603E-0F2E-4702-AB96-9D0E039E551E}" type="parTrans" cxnId="{6E6DA0CE-3070-488D-86E3-8C53BA1BEC4C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6D19D7F-B216-4DEF-9353-897BDB71C659}" type="sibTrans" cxnId="{6E6DA0CE-3070-488D-86E3-8C53BA1BEC4C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BE441D-6953-473F-8BDB-2757A91D609D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2476170" y="534516"/>
          <a:ext cx="1163616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61D836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EV</a:t>
          </a:r>
        </a:p>
      </dgm:t>
    </dgm:pt>
    <dgm:pt modelId="{07053114-5D3A-4878-BD96-041FF3558C2F}" type="parTrans" cxnId="{15DDE7B4-E00F-406F-84BD-5820AA06E21E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2EBEB9-62A4-43A4-A60A-E4BC4FE1EA23}" type="sibTrans" cxnId="{15DDE7B4-E00F-406F-84BD-5820AA06E21E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889D7B-3332-44AB-A6F0-5B439E1F8DCD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3737531" y="1068597"/>
          <a:ext cx="1163616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FF644E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Components of S x their price</a:t>
          </a:r>
        </a:p>
      </dgm:t>
    </dgm:pt>
    <dgm:pt modelId="{A44B6933-0795-4386-8D42-8E100FE3F630}" type="parTrans" cxnId="{018FCB95-04FB-4336-8E1E-1D0C75BF241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E36DA35-4AED-41EF-86E2-699BFB28AA6A}" type="sibTrans" cxnId="{018FCB95-04FB-4336-8E1E-1D0C75BF241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60EED6-5A1C-442F-AD18-AB18EBB6B6F3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3737531" y="534516"/>
          <a:ext cx="1163616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FF644E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SV</a:t>
          </a:r>
        </a:p>
      </dgm:t>
    </dgm:pt>
    <dgm:pt modelId="{11F00B9C-F474-4BCD-A62B-86B70BEEE3F3}" type="parTrans" cxnId="{C3BB6B32-521C-40D7-9A38-346EA92D156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E40EB32-CF63-4FC5-B65B-8C3DB4EA8E08}" type="sibTrans" cxnId="{C3BB6B32-521C-40D7-9A38-346EA92D156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805B73-AA9E-4850-BA4E-AF009093AFBF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2476170" y="1068597"/>
          <a:ext cx="1163616" cy="452426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61D836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Components of E</a:t>
          </a:r>
          <a:b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</a:br>
          <a:r>
            <a:rPr lang="en-GB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x their price</a:t>
          </a:r>
        </a:p>
      </dgm:t>
    </dgm:pt>
    <dgm:pt modelId="{3C5295DD-1E79-44D1-AF8C-583049F3B6BC}" type="parTrans" cxnId="{3AD9485A-FDE1-48DE-8795-06D1DC0A22A0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8FA865-F335-4798-8C4A-DF9C247EB3D3}" type="sibTrans" cxnId="{3AD9485A-FDE1-48DE-8795-06D1DC0A22A0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4B9A1E-FF6E-4CCF-B3E0-057678318934}" type="pres">
      <dgm:prSet presAssocID="{FC5074CC-7D5B-49E7-8423-9C25ED617F6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EC5E92-70DC-4247-B11B-C56273286418}" type="pres">
      <dgm:prSet presAssocID="{E2B11A23-3D0A-4581-8CE8-A09B58E7088D}" presName="vertOne" presStyleCnt="0"/>
      <dgm:spPr/>
    </dgm:pt>
    <dgm:pt modelId="{135A7924-41F7-4BD1-8016-038A83CD8448}" type="pres">
      <dgm:prSet presAssocID="{E2B11A23-3D0A-4581-8CE8-A09B58E7088D}" presName="txOne" presStyleLbl="node0" presStyleIdx="0" presStyleCnt="1">
        <dgm:presLayoutVars>
          <dgm:chPref val="3"/>
        </dgm:presLayoutVars>
      </dgm:prSet>
      <dgm:spPr/>
    </dgm:pt>
    <dgm:pt modelId="{125DCB4A-9FB3-4121-80B4-1E18F534F37F}" type="pres">
      <dgm:prSet presAssocID="{E2B11A23-3D0A-4581-8CE8-A09B58E7088D}" presName="parTransOne" presStyleCnt="0"/>
      <dgm:spPr/>
    </dgm:pt>
    <dgm:pt modelId="{1394CB2B-70AE-4E4A-8FB8-FE9D5838BBCC}" type="pres">
      <dgm:prSet presAssocID="{E2B11A23-3D0A-4581-8CE8-A09B58E7088D}" presName="horzOne" presStyleCnt="0"/>
      <dgm:spPr/>
    </dgm:pt>
    <dgm:pt modelId="{5106A193-23E7-45C9-8AF5-452CAD4082E4}" type="pres">
      <dgm:prSet presAssocID="{C5A17AC3-0884-45D0-9577-9F106A746461}" presName="vertTwo" presStyleCnt="0"/>
      <dgm:spPr/>
    </dgm:pt>
    <dgm:pt modelId="{CC6E69D4-75FB-4B2E-B7D1-41D44024F483}" type="pres">
      <dgm:prSet presAssocID="{C5A17AC3-0884-45D0-9577-9F106A746461}" presName="txTwo" presStyleLbl="node2" presStyleIdx="0" presStyleCnt="3">
        <dgm:presLayoutVars>
          <dgm:chPref val="3"/>
        </dgm:presLayoutVars>
      </dgm:prSet>
      <dgm:spPr/>
    </dgm:pt>
    <dgm:pt modelId="{CD685754-58B7-4DDF-AF5E-E474D6F3D007}" type="pres">
      <dgm:prSet presAssocID="{C5A17AC3-0884-45D0-9577-9F106A746461}" presName="parTransTwo" presStyleCnt="0"/>
      <dgm:spPr/>
    </dgm:pt>
    <dgm:pt modelId="{77078C43-B32A-41FF-ADAA-507DAF54B68F}" type="pres">
      <dgm:prSet presAssocID="{C5A17AC3-0884-45D0-9577-9F106A746461}" presName="horzTwo" presStyleCnt="0"/>
      <dgm:spPr/>
    </dgm:pt>
    <dgm:pt modelId="{90825EF8-3560-4394-982C-CC9FEEAA18C2}" type="pres">
      <dgm:prSet presAssocID="{E950CEF4-FBF7-4B8F-893F-5CC3663742FD}" presName="vertThree" presStyleCnt="0"/>
      <dgm:spPr/>
    </dgm:pt>
    <dgm:pt modelId="{73C27AE5-845E-4C96-89ED-CC366B9B36C3}" type="pres">
      <dgm:prSet presAssocID="{E950CEF4-FBF7-4B8F-893F-5CC3663742FD}" presName="txThree" presStyleLbl="node3" presStyleIdx="0" presStyleCnt="4">
        <dgm:presLayoutVars>
          <dgm:chPref val="3"/>
        </dgm:presLayoutVars>
      </dgm:prSet>
      <dgm:spPr/>
    </dgm:pt>
    <dgm:pt modelId="{DDDA8E2A-36BE-4CE1-8875-19383A744A8D}" type="pres">
      <dgm:prSet presAssocID="{E950CEF4-FBF7-4B8F-893F-5CC3663742FD}" presName="horzThree" presStyleCnt="0"/>
      <dgm:spPr/>
    </dgm:pt>
    <dgm:pt modelId="{0BC37AEC-01C2-40CA-9BF6-F6FBD56C9BC6}" type="pres">
      <dgm:prSet presAssocID="{E5E5390D-BE7A-4356-998D-B53E2F3296F4}" presName="sibSpaceThree" presStyleCnt="0"/>
      <dgm:spPr/>
    </dgm:pt>
    <dgm:pt modelId="{E1A20F94-9D05-4B45-AD9B-38598C27E3B4}" type="pres">
      <dgm:prSet presAssocID="{6188CF73-E4B2-412F-B7D7-1D96D02AD3A9}" presName="vertThree" presStyleCnt="0"/>
      <dgm:spPr/>
    </dgm:pt>
    <dgm:pt modelId="{FDFFC0E2-1772-4160-A0AC-B74AAD923320}" type="pres">
      <dgm:prSet presAssocID="{6188CF73-E4B2-412F-B7D7-1D96D02AD3A9}" presName="txThree" presStyleLbl="node3" presStyleIdx="1" presStyleCnt="4">
        <dgm:presLayoutVars>
          <dgm:chPref val="3"/>
        </dgm:presLayoutVars>
      </dgm:prSet>
      <dgm:spPr/>
    </dgm:pt>
    <dgm:pt modelId="{84104076-C276-4B07-875A-8453E44792E5}" type="pres">
      <dgm:prSet presAssocID="{6188CF73-E4B2-412F-B7D7-1D96D02AD3A9}" presName="horzThree" presStyleCnt="0"/>
      <dgm:spPr/>
    </dgm:pt>
    <dgm:pt modelId="{8404D365-64DF-4411-A19D-0F604EFC150A}" type="pres">
      <dgm:prSet presAssocID="{885BD939-0288-4996-9037-0D5E6AB044CC}" presName="sibSpaceTwo" presStyleCnt="0"/>
      <dgm:spPr/>
    </dgm:pt>
    <dgm:pt modelId="{8D67C4F8-E149-4E61-907F-3B042F067116}" type="pres">
      <dgm:prSet presAssocID="{3BBE441D-6953-473F-8BDB-2757A91D609D}" presName="vertTwo" presStyleCnt="0"/>
      <dgm:spPr/>
    </dgm:pt>
    <dgm:pt modelId="{30316721-2CEE-4E50-94D1-4FCE81248057}" type="pres">
      <dgm:prSet presAssocID="{3BBE441D-6953-473F-8BDB-2757A91D609D}" presName="txTwo" presStyleLbl="node2" presStyleIdx="1" presStyleCnt="3">
        <dgm:presLayoutVars>
          <dgm:chPref val="3"/>
        </dgm:presLayoutVars>
      </dgm:prSet>
      <dgm:spPr/>
    </dgm:pt>
    <dgm:pt modelId="{BB755E4F-517B-401D-95FD-E11E53B2B66F}" type="pres">
      <dgm:prSet presAssocID="{3BBE441D-6953-473F-8BDB-2757A91D609D}" presName="parTransTwo" presStyleCnt="0"/>
      <dgm:spPr/>
    </dgm:pt>
    <dgm:pt modelId="{098DFFA0-D0FD-4561-8D60-E52FFED47E56}" type="pres">
      <dgm:prSet presAssocID="{3BBE441D-6953-473F-8BDB-2757A91D609D}" presName="horzTwo" presStyleCnt="0"/>
      <dgm:spPr/>
    </dgm:pt>
    <dgm:pt modelId="{EA99CC4A-E1A2-4BD3-80C7-BB8F82F0B3C0}" type="pres">
      <dgm:prSet presAssocID="{1A805B73-AA9E-4850-BA4E-AF009093AFBF}" presName="vertThree" presStyleCnt="0"/>
      <dgm:spPr/>
    </dgm:pt>
    <dgm:pt modelId="{C829CDC3-8134-4119-B0A3-AE86F3D8E920}" type="pres">
      <dgm:prSet presAssocID="{1A805B73-AA9E-4850-BA4E-AF009093AFBF}" presName="txThree" presStyleLbl="node3" presStyleIdx="2" presStyleCnt="4">
        <dgm:presLayoutVars>
          <dgm:chPref val="3"/>
        </dgm:presLayoutVars>
      </dgm:prSet>
      <dgm:spPr/>
    </dgm:pt>
    <dgm:pt modelId="{C2CE9D2E-15C4-4445-905C-61E8298A6B4B}" type="pres">
      <dgm:prSet presAssocID="{1A805B73-AA9E-4850-BA4E-AF009093AFBF}" presName="horzThree" presStyleCnt="0"/>
      <dgm:spPr/>
    </dgm:pt>
    <dgm:pt modelId="{56D3BD39-82A9-448E-A36E-02D7599C033A}" type="pres">
      <dgm:prSet presAssocID="{B42EBEB9-62A4-43A4-A60A-E4BC4FE1EA23}" presName="sibSpaceTwo" presStyleCnt="0"/>
      <dgm:spPr/>
    </dgm:pt>
    <dgm:pt modelId="{BE98FF73-2386-41BD-A6BE-39A5AF976C83}" type="pres">
      <dgm:prSet presAssocID="{C460EED6-5A1C-442F-AD18-AB18EBB6B6F3}" presName="vertTwo" presStyleCnt="0"/>
      <dgm:spPr/>
    </dgm:pt>
    <dgm:pt modelId="{987A44E4-EFDA-4A39-8FBE-BC2E03BAD971}" type="pres">
      <dgm:prSet presAssocID="{C460EED6-5A1C-442F-AD18-AB18EBB6B6F3}" presName="txTwo" presStyleLbl="node2" presStyleIdx="2" presStyleCnt="3">
        <dgm:presLayoutVars>
          <dgm:chPref val="3"/>
        </dgm:presLayoutVars>
      </dgm:prSet>
      <dgm:spPr/>
    </dgm:pt>
    <dgm:pt modelId="{5F1D4B90-F60A-4794-9168-1FB4DD1A6061}" type="pres">
      <dgm:prSet presAssocID="{C460EED6-5A1C-442F-AD18-AB18EBB6B6F3}" presName="parTransTwo" presStyleCnt="0"/>
      <dgm:spPr/>
    </dgm:pt>
    <dgm:pt modelId="{DBA00454-C49E-467F-8593-600915D18071}" type="pres">
      <dgm:prSet presAssocID="{C460EED6-5A1C-442F-AD18-AB18EBB6B6F3}" presName="horzTwo" presStyleCnt="0"/>
      <dgm:spPr/>
    </dgm:pt>
    <dgm:pt modelId="{31E8C45D-B07D-4774-965E-58B257C67E17}" type="pres">
      <dgm:prSet presAssocID="{18889D7B-3332-44AB-A6F0-5B439E1F8DCD}" presName="vertThree" presStyleCnt="0"/>
      <dgm:spPr/>
    </dgm:pt>
    <dgm:pt modelId="{95B21337-BE07-4EF3-B2A0-6E066007B8E0}" type="pres">
      <dgm:prSet presAssocID="{18889D7B-3332-44AB-A6F0-5B439E1F8DCD}" presName="txThree" presStyleLbl="node3" presStyleIdx="3" presStyleCnt="4">
        <dgm:presLayoutVars>
          <dgm:chPref val="3"/>
        </dgm:presLayoutVars>
      </dgm:prSet>
      <dgm:spPr/>
    </dgm:pt>
    <dgm:pt modelId="{D3A97844-0D7B-4DDB-A560-6A5AD07E33B4}" type="pres">
      <dgm:prSet presAssocID="{18889D7B-3332-44AB-A6F0-5B439E1F8DCD}" presName="horzThree" presStyleCnt="0"/>
      <dgm:spPr/>
    </dgm:pt>
  </dgm:ptLst>
  <dgm:cxnLst>
    <dgm:cxn modelId="{895BB00D-2BE3-44DB-A48F-A083F0168821}" type="presOf" srcId="{1A805B73-AA9E-4850-BA4E-AF009093AFBF}" destId="{C829CDC3-8134-4119-B0A3-AE86F3D8E920}" srcOrd="0" destOrd="0" presId="urn:microsoft.com/office/officeart/2005/8/layout/hierarchy4"/>
    <dgm:cxn modelId="{3BD2A91B-ECED-497B-BBEE-7638C3530D07}" type="presOf" srcId="{3BBE441D-6953-473F-8BDB-2757A91D609D}" destId="{30316721-2CEE-4E50-94D1-4FCE81248057}" srcOrd="0" destOrd="0" presId="urn:microsoft.com/office/officeart/2005/8/layout/hierarchy4"/>
    <dgm:cxn modelId="{C3BB6B32-521C-40D7-9A38-346EA92D1568}" srcId="{E2B11A23-3D0A-4581-8CE8-A09B58E7088D}" destId="{C460EED6-5A1C-442F-AD18-AB18EBB6B6F3}" srcOrd="2" destOrd="0" parTransId="{11F00B9C-F474-4BCD-A62B-86B70BEEE3F3}" sibTransId="{EE40EB32-CF63-4FC5-B65B-8C3DB4EA8E08}"/>
    <dgm:cxn modelId="{FF044C3F-C5E8-4E77-90BF-C439544FCFBA}" srcId="{E2B11A23-3D0A-4581-8CE8-A09B58E7088D}" destId="{C5A17AC3-0884-45D0-9577-9F106A746461}" srcOrd="0" destOrd="0" parTransId="{DF38341B-DFD2-4A94-9F4D-E400BD501928}" sibTransId="{885BD939-0288-4996-9037-0D5E6AB044CC}"/>
    <dgm:cxn modelId="{3AD9485A-FDE1-48DE-8795-06D1DC0A22A0}" srcId="{3BBE441D-6953-473F-8BDB-2757A91D609D}" destId="{1A805B73-AA9E-4850-BA4E-AF009093AFBF}" srcOrd="0" destOrd="0" parTransId="{3C5295DD-1E79-44D1-AF8C-583049F3B6BC}" sibTransId="{F68FA865-F335-4798-8C4A-DF9C247EB3D3}"/>
    <dgm:cxn modelId="{3750FA5B-7126-450C-97CC-B1517B9F02F1}" type="presOf" srcId="{E2B11A23-3D0A-4581-8CE8-A09B58E7088D}" destId="{135A7924-41F7-4BD1-8016-038A83CD8448}" srcOrd="0" destOrd="0" presId="urn:microsoft.com/office/officeart/2005/8/layout/hierarchy4"/>
    <dgm:cxn modelId="{664DD45C-B3FF-4B7F-A0FA-8B7F4AA3F661}" srcId="{C5A17AC3-0884-45D0-9577-9F106A746461}" destId="{E950CEF4-FBF7-4B8F-893F-5CC3663742FD}" srcOrd="0" destOrd="0" parTransId="{3B6A7698-9033-4E8B-910F-9057E27EA9E4}" sibTransId="{E5E5390D-BE7A-4356-998D-B53E2F3296F4}"/>
    <dgm:cxn modelId="{C8FC8662-205F-4B48-8DF3-0B069D0EF7C3}" type="presOf" srcId="{C5A17AC3-0884-45D0-9577-9F106A746461}" destId="{CC6E69D4-75FB-4B2E-B7D1-41D44024F483}" srcOrd="0" destOrd="0" presId="urn:microsoft.com/office/officeart/2005/8/layout/hierarchy4"/>
    <dgm:cxn modelId="{0D9F0A6B-AFD8-4B27-823F-FF1D721C2C80}" type="presOf" srcId="{E950CEF4-FBF7-4B8F-893F-5CC3663742FD}" destId="{73C27AE5-845E-4C96-89ED-CC366B9B36C3}" srcOrd="0" destOrd="0" presId="urn:microsoft.com/office/officeart/2005/8/layout/hierarchy4"/>
    <dgm:cxn modelId="{E257BA70-360F-4D3C-A33A-7ED7FE529336}" type="presOf" srcId="{FC5074CC-7D5B-49E7-8423-9C25ED617F60}" destId="{304B9A1E-FF6E-4CCF-B3E0-057678318934}" srcOrd="0" destOrd="0" presId="urn:microsoft.com/office/officeart/2005/8/layout/hierarchy4"/>
    <dgm:cxn modelId="{1C483371-2921-4D84-9CD4-8126CD080103}" type="presOf" srcId="{C460EED6-5A1C-442F-AD18-AB18EBB6B6F3}" destId="{987A44E4-EFDA-4A39-8FBE-BC2E03BAD971}" srcOrd="0" destOrd="0" presId="urn:microsoft.com/office/officeart/2005/8/layout/hierarchy4"/>
    <dgm:cxn modelId="{68E7EC7F-3646-4F57-9B23-C87484990BEB}" srcId="{FC5074CC-7D5B-49E7-8423-9C25ED617F60}" destId="{E2B11A23-3D0A-4581-8CE8-A09B58E7088D}" srcOrd="0" destOrd="0" parTransId="{1D204A4D-C93C-433F-B268-5C0E00E4BF43}" sibTransId="{DDE32B0D-85DF-4C60-B7EB-D28FB076B471}"/>
    <dgm:cxn modelId="{018FCB95-04FB-4336-8E1E-1D0C75BF2418}" srcId="{C460EED6-5A1C-442F-AD18-AB18EBB6B6F3}" destId="{18889D7B-3332-44AB-A6F0-5B439E1F8DCD}" srcOrd="0" destOrd="0" parTransId="{A44B6933-0795-4386-8D42-8E100FE3F630}" sibTransId="{AE36DA35-4AED-41EF-86E2-699BFB28AA6A}"/>
    <dgm:cxn modelId="{15DDE7B4-E00F-406F-84BD-5820AA06E21E}" srcId="{E2B11A23-3D0A-4581-8CE8-A09B58E7088D}" destId="{3BBE441D-6953-473F-8BDB-2757A91D609D}" srcOrd="1" destOrd="0" parTransId="{07053114-5D3A-4878-BD96-041FF3558C2F}" sibTransId="{B42EBEB9-62A4-43A4-A60A-E4BC4FE1EA23}"/>
    <dgm:cxn modelId="{C95B5DB9-FF49-41C4-AE5A-6A0699C08C41}" type="presOf" srcId="{6188CF73-E4B2-412F-B7D7-1D96D02AD3A9}" destId="{FDFFC0E2-1772-4160-A0AC-B74AAD923320}" srcOrd="0" destOrd="0" presId="urn:microsoft.com/office/officeart/2005/8/layout/hierarchy4"/>
    <dgm:cxn modelId="{6E6DA0CE-3070-488D-86E3-8C53BA1BEC4C}" srcId="{C5A17AC3-0884-45D0-9577-9F106A746461}" destId="{6188CF73-E4B2-412F-B7D7-1D96D02AD3A9}" srcOrd="1" destOrd="0" parTransId="{A949603E-0F2E-4702-AB96-9D0E039E551E}" sibTransId="{16D19D7F-B216-4DEF-9353-897BDB71C659}"/>
    <dgm:cxn modelId="{3EF464E5-669C-4713-B22D-D6BFA429BB82}" type="presOf" srcId="{18889D7B-3332-44AB-A6F0-5B439E1F8DCD}" destId="{95B21337-BE07-4EF3-B2A0-6E066007B8E0}" srcOrd="0" destOrd="0" presId="urn:microsoft.com/office/officeart/2005/8/layout/hierarchy4"/>
    <dgm:cxn modelId="{7435F037-20F7-433A-925D-9E5FC5149772}" type="presParOf" srcId="{304B9A1E-FF6E-4CCF-B3E0-057678318934}" destId="{6FEC5E92-70DC-4247-B11B-C56273286418}" srcOrd="0" destOrd="0" presId="urn:microsoft.com/office/officeart/2005/8/layout/hierarchy4"/>
    <dgm:cxn modelId="{4C1444D5-807B-4759-80A1-6C6D9A899455}" type="presParOf" srcId="{6FEC5E92-70DC-4247-B11B-C56273286418}" destId="{135A7924-41F7-4BD1-8016-038A83CD8448}" srcOrd="0" destOrd="0" presId="urn:microsoft.com/office/officeart/2005/8/layout/hierarchy4"/>
    <dgm:cxn modelId="{9928239E-0310-49D7-9A56-DD8E5F22D6FB}" type="presParOf" srcId="{6FEC5E92-70DC-4247-B11B-C56273286418}" destId="{125DCB4A-9FB3-4121-80B4-1E18F534F37F}" srcOrd="1" destOrd="0" presId="urn:microsoft.com/office/officeart/2005/8/layout/hierarchy4"/>
    <dgm:cxn modelId="{AD402A56-3728-438E-9CC9-DDB8CE86C546}" type="presParOf" srcId="{6FEC5E92-70DC-4247-B11B-C56273286418}" destId="{1394CB2B-70AE-4E4A-8FB8-FE9D5838BBCC}" srcOrd="2" destOrd="0" presId="urn:microsoft.com/office/officeart/2005/8/layout/hierarchy4"/>
    <dgm:cxn modelId="{5B2532BB-8EE0-4F91-A60B-90CDC5A54457}" type="presParOf" srcId="{1394CB2B-70AE-4E4A-8FB8-FE9D5838BBCC}" destId="{5106A193-23E7-45C9-8AF5-452CAD4082E4}" srcOrd="0" destOrd="0" presId="urn:microsoft.com/office/officeart/2005/8/layout/hierarchy4"/>
    <dgm:cxn modelId="{18081DC0-D370-4131-B1BB-A4B1BBA1B301}" type="presParOf" srcId="{5106A193-23E7-45C9-8AF5-452CAD4082E4}" destId="{CC6E69D4-75FB-4B2E-B7D1-41D44024F483}" srcOrd="0" destOrd="0" presId="urn:microsoft.com/office/officeart/2005/8/layout/hierarchy4"/>
    <dgm:cxn modelId="{8608188F-0936-4E2A-8458-2F09B93E8B75}" type="presParOf" srcId="{5106A193-23E7-45C9-8AF5-452CAD4082E4}" destId="{CD685754-58B7-4DDF-AF5E-E474D6F3D007}" srcOrd="1" destOrd="0" presId="urn:microsoft.com/office/officeart/2005/8/layout/hierarchy4"/>
    <dgm:cxn modelId="{6492120D-B755-4F03-9AE3-C0FBDD94DEB7}" type="presParOf" srcId="{5106A193-23E7-45C9-8AF5-452CAD4082E4}" destId="{77078C43-B32A-41FF-ADAA-507DAF54B68F}" srcOrd="2" destOrd="0" presId="urn:microsoft.com/office/officeart/2005/8/layout/hierarchy4"/>
    <dgm:cxn modelId="{177D7352-2685-4986-90CC-EC058012B368}" type="presParOf" srcId="{77078C43-B32A-41FF-ADAA-507DAF54B68F}" destId="{90825EF8-3560-4394-982C-CC9FEEAA18C2}" srcOrd="0" destOrd="0" presId="urn:microsoft.com/office/officeart/2005/8/layout/hierarchy4"/>
    <dgm:cxn modelId="{E04F80AF-200B-4C29-917E-384C941E5A24}" type="presParOf" srcId="{90825EF8-3560-4394-982C-CC9FEEAA18C2}" destId="{73C27AE5-845E-4C96-89ED-CC366B9B36C3}" srcOrd="0" destOrd="0" presId="urn:microsoft.com/office/officeart/2005/8/layout/hierarchy4"/>
    <dgm:cxn modelId="{DB1EEA20-D62E-4123-8788-F9AB3A5610C0}" type="presParOf" srcId="{90825EF8-3560-4394-982C-CC9FEEAA18C2}" destId="{DDDA8E2A-36BE-4CE1-8875-19383A744A8D}" srcOrd="1" destOrd="0" presId="urn:microsoft.com/office/officeart/2005/8/layout/hierarchy4"/>
    <dgm:cxn modelId="{A207C8DB-8F76-42C8-A51F-48C8094C1864}" type="presParOf" srcId="{77078C43-B32A-41FF-ADAA-507DAF54B68F}" destId="{0BC37AEC-01C2-40CA-9BF6-F6FBD56C9BC6}" srcOrd="1" destOrd="0" presId="urn:microsoft.com/office/officeart/2005/8/layout/hierarchy4"/>
    <dgm:cxn modelId="{07821FC0-287E-4D99-8F93-2B2DFDE843DA}" type="presParOf" srcId="{77078C43-B32A-41FF-ADAA-507DAF54B68F}" destId="{E1A20F94-9D05-4B45-AD9B-38598C27E3B4}" srcOrd="2" destOrd="0" presId="urn:microsoft.com/office/officeart/2005/8/layout/hierarchy4"/>
    <dgm:cxn modelId="{1548DB41-D60E-4DDF-B0BB-302E7D813EC9}" type="presParOf" srcId="{E1A20F94-9D05-4B45-AD9B-38598C27E3B4}" destId="{FDFFC0E2-1772-4160-A0AC-B74AAD923320}" srcOrd="0" destOrd="0" presId="urn:microsoft.com/office/officeart/2005/8/layout/hierarchy4"/>
    <dgm:cxn modelId="{786B6517-547E-491C-B348-EE8B7DE7188E}" type="presParOf" srcId="{E1A20F94-9D05-4B45-AD9B-38598C27E3B4}" destId="{84104076-C276-4B07-875A-8453E44792E5}" srcOrd="1" destOrd="0" presId="urn:microsoft.com/office/officeart/2005/8/layout/hierarchy4"/>
    <dgm:cxn modelId="{FF9FFE63-B13B-404F-A932-F74FF732475E}" type="presParOf" srcId="{1394CB2B-70AE-4E4A-8FB8-FE9D5838BBCC}" destId="{8404D365-64DF-4411-A19D-0F604EFC150A}" srcOrd="1" destOrd="0" presId="urn:microsoft.com/office/officeart/2005/8/layout/hierarchy4"/>
    <dgm:cxn modelId="{0E0FB138-C1D3-4935-9C86-28232AC18537}" type="presParOf" srcId="{1394CB2B-70AE-4E4A-8FB8-FE9D5838BBCC}" destId="{8D67C4F8-E149-4E61-907F-3B042F067116}" srcOrd="2" destOrd="0" presId="urn:microsoft.com/office/officeart/2005/8/layout/hierarchy4"/>
    <dgm:cxn modelId="{1FD9250C-AFEC-45B8-86A7-72808CC784CD}" type="presParOf" srcId="{8D67C4F8-E149-4E61-907F-3B042F067116}" destId="{30316721-2CEE-4E50-94D1-4FCE81248057}" srcOrd="0" destOrd="0" presId="urn:microsoft.com/office/officeart/2005/8/layout/hierarchy4"/>
    <dgm:cxn modelId="{7B11859C-DE39-4738-8703-7572AB196221}" type="presParOf" srcId="{8D67C4F8-E149-4E61-907F-3B042F067116}" destId="{BB755E4F-517B-401D-95FD-E11E53B2B66F}" srcOrd="1" destOrd="0" presId="urn:microsoft.com/office/officeart/2005/8/layout/hierarchy4"/>
    <dgm:cxn modelId="{5BC78B18-865C-4FBB-82C5-C7B1382AD404}" type="presParOf" srcId="{8D67C4F8-E149-4E61-907F-3B042F067116}" destId="{098DFFA0-D0FD-4561-8D60-E52FFED47E56}" srcOrd="2" destOrd="0" presId="urn:microsoft.com/office/officeart/2005/8/layout/hierarchy4"/>
    <dgm:cxn modelId="{9E23AF7F-BDA6-4E4F-9E31-ED8CE7CDA99A}" type="presParOf" srcId="{098DFFA0-D0FD-4561-8D60-E52FFED47E56}" destId="{EA99CC4A-E1A2-4BD3-80C7-BB8F82F0B3C0}" srcOrd="0" destOrd="0" presId="urn:microsoft.com/office/officeart/2005/8/layout/hierarchy4"/>
    <dgm:cxn modelId="{49E8C67A-97D3-41FB-91BA-C058E13A8F9A}" type="presParOf" srcId="{EA99CC4A-E1A2-4BD3-80C7-BB8F82F0B3C0}" destId="{C829CDC3-8134-4119-B0A3-AE86F3D8E920}" srcOrd="0" destOrd="0" presId="urn:microsoft.com/office/officeart/2005/8/layout/hierarchy4"/>
    <dgm:cxn modelId="{0205F6CD-C28D-469E-BEE0-E906B8811824}" type="presParOf" srcId="{EA99CC4A-E1A2-4BD3-80C7-BB8F82F0B3C0}" destId="{C2CE9D2E-15C4-4445-905C-61E8298A6B4B}" srcOrd="1" destOrd="0" presId="urn:microsoft.com/office/officeart/2005/8/layout/hierarchy4"/>
    <dgm:cxn modelId="{C5E08BEF-E0AB-4AE9-9DB8-95CAEF8BE779}" type="presParOf" srcId="{1394CB2B-70AE-4E4A-8FB8-FE9D5838BBCC}" destId="{56D3BD39-82A9-448E-A36E-02D7599C033A}" srcOrd="3" destOrd="0" presId="urn:microsoft.com/office/officeart/2005/8/layout/hierarchy4"/>
    <dgm:cxn modelId="{63C849F8-F6D1-4A0A-A1F4-D6BC835E49E1}" type="presParOf" srcId="{1394CB2B-70AE-4E4A-8FB8-FE9D5838BBCC}" destId="{BE98FF73-2386-41BD-A6BE-39A5AF976C83}" srcOrd="4" destOrd="0" presId="urn:microsoft.com/office/officeart/2005/8/layout/hierarchy4"/>
    <dgm:cxn modelId="{4B0C56A4-8671-49DE-ACAE-19D0B5753203}" type="presParOf" srcId="{BE98FF73-2386-41BD-A6BE-39A5AF976C83}" destId="{987A44E4-EFDA-4A39-8FBE-BC2E03BAD971}" srcOrd="0" destOrd="0" presId="urn:microsoft.com/office/officeart/2005/8/layout/hierarchy4"/>
    <dgm:cxn modelId="{C468CB7F-30A9-4696-A184-22C426ACA034}" type="presParOf" srcId="{BE98FF73-2386-41BD-A6BE-39A5AF976C83}" destId="{5F1D4B90-F60A-4794-9168-1FB4DD1A6061}" srcOrd="1" destOrd="0" presId="urn:microsoft.com/office/officeart/2005/8/layout/hierarchy4"/>
    <dgm:cxn modelId="{A918C215-3747-42C7-B72E-63919CE8E3E7}" type="presParOf" srcId="{BE98FF73-2386-41BD-A6BE-39A5AF976C83}" destId="{DBA00454-C49E-467F-8593-600915D18071}" srcOrd="2" destOrd="0" presId="urn:microsoft.com/office/officeart/2005/8/layout/hierarchy4"/>
    <dgm:cxn modelId="{11110851-FB74-45CB-9547-04B9A33AE823}" type="presParOf" srcId="{DBA00454-C49E-467F-8593-600915D18071}" destId="{31E8C45D-B07D-4774-965E-58B257C67E17}" srcOrd="0" destOrd="0" presId="urn:microsoft.com/office/officeart/2005/8/layout/hierarchy4"/>
    <dgm:cxn modelId="{78FCA219-8790-4BB7-A768-CD54D3673578}" type="presParOf" srcId="{31E8C45D-B07D-4774-965E-58B257C67E17}" destId="{95B21337-BE07-4EF3-B2A0-6E066007B8E0}" srcOrd="0" destOrd="0" presId="urn:microsoft.com/office/officeart/2005/8/layout/hierarchy4"/>
    <dgm:cxn modelId="{5744A8F9-8118-423C-BCE3-03554A560536}" type="presParOf" srcId="{31E8C45D-B07D-4774-965E-58B257C67E17}" destId="{D3A97844-0D7B-4DDB-A560-6A5AD07E33B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50DCE-4244-4CCB-80BB-6065014A99C5}">
      <dsp:nvSpPr>
        <dsp:cNvPr id="0" name=""/>
        <dsp:cNvSpPr/>
      </dsp:nvSpPr>
      <dsp:spPr>
        <a:xfrm>
          <a:off x="2499" y="490473"/>
          <a:ext cx="1296105" cy="6480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>
              <a:latin typeface="Calibri" panose="020F0502020204030204" pitchFamily="34" charset="0"/>
              <a:cs typeface="Calibri" panose="020F0502020204030204" pitchFamily="34" charset="0"/>
            </a:rPr>
            <a:t>Equities</a:t>
          </a:r>
          <a:endParaRPr lang="nl-NL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480" y="509454"/>
        <a:ext cx="1258143" cy="610090"/>
      </dsp:txXfrm>
    </dsp:sp>
    <dsp:sp modelId="{4EBAF873-6ECF-46C6-B17F-3C9A479EC1E2}">
      <dsp:nvSpPr>
        <dsp:cNvPr id="0" name=""/>
        <dsp:cNvSpPr/>
      </dsp:nvSpPr>
      <dsp:spPr>
        <a:xfrm rot="19457599">
          <a:off x="1238594" y="603619"/>
          <a:ext cx="638463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638463" y="24565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541864" y="612223"/>
        <a:ext cx="31923" cy="31923"/>
      </dsp:txXfrm>
    </dsp:sp>
    <dsp:sp modelId="{59132689-78FA-4C2B-8EB0-04581D3383C2}">
      <dsp:nvSpPr>
        <dsp:cNvPr id="0" name=""/>
        <dsp:cNvSpPr/>
      </dsp:nvSpPr>
      <dsp:spPr>
        <a:xfrm>
          <a:off x="1817047" y="117843"/>
          <a:ext cx="1296105" cy="6480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>
              <a:latin typeface="Calibri" panose="020F0502020204030204" pitchFamily="34" charset="0"/>
              <a:cs typeface="Calibri" panose="020F0502020204030204" pitchFamily="34" charset="0"/>
            </a:rPr>
            <a:t>Private</a:t>
          </a:r>
        </a:p>
      </dsp:txBody>
      <dsp:txXfrm>
        <a:off x="1836028" y="136824"/>
        <a:ext cx="1258143" cy="610090"/>
      </dsp:txXfrm>
    </dsp:sp>
    <dsp:sp modelId="{D29ADD06-B66C-46BA-B797-397545B7C3D3}">
      <dsp:nvSpPr>
        <dsp:cNvPr id="0" name=""/>
        <dsp:cNvSpPr/>
      </dsp:nvSpPr>
      <dsp:spPr>
        <a:xfrm rot="2142401">
          <a:off x="1238594" y="976249"/>
          <a:ext cx="638463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638463" y="24565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541864" y="984853"/>
        <a:ext cx="31923" cy="31923"/>
      </dsp:txXfrm>
    </dsp:sp>
    <dsp:sp modelId="{C19AF15F-6F2B-43F0-9D0E-77DF292CB7FD}">
      <dsp:nvSpPr>
        <dsp:cNvPr id="0" name=""/>
        <dsp:cNvSpPr/>
      </dsp:nvSpPr>
      <dsp:spPr>
        <a:xfrm>
          <a:off x="1817047" y="863104"/>
          <a:ext cx="1296105" cy="6480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>
              <a:latin typeface="Calibri" panose="020F0502020204030204" pitchFamily="34" charset="0"/>
              <a:cs typeface="Calibri" panose="020F0502020204030204" pitchFamily="34" charset="0"/>
            </a:rPr>
            <a:t>Public</a:t>
          </a:r>
        </a:p>
      </dsp:txBody>
      <dsp:txXfrm>
        <a:off x="1836028" y="882085"/>
        <a:ext cx="1258143" cy="610090"/>
      </dsp:txXfrm>
    </dsp:sp>
    <dsp:sp modelId="{2053E16A-8D2E-4A4C-87ED-905343EEBBB0}">
      <dsp:nvSpPr>
        <dsp:cNvPr id="0" name=""/>
        <dsp:cNvSpPr/>
      </dsp:nvSpPr>
      <dsp:spPr>
        <a:xfrm rot="18289469">
          <a:off x="2918447" y="789934"/>
          <a:ext cx="907852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907852" y="24565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349677" y="791803"/>
        <a:ext cx="45392" cy="45392"/>
      </dsp:txXfrm>
    </dsp:sp>
    <dsp:sp modelId="{40D03F27-C3ED-478B-A35A-FCE97268FBD7}">
      <dsp:nvSpPr>
        <dsp:cNvPr id="0" name=""/>
        <dsp:cNvSpPr/>
      </dsp:nvSpPr>
      <dsp:spPr>
        <a:xfrm>
          <a:off x="3631594" y="117843"/>
          <a:ext cx="1296105" cy="648052"/>
        </a:xfrm>
        <a:prstGeom prst="roundRect">
          <a:avLst>
            <a:gd name="adj" fmla="val 10000"/>
          </a:avLst>
        </a:prstGeom>
        <a:solidFill>
          <a:srgbClr val="E7F1FA"/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>
              <a:latin typeface="Calibri" panose="020F0502020204030204" pitchFamily="34" charset="0"/>
              <a:cs typeface="Calibri" panose="020F0502020204030204" pitchFamily="34" charset="0"/>
            </a:rPr>
            <a:t>Fundamental</a:t>
          </a:r>
          <a:br>
            <a:rPr lang="nl-NL" sz="160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nl-NL" sz="1200" kern="1200" dirty="0" err="1">
              <a:latin typeface="Calibri" panose="020F0502020204030204" pitchFamily="34" charset="0"/>
              <a:cs typeface="Calibri" panose="020F0502020204030204" pitchFamily="34" charset="0"/>
            </a:rPr>
            <a:t>choice</a:t>
          </a:r>
          <a:r>
            <a:rPr lang="nl-NL" sz="1200" kern="1200" dirty="0">
              <a:latin typeface="Calibri" panose="020F0502020204030204" pitchFamily="34" charset="0"/>
              <a:cs typeface="Calibri" panose="020F0502020204030204" pitchFamily="34" charset="0"/>
            </a:rPr>
            <a:t> of business </a:t>
          </a:r>
          <a:r>
            <a:rPr lang="nl-NL" sz="1200" kern="1200" dirty="0" err="1">
              <a:latin typeface="Calibri" panose="020F0502020204030204" pitchFamily="34" charset="0"/>
              <a:cs typeface="Calibri" panose="020F0502020204030204" pitchFamily="34" charset="0"/>
            </a:rPr>
            <a:t>fundamentals</a:t>
          </a:r>
          <a:endParaRPr lang="nl-NL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50575" y="136824"/>
        <a:ext cx="1258143" cy="610090"/>
      </dsp:txXfrm>
    </dsp:sp>
    <dsp:sp modelId="{87CA2445-BB12-4F3A-B4C1-0B83E8D59509}">
      <dsp:nvSpPr>
        <dsp:cNvPr id="0" name=""/>
        <dsp:cNvSpPr/>
      </dsp:nvSpPr>
      <dsp:spPr>
        <a:xfrm>
          <a:off x="3113152" y="1162565"/>
          <a:ext cx="518442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518442" y="24565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359412" y="1174169"/>
        <a:ext cx="25922" cy="25922"/>
      </dsp:txXfrm>
    </dsp:sp>
    <dsp:sp modelId="{D3955D78-D5C2-4AD3-9F63-9FB9579592F7}">
      <dsp:nvSpPr>
        <dsp:cNvPr id="0" name=""/>
        <dsp:cNvSpPr/>
      </dsp:nvSpPr>
      <dsp:spPr>
        <a:xfrm>
          <a:off x="3631594" y="863104"/>
          <a:ext cx="1296105" cy="6480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>
              <a:latin typeface="Calibri" panose="020F0502020204030204" pitchFamily="34" charset="0"/>
              <a:cs typeface="Calibri" panose="020F0502020204030204" pitchFamily="34" charset="0"/>
            </a:rPr>
            <a:t>Quant</a:t>
          </a:r>
          <a:br>
            <a:rPr lang="nl-NL" sz="1600" kern="120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nl-NL" sz="1200" kern="1200">
              <a:latin typeface="Calibri" panose="020F0502020204030204" pitchFamily="34" charset="0"/>
              <a:cs typeface="Calibri" panose="020F0502020204030204" pitchFamily="34" charset="0"/>
            </a:rPr>
            <a:t>choice of quant factors</a:t>
          </a:r>
        </a:p>
      </dsp:txBody>
      <dsp:txXfrm>
        <a:off x="3650575" y="882085"/>
        <a:ext cx="1258143" cy="610090"/>
      </dsp:txXfrm>
    </dsp:sp>
    <dsp:sp modelId="{5E5A4AC3-E4FD-4E8E-B2E5-8B6B9CACC23D}">
      <dsp:nvSpPr>
        <dsp:cNvPr id="0" name=""/>
        <dsp:cNvSpPr/>
      </dsp:nvSpPr>
      <dsp:spPr>
        <a:xfrm rot="3310531">
          <a:off x="2918447" y="1535195"/>
          <a:ext cx="907852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907852" y="24565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349677" y="1537064"/>
        <a:ext cx="45392" cy="45392"/>
      </dsp:txXfrm>
    </dsp:sp>
    <dsp:sp modelId="{E07618DB-4E8F-438E-8D53-D140EF583B80}">
      <dsp:nvSpPr>
        <dsp:cNvPr id="0" name=""/>
        <dsp:cNvSpPr/>
      </dsp:nvSpPr>
      <dsp:spPr>
        <a:xfrm>
          <a:off x="3631594" y="1608364"/>
          <a:ext cx="1296105" cy="6480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>
              <a:latin typeface="Calibri" panose="020F0502020204030204" pitchFamily="34" charset="0"/>
              <a:cs typeface="Calibri" panose="020F0502020204030204" pitchFamily="34" charset="0"/>
            </a:rPr>
            <a:t>Passive</a:t>
          </a:r>
          <a:br>
            <a:rPr lang="nl-NL" sz="1600" kern="120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nl-NL" sz="1200" kern="1200">
              <a:latin typeface="Calibri" panose="020F0502020204030204" pitchFamily="34" charset="0"/>
              <a:cs typeface="Calibri" panose="020F0502020204030204" pitchFamily="34" charset="0"/>
            </a:rPr>
            <a:t> choice of index</a:t>
          </a:r>
        </a:p>
      </dsp:txBody>
      <dsp:txXfrm>
        <a:off x="3650575" y="1627345"/>
        <a:ext cx="1258143" cy="610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804C3-BB48-497B-AE4B-2CE157A94A31}">
      <dsp:nvSpPr>
        <dsp:cNvPr id="0" name=""/>
        <dsp:cNvSpPr/>
      </dsp:nvSpPr>
      <dsp:spPr>
        <a:xfrm>
          <a:off x="-3334732" y="158778"/>
          <a:ext cx="4002923" cy="4002923"/>
        </a:xfrm>
        <a:prstGeom prst="blockArc">
          <a:avLst>
            <a:gd name="adj1" fmla="val 18900000"/>
            <a:gd name="adj2" fmla="val 2700000"/>
            <a:gd name="adj3" fmla="val 54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83E0C-8DD7-4783-8BCC-05A56367FD68}">
      <dsp:nvSpPr>
        <dsp:cNvPr id="0" name=""/>
        <dsp:cNvSpPr/>
      </dsp:nvSpPr>
      <dsp:spPr>
        <a:xfrm>
          <a:off x="546020" y="1099416"/>
          <a:ext cx="1814574" cy="848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5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Absolue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valuation</a:t>
          </a:r>
        </a:p>
      </dsp:txBody>
      <dsp:txXfrm>
        <a:off x="546020" y="1099416"/>
        <a:ext cx="1814574" cy="848563"/>
      </dsp:txXfrm>
    </dsp:sp>
    <dsp:sp modelId="{409F953E-2A93-4995-B1BB-FC7A2EEAB388}">
      <dsp:nvSpPr>
        <dsp:cNvPr id="0" name=""/>
        <dsp:cNvSpPr/>
      </dsp:nvSpPr>
      <dsp:spPr>
        <a:xfrm>
          <a:off x="15668" y="993345"/>
          <a:ext cx="1060704" cy="10607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6E4CD-B21B-4DC9-B288-42348050BC81}">
      <dsp:nvSpPr>
        <dsp:cNvPr id="0" name=""/>
        <dsp:cNvSpPr/>
      </dsp:nvSpPr>
      <dsp:spPr>
        <a:xfrm>
          <a:off x="546020" y="2372499"/>
          <a:ext cx="1814574" cy="848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54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Relative valuation</a:t>
          </a:r>
        </a:p>
      </dsp:txBody>
      <dsp:txXfrm>
        <a:off x="546020" y="2372499"/>
        <a:ext cx="1814574" cy="848563"/>
      </dsp:txXfrm>
    </dsp:sp>
    <dsp:sp modelId="{4E86152E-6F58-4026-88FB-C91E2DEDE690}">
      <dsp:nvSpPr>
        <dsp:cNvPr id="0" name=""/>
        <dsp:cNvSpPr/>
      </dsp:nvSpPr>
      <dsp:spPr>
        <a:xfrm>
          <a:off x="15668" y="2266429"/>
          <a:ext cx="1060704" cy="10607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639CE-AD38-477D-A4C4-AAE71689F4CE}">
      <dsp:nvSpPr>
        <dsp:cNvPr id="0" name=""/>
        <dsp:cNvSpPr/>
      </dsp:nvSpPr>
      <dsp:spPr>
        <a:xfrm>
          <a:off x="1028" y="372"/>
          <a:ext cx="2215793" cy="2215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Business &amp; financial value</a:t>
          </a:r>
        </a:p>
      </dsp:txBody>
      <dsp:txXfrm>
        <a:off x="325523" y="324867"/>
        <a:ext cx="1566803" cy="1566803"/>
      </dsp:txXfrm>
    </dsp:sp>
    <dsp:sp modelId="{66970C13-A8C6-4D95-BD48-B0D35FD32AAF}">
      <dsp:nvSpPr>
        <dsp:cNvPr id="0" name=""/>
        <dsp:cNvSpPr/>
      </dsp:nvSpPr>
      <dsp:spPr>
        <a:xfrm>
          <a:off x="2376262" y="1400655"/>
          <a:ext cx="1872203" cy="483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2376262" y="1497364"/>
        <a:ext cx="1727139" cy="290128"/>
      </dsp:txXfrm>
    </dsp:sp>
    <dsp:sp modelId="{E8003940-4D07-4241-975B-3769123164B4}">
      <dsp:nvSpPr>
        <dsp:cNvPr id="0" name=""/>
        <dsp:cNvSpPr/>
      </dsp:nvSpPr>
      <dsp:spPr>
        <a:xfrm>
          <a:off x="4407914" y="372"/>
          <a:ext cx="2215793" cy="2215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Society &amp; nature</a:t>
          </a:r>
        </a:p>
      </dsp:txBody>
      <dsp:txXfrm>
        <a:off x="4732409" y="324867"/>
        <a:ext cx="1566803" cy="1566803"/>
      </dsp:txXfrm>
    </dsp:sp>
    <dsp:sp modelId="{B3CF22A2-CBD9-4A40-B615-EDB2FE2C31C5}">
      <dsp:nvSpPr>
        <dsp:cNvPr id="0" name=""/>
        <dsp:cNvSpPr/>
      </dsp:nvSpPr>
      <dsp:spPr>
        <a:xfrm rot="10800000">
          <a:off x="2308926" y="322180"/>
          <a:ext cx="1869485" cy="4937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2457037" y="420920"/>
        <a:ext cx="1721374" cy="296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48F07-FBDF-4C41-A8A8-3A0539A5FA1C}">
      <dsp:nvSpPr>
        <dsp:cNvPr id="0" name=""/>
        <dsp:cNvSpPr/>
      </dsp:nvSpPr>
      <dsp:spPr>
        <a:xfrm>
          <a:off x="3033696" y="574666"/>
          <a:ext cx="1594575" cy="241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70"/>
              </a:lnTo>
              <a:lnTo>
                <a:pt x="1594575" y="120670"/>
              </a:lnTo>
              <a:lnTo>
                <a:pt x="1594575" y="241341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19186-5A98-844D-99B9-F8BA5D7E0200}">
      <dsp:nvSpPr>
        <dsp:cNvPr id="0" name=""/>
        <dsp:cNvSpPr/>
      </dsp:nvSpPr>
      <dsp:spPr>
        <a:xfrm>
          <a:off x="2777989" y="1390629"/>
          <a:ext cx="280886" cy="1344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659"/>
              </a:lnTo>
              <a:lnTo>
                <a:pt x="280886" y="1344659"/>
              </a:lnTo>
            </a:path>
          </a:pathLst>
        </a:cu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6017A-29A1-418D-BAFA-5B14B8A8B90A}">
      <dsp:nvSpPr>
        <dsp:cNvPr id="0" name=""/>
        <dsp:cNvSpPr/>
      </dsp:nvSpPr>
      <dsp:spPr>
        <a:xfrm>
          <a:off x="3033696" y="574666"/>
          <a:ext cx="203990" cy="241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70"/>
              </a:lnTo>
              <a:lnTo>
                <a:pt x="203990" y="120670"/>
              </a:lnTo>
              <a:lnTo>
                <a:pt x="203990" y="241341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9A21F-BA92-42BB-9AD8-7F3E53C197C2}">
      <dsp:nvSpPr>
        <dsp:cNvPr id="0" name=""/>
        <dsp:cNvSpPr/>
      </dsp:nvSpPr>
      <dsp:spPr>
        <a:xfrm>
          <a:off x="1674715" y="2206592"/>
          <a:ext cx="172386" cy="528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652"/>
              </a:lnTo>
              <a:lnTo>
                <a:pt x="172386" y="528652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2BBF3-D772-479E-80A2-B355A0AB79CF}">
      <dsp:nvSpPr>
        <dsp:cNvPr id="0" name=""/>
        <dsp:cNvSpPr/>
      </dsp:nvSpPr>
      <dsp:spPr>
        <a:xfrm>
          <a:off x="1439120" y="1390629"/>
          <a:ext cx="695292" cy="241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70"/>
              </a:lnTo>
              <a:lnTo>
                <a:pt x="695292" y="120670"/>
              </a:lnTo>
              <a:lnTo>
                <a:pt x="695292" y="241341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0C9B4-BC56-4BD1-9EE6-CD240DE45073}">
      <dsp:nvSpPr>
        <dsp:cNvPr id="0" name=""/>
        <dsp:cNvSpPr/>
      </dsp:nvSpPr>
      <dsp:spPr>
        <a:xfrm>
          <a:off x="743827" y="1390629"/>
          <a:ext cx="695292" cy="241341"/>
        </a:xfrm>
        <a:custGeom>
          <a:avLst/>
          <a:gdLst/>
          <a:ahLst/>
          <a:cxnLst/>
          <a:rect l="0" t="0" r="0" b="0"/>
          <a:pathLst>
            <a:path>
              <a:moveTo>
                <a:pt x="695292" y="0"/>
              </a:moveTo>
              <a:lnTo>
                <a:pt x="695292" y="120670"/>
              </a:lnTo>
              <a:lnTo>
                <a:pt x="0" y="120670"/>
              </a:lnTo>
              <a:lnTo>
                <a:pt x="0" y="241341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CD1F-2AB9-4076-82DA-0C870D35EBEE}">
      <dsp:nvSpPr>
        <dsp:cNvPr id="0" name=""/>
        <dsp:cNvSpPr/>
      </dsp:nvSpPr>
      <dsp:spPr>
        <a:xfrm>
          <a:off x="1439120" y="574666"/>
          <a:ext cx="1594575" cy="241341"/>
        </a:xfrm>
        <a:custGeom>
          <a:avLst/>
          <a:gdLst/>
          <a:ahLst/>
          <a:cxnLst/>
          <a:rect l="0" t="0" r="0" b="0"/>
          <a:pathLst>
            <a:path>
              <a:moveTo>
                <a:pt x="1594575" y="0"/>
              </a:moveTo>
              <a:lnTo>
                <a:pt x="1594575" y="120670"/>
              </a:lnTo>
              <a:lnTo>
                <a:pt x="0" y="120670"/>
              </a:lnTo>
              <a:lnTo>
                <a:pt x="0" y="241341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61CA3-F050-4BE9-8CA2-57813464B50E}">
      <dsp:nvSpPr>
        <dsp:cNvPr id="0" name=""/>
        <dsp:cNvSpPr/>
      </dsp:nvSpPr>
      <dsp:spPr>
        <a:xfrm>
          <a:off x="2459074" y="44"/>
          <a:ext cx="1149243" cy="5746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Valuation</a:t>
          </a:r>
        </a:p>
      </dsp:txBody>
      <dsp:txXfrm>
        <a:off x="2459074" y="44"/>
        <a:ext cx="1149243" cy="574621"/>
      </dsp:txXfrm>
    </dsp:sp>
    <dsp:sp modelId="{B395CF53-8160-4AEB-86EC-BCC57722EB68}">
      <dsp:nvSpPr>
        <dsp:cNvPr id="0" name=""/>
        <dsp:cNvSpPr/>
      </dsp:nvSpPr>
      <dsp:spPr>
        <a:xfrm>
          <a:off x="864498" y="816007"/>
          <a:ext cx="1149243" cy="5746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Sales growth</a:t>
          </a:r>
        </a:p>
      </dsp:txBody>
      <dsp:txXfrm>
        <a:off x="864498" y="816007"/>
        <a:ext cx="1149243" cy="574621"/>
      </dsp:txXfrm>
    </dsp:sp>
    <dsp:sp modelId="{BE75BE8C-D0D4-456A-B011-EE69E8202AAD}">
      <dsp:nvSpPr>
        <dsp:cNvPr id="0" name=""/>
        <dsp:cNvSpPr/>
      </dsp:nvSpPr>
      <dsp:spPr>
        <a:xfrm>
          <a:off x="169206" y="1631970"/>
          <a:ext cx="1149243" cy="5746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Price</a:t>
          </a:r>
        </a:p>
      </dsp:txBody>
      <dsp:txXfrm>
        <a:off x="169206" y="1631970"/>
        <a:ext cx="1149243" cy="574621"/>
      </dsp:txXfrm>
    </dsp:sp>
    <dsp:sp modelId="{D36543C6-37AF-4DBD-9039-CD279F6BCD08}">
      <dsp:nvSpPr>
        <dsp:cNvPr id="0" name=""/>
        <dsp:cNvSpPr/>
      </dsp:nvSpPr>
      <dsp:spPr>
        <a:xfrm>
          <a:off x="1559791" y="1631970"/>
          <a:ext cx="1149243" cy="5746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Production volume</a:t>
          </a:r>
        </a:p>
      </dsp:txBody>
      <dsp:txXfrm>
        <a:off x="1559791" y="1631970"/>
        <a:ext cx="1149243" cy="574621"/>
      </dsp:txXfrm>
    </dsp:sp>
    <dsp:sp modelId="{5A956349-0AD1-4AAE-ABE5-8A85BCCDAAEC}">
      <dsp:nvSpPr>
        <dsp:cNvPr id="0" name=""/>
        <dsp:cNvSpPr/>
      </dsp:nvSpPr>
      <dsp:spPr>
        <a:xfrm>
          <a:off x="1847102" y="2447933"/>
          <a:ext cx="1149243" cy="574621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Management of local stakeholders</a:t>
          </a:r>
        </a:p>
      </dsp:txBody>
      <dsp:txXfrm>
        <a:off x="1847102" y="2447933"/>
        <a:ext cx="1149243" cy="574621"/>
      </dsp:txXfrm>
    </dsp:sp>
    <dsp:sp modelId="{8BC3D01E-55C0-47D1-ADE7-21485523B7ED}">
      <dsp:nvSpPr>
        <dsp:cNvPr id="0" name=""/>
        <dsp:cNvSpPr/>
      </dsp:nvSpPr>
      <dsp:spPr>
        <a:xfrm>
          <a:off x="2663065" y="816007"/>
          <a:ext cx="1149243" cy="574621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Margins</a:t>
          </a:r>
        </a:p>
      </dsp:txBody>
      <dsp:txXfrm>
        <a:off x="2663065" y="816007"/>
        <a:ext cx="1149243" cy="574621"/>
      </dsp:txXfrm>
    </dsp:sp>
    <dsp:sp modelId="{404D2A45-1B00-6C4E-9D41-739F0D536B66}">
      <dsp:nvSpPr>
        <dsp:cNvPr id="0" name=""/>
        <dsp:cNvSpPr/>
      </dsp:nvSpPr>
      <dsp:spPr>
        <a:xfrm>
          <a:off x="3058876" y="2447978"/>
          <a:ext cx="1149243" cy="574621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</a:rPr>
            <a:t>Environmental management</a:t>
          </a:r>
        </a:p>
      </dsp:txBody>
      <dsp:txXfrm>
        <a:off x="3058876" y="2447978"/>
        <a:ext cx="1149243" cy="574621"/>
      </dsp:txXfrm>
    </dsp:sp>
    <dsp:sp modelId="{94236FB8-C5C6-44AE-8D44-B0275F6B50D9}">
      <dsp:nvSpPr>
        <dsp:cNvPr id="0" name=""/>
        <dsp:cNvSpPr/>
      </dsp:nvSpPr>
      <dsp:spPr>
        <a:xfrm>
          <a:off x="4053650" y="816007"/>
          <a:ext cx="1149243" cy="574621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</a:rPr>
            <a:t>Capital</a:t>
          </a:r>
        </a:p>
      </dsp:txBody>
      <dsp:txXfrm>
        <a:off x="4053650" y="816007"/>
        <a:ext cx="1149243" cy="5746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48F07-FBDF-4C41-A8A8-3A0539A5FA1C}">
      <dsp:nvSpPr>
        <dsp:cNvPr id="0" name=""/>
        <dsp:cNvSpPr/>
      </dsp:nvSpPr>
      <dsp:spPr>
        <a:xfrm>
          <a:off x="2578100" y="545110"/>
          <a:ext cx="1317562" cy="228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33"/>
              </a:lnTo>
              <a:lnTo>
                <a:pt x="1317562" y="114333"/>
              </a:lnTo>
              <a:lnTo>
                <a:pt x="1317562" y="22866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6017A-29A1-418D-BAFA-5B14B8A8B90A}">
      <dsp:nvSpPr>
        <dsp:cNvPr id="0" name=""/>
        <dsp:cNvSpPr/>
      </dsp:nvSpPr>
      <dsp:spPr>
        <a:xfrm>
          <a:off x="2532380" y="545110"/>
          <a:ext cx="91440" cy="228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6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9A21F-BA92-42BB-9AD8-7F3E53C197C2}">
      <dsp:nvSpPr>
        <dsp:cNvPr id="0" name=""/>
        <dsp:cNvSpPr/>
      </dsp:nvSpPr>
      <dsp:spPr>
        <a:xfrm>
          <a:off x="824979" y="2091341"/>
          <a:ext cx="163334" cy="50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891"/>
              </a:lnTo>
              <a:lnTo>
                <a:pt x="163334" y="500891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0C9B4-BC56-4BD1-9EE6-CD240DE45073}">
      <dsp:nvSpPr>
        <dsp:cNvPr id="0" name=""/>
        <dsp:cNvSpPr/>
      </dsp:nvSpPr>
      <dsp:spPr>
        <a:xfrm>
          <a:off x="1214817" y="1318226"/>
          <a:ext cx="91440" cy="228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667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CD1F-2AB9-4076-82DA-0C870D35EBEE}">
      <dsp:nvSpPr>
        <dsp:cNvPr id="0" name=""/>
        <dsp:cNvSpPr/>
      </dsp:nvSpPr>
      <dsp:spPr>
        <a:xfrm>
          <a:off x="1260537" y="545110"/>
          <a:ext cx="1317562" cy="228667"/>
        </a:xfrm>
        <a:custGeom>
          <a:avLst/>
          <a:gdLst/>
          <a:ahLst/>
          <a:cxnLst/>
          <a:rect l="0" t="0" r="0" b="0"/>
          <a:pathLst>
            <a:path>
              <a:moveTo>
                <a:pt x="1317562" y="0"/>
              </a:moveTo>
              <a:lnTo>
                <a:pt x="1317562" y="114333"/>
              </a:lnTo>
              <a:lnTo>
                <a:pt x="0" y="114333"/>
              </a:lnTo>
              <a:lnTo>
                <a:pt x="0" y="22866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61CA3-F050-4BE9-8CA2-57813464B50E}">
      <dsp:nvSpPr>
        <dsp:cNvPr id="0" name=""/>
        <dsp:cNvSpPr/>
      </dsp:nvSpPr>
      <dsp:spPr>
        <a:xfrm>
          <a:off x="2033652" y="663"/>
          <a:ext cx="1088894" cy="544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Valuation</a:t>
          </a:r>
        </a:p>
      </dsp:txBody>
      <dsp:txXfrm>
        <a:off x="2033652" y="663"/>
        <a:ext cx="1088894" cy="544447"/>
      </dsp:txXfrm>
    </dsp:sp>
    <dsp:sp modelId="{B395CF53-8160-4AEB-86EC-BCC57722EB68}">
      <dsp:nvSpPr>
        <dsp:cNvPr id="0" name=""/>
        <dsp:cNvSpPr/>
      </dsp:nvSpPr>
      <dsp:spPr>
        <a:xfrm>
          <a:off x="716089" y="773778"/>
          <a:ext cx="1088894" cy="544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Sales growth</a:t>
          </a:r>
        </a:p>
      </dsp:txBody>
      <dsp:txXfrm>
        <a:off x="716089" y="773778"/>
        <a:ext cx="1088894" cy="544447"/>
      </dsp:txXfrm>
    </dsp:sp>
    <dsp:sp modelId="{BE75BE8C-D0D4-456A-B011-EE69E8202AAD}">
      <dsp:nvSpPr>
        <dsp:cNvPr id="0" name=""/>
        <dsp:cNvSpPr/>
      </dsp:nvSpPr>
      <dsp:spPr>
        <a:xfrm>
          <a:off x="716089" y="1546893"/>
          <a:ext cx="1088894" cy="544447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Innovation</a:t>
          </a:r>
        </a:p>
      </dsp:txBody>
      <dsp:txXfrm>
        <a:off x="716089" y="1546893"/>
        <a:ext cx="1088894" cy="544447"/>
      </dsp:txXfrm>
    </dsp:sp>
    <dsp:sp modelId="{5A956349-0AD1-4AAE-ABE5-8A85BCCDAAEC}">
      <dsp:nvSpPr>
        <dsp:cNvPr id="0" name=""/>
        <dsp:cNvSpPr/>
      </dsp:nvSpPr>
      <dsp:spPr>
        <a:xfrm>
          <a:off x="988313" y="2320009"/>
          <a:ext cx="1088894" cy="544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Human capital</a:t>
          </a:r>
        </a:p>
      </dsp:txBody>
      <dsp:txXfrm>
        <a:off x="988313" y="2320009"/>
        <a:ext cx="1088894" cy="544447"/>
      </dsp:txXfrm>
    </dsp:sp>
    <dsp:sp modelId="{8BC3D01E-55C0-47D1-ADE7-21485523B7ED}">
      <dsp:nvSpPr>
        <dsp:cNvPr id="0" name=""/>
        <dsp:cNvSpPr/>
      </dsp:nvSpPr>
      <dsp:spPr>
        <a:xfrm>
          <a:off x="2033652" y="773778"/>
          <a:ext cx="1088894" cy="544447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</a:rPr>
            <a:t>Margins</a:t>
          </a:r>
        </a:p>
      </dsp:txBody>
      <dsp:txXfrm>
        <a:off x="2033652" y="773778"/>
        <a:ext cx="1088894" cy="544447"/>
      </dsp:txXfrm>
    </dsp:sp>
    <dsp:sp modelId="{94236FB8-C5C6-44AE-8D44-B0275F6B50D9}">
      <dsp:nvSpPr>
        <dsp:cNvPr id="0" name=""/>
        <dsp:cNvSpPr/>
      </dsp:nvSpPr>
      <dsp:spPr>
        <a:xfrm>
          <a:off x="3351215" y="773778"/>
          <a:ext cx="1088894" cy="544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libri" panose="020F0502020204030204" pitchFamily="34" charset="0"/>
            </a:rPr>
            <a:t>Capital</a:t>
          </a:r>
        </a:p>
      </dsp:txBody>
      <dsp:txXfrm>
        <a:off x="3351215" y="773778"/>
        <a:ext cx="1088894" cy="5444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A7924-41F7-4BD1-8016-038A83CD8448}">
      <dsp:nvSpPr>
        <dsp:cNvPr id="0" name=""/>
        <dsp:cNvSpPr/>
      </dsp:nvSpPr>
      <dsp:spPr>
        <a:xfrm>
          <a:off x="2604" y="1360"/>
          <a:ext cx="5494631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A2FF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Integrated value</a:t>
          </a:r>
        </a:p>
      </dsp:txBody>
      <dsp:txXfrm>
        <a:off x="17358" y="16114"/>
        <a:ext cx="5465123" cy="474239"/>
      </dsp:txXfrm>
    </dsp:sp>
    <dsp:sp modelId="{CC6E69D4-75FB-4B2E-B7D1-41D44024F483}">
      <dsp:nvSpPr>
        <dsp:cNvPr id="0" name=""/>
        <dsp:cNvSpPr/>
      </dsp:nvSpPr>
      <dsp:spPr>
        <a:xfrm>
          <a:off x="2604" y="596543"/>
          <a:ext cx="2665091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FV: enterprise value</a:t>
          </a:r>
        </a:p>
      </dsp:txBody>
      <dsp:txXfrm>
        <a:off x="17358" y="611297"/>
        <a:ext cx="2635583" cy="474239"/>
      </dsp:txXfrm>
    </dsp:sp>
    <dsp:sp modelId="{73C27AE5-845E-4C96-89ED-CC366B9B36C3}">
      <dsp:nvSpPr>
        <dsp:cNvPr id="0" name=""/>
        <dsp:cNvSpPr/>
      </dsp:nvSpPr>
      <dsp:spPr>
        <a:xfrm>
          <a:off x="2604" y="1191726"/>
          <a:ext cx="1305138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Equity</a:t>
          </a:r>
        </a:p>
      </dsp:txBody>
      <dsp:txXfrm>
        <a:off x="17358" y="1206480"/>
        <a:ext cx="1275630" cy="474239"/>
      </dsp:txXfrm>
    </dsp:sp>
    <dsp:sp modelId="{FDFFC0E2-1772-4160-A0AC-B74AAD923320}">
      <dsp:nvSpPr>
        <dsp:cNvPr id="0" name=""/>
        <dsp:cNvSpPr/>
      </dsp:nvSpPr>
      <dsp:spPr>
        <a:xfrm>
          <a:off x="1362558" y="1191726"/>
          <a:ext cx="1305138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Debt</a:t>
          </a:r>
        </a:p>
      </dsp:txBody>
      <dsp:txXfrm>
        <a:off x="1377312" y="1206480"/>
        <a:ext cx="1275630" cy="474239"/>
      </dsp:txXfrm>
    </dsp:sp>
    <dsp:sp modelId="{30316721-2CEE-4E50-94D1-4FCE81248057}">
      <dsp:nvSpPr>
        <dsp:cNvPr id="0" name=""/>
        <dsp:cNvSpPr/>
      </dsp:nvSpPr>
      <dsp:spPr>
        <a:xfrm>
          <a:off x="2777328" y="596543"/>
          <a:ext cx="1305138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61D836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EV</a:t>
          </a:r>
        </a:p>
      </dsp:txBody>
      <dsp:txXfrm>
        <a:off x="2792082" y="611297"/>
        <a:ext cx="1275630" cy="474239"/>
      </dsp:txXfrm>
    </dsp:sp>
    <dsp:sp modelId="{C829CDC3-8134-4119-B0A3-AE86F3D8E920}">
      <dsp:nvSpPr>
        <dsp:cNvPr id="0" name=""/>
        <dsp:cNvSpPr/>
      </dsp:nvSpPr>
      <dsp:spPr>
        <a:xfrm>
          <a:off x="2777328" y="1191726"/>
          <a:ext cx="1305138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61D836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Components of E</a:t>
          </a:r>
          <a:br>
            <a:rPr lang="en-GB" sz="13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</a:br>
          <a:r>
            <a:rPr lang="en-GB" sz="13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x their price</a:t>
          </a:r>
        </a:p>
      </dsp:txBody>
      <dsp:txXfrm>
        <a:off x="2792082" y="1206480"/>
        <a:ext cx="1275630" cy="474239"/>
      </dsp:txXfrm>
    </dsp:sp>
    <dsp:sp modelId="{987A44E4-EFDA-4A39-8FBE-BC2E03BAD971}">
      <dsp:nvSpPr>
        <dsp:cNvPr id="0" name=""/>
        <dsp:cNvSpPr/>
      </dsp:nvSpPr>
      <dsp:spPr>
        <a:xfrm>
          <a:off x="4192098" y="596543"/>
          <a:ext cx="1305138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FF644E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SV</a:t>
          </a:r>
        </a:p>
      </dsp:txBody>
      <dsp:txXfrm>
        <a:off x="4206852" y="611297"/>
        <a:ext cx="1275630" cy="474239"/>
      </dsp:txXfrm>
    </dsp:sp>
    <dsp:sp modelId="{95B21337-BE07-4EF3-B2A0-6E066007B8E0}">
      <dsp:nvSpPr>
        <dsp:cNvPr id="0" name=""/>
        <dsp:cNvSpPr/>
      </dsp:nvSpPr>
      <dsp:spPr>
        <a:xfrm>
          <a:off x="4192098" y="1191726"/>
          <a:ext cx="1305138" cy="503747"/>
        </a:xfrm>
        <a:prstGeom prst="roundRect">
          <a:avLst>
            <a:gd name="adj" fmla="val 10000"/>
          </a:avLst>
        </a:prstGeom>
        <a:solidFill>
          <a:srgbClr val="FFFFFF"/>
        </a:solidFill>
        <a:ln w="25400" cap="flat" cmpd="sng" algn="ctr">
          <a:solidFill>
            <a:srgbClr val="FF644E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0000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</a:rPr>
            <a:t>Components of S x their price</a:t>
          </a:r>
        </a:p>
      </dsp:txBody>
      <dsp:txXfrm>
        <a:off x="4206852" y="1206480"/>
        <a:ext cx="1275630" cy="474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02-09-2023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02-09-2023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02-09-2023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02-09-2023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02-09-2023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02-09-2023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02-09-2023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02-09-2023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02-09-2023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02-09-2023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02-09-2023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02-09-2023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02-09-2023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02-09-2023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1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9: Valuing public equity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Enterprise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The enterprise value is the market value of the company’s underlying business before financing by equity and debt, and separate from any cash</a:t>
                </a:r>
                <a:endParaRPr lang="en-US" sz="2400" i="1" dirty="0">
                  <a:effectLst/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 </m:t>
                      </m:r>
                      <m:sSub>
                        <m:sSub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𝐸𝑞𝑢𝑖𝑡𝑦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 </m:t>
                      </m:r>
                      <m:sSub>
                        <m:sSub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𝐷𝑒𝑏𝑡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𝐶𝑎𝑠h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b="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It provides a comprehensive overview of the company’s business activities, which helps to focus on a company’s long-term value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It highlights which activities contribute and negatively impact a company’s future value, which can aid the company in its strategy setting</a:t>
                </a:r>
                <a:endParaRPr lang="en-US" sz="24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17" r="-5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06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Dividend-discount model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The dividend discount-model looks at cash flows to equity investors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GB" sz="2100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First, the cash flow of the dividend received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GB" sz="2100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Second, the cash flow from the sale of the stock at a future date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Equation for stock price: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400" b="0" i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1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1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GB" sz="1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effectLst/>
                    <a:latin typeface="Arial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where: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𝐷𝑖𝑣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100" dirty="0">
                    <a:effectLst/>
                    <a:latin typeface="Arial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net present value of dividends received during the year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100" dirty="0">
                    <a:effectLst/>
                    <a:latin typeface="Arial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stock price at the end of the year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100" dirty="0">
                    <a:effectLst/>
                    <a:latin typeface="Arial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cost of equity, which is the expected return of other investments in the market with similar risks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Rewriting the formula: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7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GB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7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GB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−1=</m:t>
                    </m:r>
                    <m:f>
                      <m:fPr>
                        <m:ctrlPr>
                          <a:rPr lang="en-GB" sz="17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GB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GB" sz="17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effectLst/>
                  <a:latin typeface="Arial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803BED-26D8-1B40-1541-446E5A42AA60}"/>
              </a:ext>
            </a:extLst>
          </p:cNvPr>
          <p:cNvCxnSpPr>
            <a:cxnSpLocks/>
          </p:cNvCxnSpPr>
          <p:nvPr/>
        </p:nvCxnSpPr>
        <p:spPr>
          <a:xfrm>
            <a:off x="6312024" y="5517232"/>
            <a:ext cx="0" cy="2053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4FA8F2E-2A57-1D46-840A-FC3ED74FF5F5}"/>
              </a:ext>
            </a:extLst>
          </p:cNvPr>
          <p:cNvSpPr/>
          <p:nvPr/>
        </p:nvSpPr>
        <p:spPr>
          <a:xfrm>
            <a:off x="5751772" y="5269565"/>
            <a:ext cx="1120503" cy="19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Dividend yield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F00FA0-CAFF-977C-77C9-20FDF624694C}"/>
              </a:ext>
            </a:extLst>
          </p:cNvPr>
          <p:cNvCxnSpPr>
            <a:cxnSpLocks/>
          </p:cNvCxnSpPr>
          <p:nvPr/>
        </p:nvCxnSpPr>
        <p:spPr>
          <a:xfrm flipH="1">
            <a:off x="7464151" y="5976191"/>
            <a:ext cx="21602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CF87C31-53F4-1755-6A37-9BEED342D2BE}"/>
              </a:ext>
            </a:extLst>
          </p:cNvPr>
          <p:cNvSpPr/>
          <p:nvPr/>
        </p:nvSpPr>
        <p:spPr>
          <a:xfrm>
            <a:off x="7680176" y="5877272"/>
            <a:ext cx="936104" cy="19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gain</a:t>
            </a:r>
          </a:p>
        </p:txBody>
      </p:sp>
    </p:spTree>
    <p:extLst>
      <p:ext uri="{BB962C8B-B14F-4D97-AF65-F5344CB8AC3E}">
        <p14:creationId xmlns:p14="http://schemas.microsoft.com/office/powerpoint/2010/main" val="1610247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Multi-year dividend-discount model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3">
                <a:extLst>
                  <a:ext uri="{FF2B5EF4-FFF2-40B4-BE49-F238E27FC236}">
                    <a16:creationId xmlns:a16="http://schemas.microsoft.com/office/drawing/2014/main" id="{95F32C5A-32F0-92F2-9B00-12352CEF503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GB" sz="2400" b="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he stock price is equal to the present value of the expected dividends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b="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Assuming a constant dividend growth </a:t>
                </a: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𝑔</m:t>
                    </m:r>
                  </m:oMath>
                </a14:m>
                <a:r>
                  <a:rPr lang="en-GB" sz="2400" b="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we get the following: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(1+</m:t>
                        </m:r>
                        <m:sSub>
                          <m:sSub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sub>
                        </m:s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∙(1+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𝑔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(1+</m:t>
                            </m:r>
                            <m:sSub>
                              <m:sSubPr>
                                <m:ctrlP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𝐸</m:t>
                                </m:r>
                              </m:sub>
                            </m:s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(1+</m:t>
                            </m:r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(1+</m:t>
                            </m:r>
                            <m:sSub>
                              <m:sSubPr>
                                <m:ctrlP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𝐸</m:t>
                                </m:r>
                              </m:sub>
                            </m:s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+…=</m:t>
                    </m:r>
                    <m:nary>
                      <m:naryPr>
                        <m:chr m:val="∑"/>
                        <m:grow m:val="on"/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GB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𝐷𝑖𝑣</m:t>
                                </m:r>
                              </m:e>
                              <m:sub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(1+</m:t>
                                </m:r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1+</m:t>
                                    </m:r>
                                    <m:sSub>
                                      <m:sSubPr>
                                        <m:ctrlPr>
                                          <a:rPr lang="en-GB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GB" sz="2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𝐸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GB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an investor receives growing dividends into perpetuity, the equation becomes:</a:t>
                </a:r>
                <a:endPara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𝐷𝑖𝑣</m:t>
                              </m:r>
                            </m:e>
                            <m:sub>
                              <m:r>
                                <a:rPr lang="en-GB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4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ontent Placeholder 3">
                <a:extLst>
                  <a:ext uri="{FF2B5EF4-FFF2-40B4-BE49-F238E27FC236}">
                    <a16:creationId xmlns:a16="http://schemas.microsoft.com/office/drawing/2014/main" id="{95F32C5A-32F0-92F2-9B00-12352CEF50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18B973C4-F8EB-22C7-5B69-B77853B4B810}"/>
              </a:ext>
            </a:extLst>
          </p:cNvPr>
          <p:cNvSpPr/>
          <p:nvPr/>
        </p:nvSpPr>
        <p:spPr>
          <a:xfrm>
            <a:off x="7563799" y="5432462"/>
            <a:ext cx="1833856" cy="554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 dividend growth model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0A9904-845F-0717-CE77-6F02FBD4CE5C}"/>
              </a:ext>
            </a:extLst>
          </p:cNvPr>
          <p:cNvCxnSpPr>
            <a:cxnSpLocks/>
          </p:cNvCxnSpPr>
          <p:nvPr/>
        </p:nvCxnSpPr>
        <p:spPr>
          <a:xfrm flipH="1">
            <a:off x="6921079" y="5709714"/>
            <a:ext cx="5430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965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Dividend payout ratio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 actual dividend depends on the payout ratio: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𝐷𝑖𝑣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GB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Earnings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GB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Shares</m:t>
                            </m:r>
                            <m:r>
                              <m:rPr>
                                <m:nor/>
                              </m:rPr>
                              <a:rPr lang="en-GB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GB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outstanding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 </m:t>
                    </m:r>
                    <m:sSub>
                      <m:sSubPr>
                        <m:ctrlPr>
                          <a:rPr lang="en-GB" sz="1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dividend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payout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ratio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sz="1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𝐸𝑃𝑆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 </m:t>
                    </m:r>
                    <m:sSub>
                      <m:sSubPr>
                        <m:ctrlPr>
                          <a:rPr lang="en-GB" sz="1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dividend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payout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ratio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24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𝐸𝑃𝑆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b="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earnings per share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An updated dividend-growth model includes share repurchases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𝑃𝑉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dividends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and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share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repurchases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Shares</m:t>
                              </m:r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outstanding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Share repurchases are exempt of dividend tax, and are thus an efficient way of rewarding shareholders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 equity value is the present value of total dividends and share repurchases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𝐸𝑞𝑢𝑖𝑡𝑦</m:t>
                          </m:r>
                        </m:e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dividends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share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repurchases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b="0" dirty="0"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58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discounted cash flow (DCF) model 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The DCF model values a company’s assets based on their discounted future cash flows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effectLst/>
                    <a:latin typeface="Arial" charset="0"/>
                    <a:ea typeface="Calibri" panose="020F0502020204030204" pitchFamily="34" charset="0"/>
                    <a:cs typeface="Arial" charset="0"/>
                  </a:rPr>
                  <a:t>The starting point is the earnings before interest and taxes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EBIT</m:t>
                    </m:r>
                  </m:oMath>
                </a14:m>
                <a:endParaRPr lang="en-US" sz="2800" dirty="0">
                  <a:effectLst/>
                  <a:latin typeface="Arial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Arial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company must pay corporate tax </a:t>
                </a: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𝜏</m:t>
                    </m:r>
                  </m:oMath>
                </a14:m>
                <a:r>
                  <a:rPr lang="en-US" sz="2400" dirty="0">
                    <a:effectLst/>
                    <a:latin typeface="Arial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on these earnings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Calibri" panose="020F0502020204030204" pitchFamily="34" charset="0"/>
                    <a:cs typeface="Arial" charset="0"/>
                  </a:rPr>
                  <a:t>Deduct net investment (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𝐶𝐴𝑃𝐸𝑋</m:t>
                    </m:r>
                  </m:oMath>
                </a14:m>
                <a:r>
                  <a:rPr lang="en-GB" sz="2400" dirty="0">
                    <a:latin typeface="Arial" charset="0"/>
                    <a:ea typeface="Calibri" panose="020F0502020204030204" pitchFamily="34" charset="0"/>
                    <a:cs typeface="Arial" charset="0"/>
                  </a:rPr>
                  <a:t> – depreciation) and increases in net working capital 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𝑁𝑊𝐶</m:t>
                    </m:r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The free cash flow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𝐹𝐶𝐹</m:t>
                    </m:r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of the company is: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FCF</m:t>
                    </m:r>
                    <m:r>
                      <m:rPr>
                        <m:nor/>
                      </m:rP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m:rPr>
                        <m:nor/>
                      </m:rP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EBIT</m:t>
                    </m:r>
                    <m:r>
                      <m:rPr>
                        <m:nor/>
                      </m:rP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 (1−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tax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rate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𝐶𝐴𝑃𝐸𝑋</m:t>
                    </m:r>
                    <m:r>
                      <m:rPr>
                        <m:nor/>
                      </m:rPr>
                      <a:rPr lang="en-GB" sz="2000" dirty="0">
                        <a:latin typeface="Arial" charset="0"/>
                        <a:ea typeface="Calibri" panose="020F0502020204030204" pitchFamily="34" charset="0"/>
                        <a:cs typeface="Arial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m:rPr>
                        <m:nor/>
                      </m:rPr>
                      <a:rPr lang="en-GB" sz="2000" dirty="0">
                        <a:latin typeface="Arial" charset="0"/>
                        <a:ea typeface="Calibri" panose="020F0502020204030204" pitchFamily="34" charset="0"/>
                        <a:cs typeface="Arial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latin typeface="Arial" charset="0"/>
                        <a:ea typeface="Calibri" panose="020F0502020204030204" pitchFamily="34" charset="0"/>
                        <a:cs typeface="Arial" charset="0"/>
                      </a:rPr>
                      <m:t>depreciation</m:t>
                    </m:r>
                    <m:r>
                      <m:rPr>
                        <m:nor/>
                      </m:rP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increases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in</m:t>
                    </m:r>
                    <m:r>
                      <m:rPr>
                        <m:nor/>
                      </m:rPr>
                      <a:rPr lang="en-GB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𝑁𝑊𝐶</m:t>
                    </m:r>
                  </m:oMath>
                </a14:m>
                <a:r>
                  <a:rPr lang="en-GB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endParaRPr lang="en-GB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effectLst/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102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Free cash flows (FCF)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Free cash flows are to </a:t>
                </a: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be distributed to financiers after all positive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𝑁𝑃𝑉</m:t>
                    </m:r>
                  </m:oMath>
                </a14:m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investments have been done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Use FCF instead of earnings, since earnings can be easily manipulated (i.e. through accruals and depreciation)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Accruals are differences between net earnings and operational cash flow, where cash has not changed hands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 company can increase depreciation to reduce (taxable) profits or decrease depreciation to show higher book profits to investors</a:t>
                </a: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effectLst/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17" r="-1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741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Weighted average cost of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free cash flows can be discounted to obtain the enterprise / company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𝐹𝐶𝐹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(1+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𝑊𝐴𝐶𝐶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)</m:t>
                          </m:r>
                        </m:den>
                      </m:f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𝐹𝐶𝐹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(1+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𝑊𝐴𝐶𝐶</m:t>
                          </m:r>
                          <m:sSup>
                            <m:sSup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+...+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𝐹𝐶𝐹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𝑇𝑉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(1+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𝑊𝐴𝐶𝐶</m:t>
                          </m:r>
                          <m:sSup>
                            <m:sSup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𝑊𝐴𝐶𝐶</m:t>
                    </m:r>
                  </m:oMath>
                </a14:m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weighted average cost of capital, which is the rate of return demanded by the company’s financiers (of both equity and debt)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the case of constant growth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g</m:t>
                    </m:r>
                  </m:oMath>
                </a14:m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𝑊𝐴𝐶𝐶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	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𝑊𝐴𝐶𝐶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effectLst/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BC46C68E-6C68-654F-58CC-D64AF30A9E90}"/>
              </a:ext>
            </a:extLst>
          </p:cNvPr>
          <p:cNvSpPr/>
          <p:nvPr/>
        </p:nvSpPr>
        <p:spPr>
          <a:xfrm>
            <a:off x="5519936" y="5718667"/>
            <a:ext cx="115212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7ED3E1-B3C2-0A7D-AC96-74FCC421AFDE}"/>
              </a:ext>
            </a:extLst>
          </p:cNvPr>
          <p:cNvSpPr/>
          <p:nvPr/>
        </p:nvSpPr>
        <p:spPr>
          <a:xfrm>
            <a:off x="4809444" y="6083440"/>
            <a:ext cx="2573112" cy="19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 formula used to determine the terminal value</a:t>
            </a:r>
          </a:p>
        </p:txBody>
      </p:sp>
    </p:spTree>
    <p:extLst>
      <p:ext uri="{BB962C8B-B14F-4D97-AF65-F5344CB8AC3E}">
        <p14:creationId xmlns:p14="http://schemas.microsoft.com/office/powerpoint/2010/main" val="2866466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Assumptions in the DCF model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700267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𝐷𝐶𝐹</m:t>
                    </m:r>
                  </m:oMath>
                </a14:m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valuation crucially relies on assumptions to be made on future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𝐹𝐶𝐹</m:t>
                    </m:r>
                  </m:oMath>
                </a14:m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and on the cost of capital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𝑊𝐴𝐶𝐶</m:t>
                    </m:r>
                  </m:oMath>
                </a14:m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GB" sz="2100" dirty="0">
                    <a:latin typeface="Arial" charset="0"/>
                    <a:ea typeface="Calibri" panose="020F0502020204030204" pitchFamily="34" charset="0"/>
                    <a:cs typeface="Arial" charset="0"/>
                  </a:rPr>
                  <a:t>Behavioural problem: analysts often extrapolate historical numbers into infinity</a:t>
                </a:r>
              </a:p>
              <a:p>
                <a:pPr lvl="1">
                  <a:lnSpc>
                    <a:spcPct val="150000"/>
                  </a:lnSpc>
                </a:pPr>
                <a:endParaRPr lang="en-GB" sz="2100" dirty="0"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Calibri" panose="020F0502020204030204" pitchFamily="34" charset="0"/>
                    <a:cs typeface="Arial" charset="0"/>
                  </a:rPr>
                  <a:t>Having determined a company’s enterprise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>
                    <a:latin typeface="Arial" charset="0"/>
                    <a:ea typeface="Calibri" panose="020F0502020204030204" pitchFamily="34" charset="0"/>
                    <a:cs typeface="Arial" charset="0"/>
                  </a:rPr>
                  <a:t>, the stock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>
                    <a:latin typeface="Arial" charset="0"/>
                    <a:ea typeface="Calibri" panose="020F0502020204030204" pitchFamily="34" charset="0"/>
                    <a:cs typeface="Arial" charset="0"/>
                  </a:rPr>
                  <a:t> can be determined as follows: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𝐷𝑒𝑏𝑡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𝐶𝑎𝑠h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Shares</m:t>
                              </m:r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outstanding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𝐸𝑞𝑢𝑖𝑡𝑦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Shares</m:t>
                              </m:r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outstanding</m:t>
                              </m:r>
                            </m:e>
                            <m:sub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400" dirty="0"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2400" dirty="0"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700267"/>
                <a:ext cx="10391704" cy="4925144"/>
              </a:xfrm>
              <a:blipFill>
                <a:blip r:embed="rId2"/>
                <a:stretch>
                  <a:fillRect l="-1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67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DCF example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pic>
        <p:nvPicPr>
          <p:cNvPr id="4" name="Afbeelding 1562044329">
            <a:extLst>
              <a:ext uri="{FF2B5EF4-FFF2-40B4-BE49-F238E27FC236}">
                <a16:creationId xmlns:a16="http://schemas.microsoft.com/office/drawing/2014/main" id="{08C16E75-8C71-E274-FC93-6E71AECAC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704" y="1628800"/>
            <a:ext cx="8356600" cy="47720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B2A8D09-D065-646F-A257-EC39D1F05614}"/>
                  </a:ext>
                </a:extLst>
              </p:cNvPr>
              <p:cNvSpPr/>
              <p:nvPr/>
            </p:nvSpPr>
            <p:spPr>
              <a:xfrm>
                <a:off x="656383" y="3330081"/>
                <a:ext cx="2232248" cy="19783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𝑁𝑂𝑃𝐿𝐴𝑇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net operating profit less adjusted taxes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B2A8D09-D065-646F-A257-EC39D1F056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83" y="3330081"/>
                <a:ext cx="2232248" cy="197837"/>
              </a:xfrm>
              <a:prstGeom prst="rect">
                <a:avLst/>
              </a:prstGeom>
              <a:blipFill>
                <a:blip r:embed="rId3"/>
                <a:stretch>
                  <a:fillRect l="-820" t="-84848" b="-1090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3EA635-7F05-D5A2-D9CC-CCE112667D92}"/>
              </a:ext>
            </a:extLst>
          </p:cNvPr>
          <p:cNvCxnSpPr>
            <a:cxnSpLocks/>
          </p:cNvCxnSpPr>
          <p:nvPr/>
        </p:nvCxnSpPr>
        <p:spPr>
          <a:xfrm flipH="1">
            <a:off x="2888631" y="3429000"/>
            <a:ext cx="5430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6291FC7-5F86-0E98-650C-FC1E8ECE512B}"/>
                  </a:ext>
                </a:extLst>
              </p:cNvPr>
              <p:cNvSpPr/>
              <p:nvPr/>
            </p:nvSpPr>
            <p:spPr>
              <a:xfrm>
                <a:off x="1343472" y="6193608"/>
                <a:ext cx="1552127" cy="19783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𝑅𝑂𝐼𝐶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return on invested capital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6291FC7-5F86-0E98-650C-FC1E8ECE5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472" y="6193608"/>
                <a:ext cx="1552127" cy="197837"/>
              </a:xfrm>
              <a:prstGeom prst="rect">
                <a:avLst/>
              </a:prstGeom>
              <a:blipFill>
                <a:blip r:embed="rId4"/>
                <a:stretch>
                  <a:fillRect l="-1176" t="-87500" r="-1176" b="-1156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707B7E-1213-DCCC-57CD-AE2ED7E62210}"/>
              </a:ext>
            </a:extLst>
          </p:cNvPr>
          <p:cNvCxnSpPr>
            <a:cxnSpLocks/>
          </p:cNvCxnSpPr>
          <p:nvPr/>
        </p:nvCxnSpPr>
        <p:spPr>
          <a:xfrm flipH="1">
            <a:off x="2888631" y="6292527"/>
            <a:ext cx="5430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672C33-7AB7-9541-8C61-876ACF1B70BA}"/>
              </a:ext>
            </a:extLst>
          </p:cNvPr>
          <p:cNvCxnSpPr>
            <a:cxnSpLocks/>
          </p:cNvCxnSpPr>
          <p:nvPr/>
        </p:nvCxnSpPr>
        <p:spPr>
          <a:xfrm flipV="1">
            <a:off x="1991544" y="5805264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D62834D-CB7B-BEF7-33A2-0125FCD8A34E}"/>
                  </a:ext>
                </a:extLst>
              </p:cNvPr>
              <p:cNvSpPr txBox="1"/>
              <p:nvPr/>
            </p:nvSpPr>
            <p:spPr>
              <a:xfrm>
                <a:off x="255018" y="5145916"/>
                <a:ext cx="2905149" cy="659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𝑅𝑂𝐼𝐶</m:t>
                      </m:r>
                      <m:r>
                        <a:rPr lang="en-GB" sz="12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2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𝑁𝑂𝑃𝐿𝐴𝑇</m:t>
                          </m:r>
                        </m:num>
                        <m:den>
                          <m:r>
                            <a:rPr lang="en-GB" sz="1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𝐶𝐴𝑃𝐸𝑋</m:t>
                          </m:r>
                          <m:r>
                            <a:rPr lang="en-GB" sz="1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− </m:t>
                          </m:r>
                          <m:r>
                            <m:rPr>
                              <m:nor/>
                            </m:rPr>
                            <a:rPr lang="en-GB" sz="1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depreciation</m:t>
                          </m:r>
                          <m:r>
                            <m:rPr>
                              <m:nor/>
                            </m:rPr>
                            <a:rPr lang="en-GB" sz="1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+ </m:t>
                          </m:r>
                          <m:r>
                            <a:rPr lang="en-GB" sz="1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𝑁𝑊𝐶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D62834D-CB7B-BEF7-33A2-0125FCD8A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18" y="5145916"/>
                <a:ext cx="2905149" cy="6593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171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DCF equity valuation – changed EBIT (previously 12%)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86BDEBB-B1EC-F843-44DD-E2F31577587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628800"/>
            <a:ext cx="9001000" cy="50845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D2BAB46A-5496-F914-A122-F4A1253042B1}"/>
              </a:ext>
            </a:extLst>
          </p:cNvPr>
          <p:cNvCxnSpPr>
            <a:cxnSpLocks/>
          </p:cNvCxnSpPr>
          <p:nvPr/>
        </p:nvCxnSpPr>
        <p:spPr>
          <a:xfrm flipH="1">
            <a:off x="5807968" y="2276872"/>
            <a:ext cx="1152128" cy="351435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al 7">
            <a:extLst>
              <a:ext uri="{FF2B5EF4-FFF2-40B4-BE49-F238E27FC236}">
                <a16:creationId xmlns:a16="http://schemas.microsoft.com/office/drawing/2014/main" id="{A711E0CC-8C6B-CE5E-1195-06359E00F2C1}"/>
              </a:ext>
            </a:extLst>
          </p:cNvPr>
          <p:cNvSpPr/>
          <p:nvPr/>
        </p:nvSpPr>
        <p:spPr>
          <a:xfrm>
            <a:off x="4223792" y="5706545"/>
            <a:ext cx="1872208" cy="720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9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GB" sz="2800" dirty="0"/>
              <a:t>Chapter 9: Valuing public equity</a:t>
            </a:r>
            <a:endParaRPr lang="nl-NL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4FABC6-EE75-7B9E-A76C-CF5DBC46E5C6}"/>
              </a:ext>
            </a:extLst>
          </p:cNvPr>
          <p:cNvSpPr txBox="1">
            <a:spLocks/>
          </p:cNvSpPr>
          <p:nvPr/>
        </p:nvSpPr>
        <p:spPr>
          <a:xfrm>
            <a:off x="8688288" y="1169114"/>
            <a:ext cx="3297348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Part 3: Valuation of companies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E0DAF-01BF-3CBC-55E4-CC25D15FB64F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43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Sensitivity analysis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9376" y="1516698"/>
            <a:ext cx="10607728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sensitivity analysis shows that ‘under reasonable assumptions’ the stock price can fluctuate between a range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DCF, Adidas’ stock price is €301.20 (based on 9% growth + 13% EBIT)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table below, assuming a ranging sales growth between 7% and 11% and EBIT margin between 11% and 15%, Adidas’ stock price can ‘reasonably’ fluctuate between €227.60 and €385.50</a:t>
            </a:r>
            <a:endParaRPr lang="en-GB" sz="2000" dirty="0">
              <a:latin typeface="Arial" charset="0"/>
              <a:ea typeface="Calibri" panose="020F0502020204030204" pitchFamily="34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latin typeface="Arial" charset="0"/>
              <a:ea typeface="Calibri" panose="020F0502020204030204" pitchFamily="34" charset="0"/>
              <a:cs typeface="Arial" charset="0"/>
            </a:endParaRPr>
          </a:p>
        </p:txBody>
      </p:sp>
      <p:pic>
        <p:nvPicPr>
          <p:cNvPr id="5" name="Afbeelding 1562044331">
            <a:extLst>
              <a:ext uri="{FF2B5EF4-FFF2-40B4-BE49-F238E27FC236}">
                <a16:creationId xmlns:a16="http://schemas.microsoft.com/office/drawing/2014/main" id="{73D1C7EA-E24D-E186-FE94-027BBDBFE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808" y="4403056"/>
            <a:ext cx="6233388" cy="2023955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2B6A08B4-BAEA-ED1D-708E-27FBB306537A}"/>
              </a:ext>
            </a:extLst>
          </p:cNvPr>
          <p:cNvSpPr/>
          <p:nvPr/>
        </p:nvSpPr>
        <p:spPr>
          <a:xfrm>
            <a:off x="7968208" y="5517232"/>
            <a:ext cx="792088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598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Comparing absolute valuation methods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21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BFE7D48-073F-B1D5-7583-F02EC7470D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8479700"/>
                  </p:ext>
                </p:extLst>
              </p:nvPr>
            </p:nvGraphicFramePr>
            <p:xfrm>
              <a:off x="816864" y="1916832"/>
              <a:ext cx="10871200" cy="42484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937348">
                      <a:extLst>
                        <a:ext uri="{9D8B030D-6E8A-4147-A177-3AD203B41FA5}">
                          <a16:colId xmlns:a16="http://schemas.microsoft.com/office/drawing/2014/main" val="3279788100"/>
                        </a:ext>
                      </a:extLst>
                    </a:gridCol>
                    <a:gridCol w="2323314">
                      <a:extLst>
                        <a:ext uri="{9D8B030D-6E8A-4147-A177-3AD203B41FA5}">
                          <a16:colId xmlns:a16="http://schemas.microsoft.com/office/drawing/2014/main" val="2066565324"/>
                        </a:ext>
                      </a:extLst>
                    </a:gridCol>
                    <a:gridCol w="2610538">
                      <a:extLst>
                        <a:ext uri="{9D8B030D-6E8A-4147-A177-3AD203B41FA5}">
                          <a16:colId xmlns:a16="http://schemas.microsoft.com/office/drawing/2014/main" val="852282448"/>
                        </a:ext>
                      </a:extLst>
                    </a:gridCol>
                  </a:tblGrid>
                  <a:tr h="69493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Present value of …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Determines the …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89910753"/>
                      </a:ext>
                    </a:extLst>
                  </a:tr>
                  <a:tr h="69493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Dividend payments per share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Stock price</a:t>
                          </a:r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92719647"/>
                      </a:ext>
                    </a:extLst>
                  </a:tr>
                  <a:tr h="1163447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 payouts</a:t>
                          </a:r>
                        </a:p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(total dividends and share repurchases)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 value</a:t>
                          </a:r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𝐸𝑞𝑢𝑖𝑡𝑦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20922353"/>
                      </a:ext>
                    </a:extLst>
                  </a:tr>
                  <a:tr h="1695156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Free cash flow</a:t>
                          </a:r>
                        </a:p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(cash available to equity and debt holders)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Enterprise value</a:t>
                          </a:r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307876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BFE7D48-073F-B1D5-7583-F02EC7470D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8479700"/>
                  </p:ext>
                </p:extLst>
              </p:nvPr>
            </p:nvGraphicFramePr>
            <p:xfrm>
              <a:off x="816864" y="1916832"/>
              <a:ext cx="10871200" cy="42484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937348">
                      <a:extLst>
                        <a:ext uri="{9D8B030D-6E8A-4147-A177-3AD203B41FA5}">
                          <a16:colId xmlns:a16="http://schemas.microsoft.com/office/drawing/2014/main" val="3279788100"/>
                        </a:ext>
                      </a:extLst>
                    </a:gridCol>
                    <a:gridCol w="2323314">
                      <a:extLst>
                        <a:ext uri="{9D8B030D-6E8A-4147-A177-3AD203B41FA5}">
                          <a16:colId xmlns:a16="http://schemas.microsoft.com/office/drawing/2014/main" val="2066565324"/>
                        </a:ext>
                      </a:extLst>
                    </a:gridCol>
                    <a:gridCol w="2610538">
                      <a:extLst>
                        <a:ext uri="{9D8B030D-6E8A-4147-A177-3AD203B41FA5}">
                          <a16:colId xmlns:a16="http://schemas.microsoft.com/office/drawing/2014/main" val="852282448"/>
                        </a:ext>
                      </a:extLst>
                    </a:gridCol>
                  </a:tblGrid>
                  <a:tr h="69493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Present value of …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Determines the …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89910753"/>
                      </a:ext>
                    </a:extLst>
                  </a:tr>
                  <a:tr h="69493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Dividend payments per share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Stock price</a:t>
                          </a:r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17290" t="-100877" r="-935" b="-4140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2719647"/>
                      </a:ext>
                    </a:extLst>
                  </a:tr>
                  <a:tr h="1163447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 payouts</a:t>
                          </a:r>
                        </a:p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(total dividends and share repurchases)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 value</a:t>
                          </a:r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17290" t="-119895" r="-935" b="-1471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0922353"/>
                      </a:ext>
                    </a:extLst>
                  </a:tr>
                  <a:tr h="1695156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Free cash flow</a:t>
                          </a:r>
                        </a:p>
                        <a:p>
                          <a:pPr marL="0" marR="0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(cash available to equity and debt holders)</a:t>
                          </a:r>
                          <a:endParaRPr lang="en-GB" sz="20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2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Enterprise value</a:t>
                          </a:r>
                          <a:endParaRPr lang="en-GB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 Unicode MS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17290" t="-150538" r="-935" b="-7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07876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74477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Equity value multiples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22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relative (or multiples) valuation, a stock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derived from the given value of another comparable stock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𝐸𝑃𝑆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∗</m:t>
                    </m:r>
                    <m:f>
                      <m:fPr>
                        <m:ctrlPr>
                          <a:rPr lang="en-GB" sz="18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	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	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 disadvantage of using the P/E ratio is that a company’s current earnings can be distorted </a:t>
                </a: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use forward P/E ratio instead, which are the expected earnings over the next year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Other method is t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he market price to book value ratio P/B, although this ratio fluctuates considerably making it imprecise and less reliable compared to P/E </a:t>
                </a:r>
                <a:endParaRPr lang="en-GB" sz="2400" dirty="0">
                  <a:effectLst/>
                  <a:latin typeface="Arial" charset="0"/>
                  <a:ea typeface="Calibri" panose="020F050202020403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83F3078-45D3-7E9E-B92B-083BDFF7CBA8}"/>
              </a:ext>
            </a:extLst>
          </p:cNvPr>
          <p:cNvSpPr/>
          <p:nvPr/>
        </p:nvSpPr>
        <p:spPr>
          <a:xfrm>
            <a:off x="5231904" y="3400019"/>
            <a:ext cx="1552127" cy="19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Company’s EPS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BDA3FC-56E7-5CC6-A75D-83F5F3EEEFB0}"/>
              </a:ext>
            </a:extLst>
          </p:cNvPr>
          <p:cNvCxnSpPr>
            <a:cxnSpLocks/>
          </p:cNvCxnSpPr>
          <p:nvPr/>
        </p:nvCxnSpPr>
        <p:spPr>
          <a:xfrm flipV="1">
            <a:off x="6007968" y="3111987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7BC8E82-99C5-DE2A-1D84-1BDCCFFDC6BD}"/>
              </a:ext>
            </a:extLst>
          </p:cNvPr>
          <p:cNvSpPr/>
          <p:nvPr/>
        </p:nvSpPr>
        <p:spPr>
          <a:xfrm>
            <a:off x="7185518" y="2570301"/>
            <a:ext cx="1224135" cy="61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group’s P/E ratio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055882B-9397-FFE4-294B-9FC24D8087DF}"/>
              </a:ext>
            </a:extLst>
          </p:cNvPr>
          <p:cNvCxnSpPr>
            <a:cxnSpLocks/>
          </p:cNvCxnSpPr>
          <p:nvPr/>
        </p:nvCxnSpPr>
        <p:spPr>
          <a:xfrm flipH="1">
            <a:off x="6816080" y="2879847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587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Enterprise value multiples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23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23A33FF6-93BF-ACF1-3FCD-B732F11E7E7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To compare companies with different leverage, multiples can be based on a company’s enterprise value </a:t>
                </a: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𝑉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as this is the value before financing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Indicator of earnings before payment to financiers: EBIT (Earnings Before Interest and Taxes)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Indicator of earnings before payment to financiers and investments: EBITDA (Earnings Before Interest, Taxes, Depreciation and Amortization)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Enterprise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multiples formula: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𝐸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𝐵𝐼𝑇𝐷𝐴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𝐸𝐵𝐼𝑇𝐷𝐴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23A33FF6-93BF-ACF1-3FCD-B732F11E7E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12" r="-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564F017F-885C-82DF-FA27-62552B4B0AEE}"/>
              </a:ext>
            </a:extLst>
          </p:cNvPr>
          <p:cNvSpPr/>
          <p:nvPr/>
        </p:nvSpPr>
        <p:spPr>
          <a:xfrm>
            <a:off x="6656040" y="6124654"/>
            <a:ext cx="1872208" cy="25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Company’s EBITDA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7E60D8-378A-972D-778F-E6801F3E023B}"/>
              </a:ext>
            </a:extLst>
          </p:cNvPr>
          <p:cNvCxnSpPr>
            <a:cxnSpLocks/>
          </p:cNvCxnSpPr>
          <p:nvPr/>
        </p:nvCxnSpPr>
        <p:spPr>
          <a:xfrm flipV="1">
            <a:off x="7592144" y="5836622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D484445-6A07-D2D5-154D-EFAF87DD89FE}"/>
              </a:ext>
            </a:extLst>
          </p:cNvPr>
          <p:cNvSpPr/>
          <p:nvPr/>
        </p:nvSpPr>
        <p:spPr>
          <a:xfrm>
            <a:off x="9845555" y="5434779"/>
            <a:ext cx="2028925" cy="506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group’s enterprise value / EBITDA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3F4A5C-1873-14A6-F3FB-1B87D55D034D}"/>
              </a:ext>
            </a:extLst>
          </p:cNvPr>
          <p:cNvCxnSpPr>
            <a:cxnSpLocks/>
          </p:cNvCxnSpPr>
          <p:nvPr/>
        </p:nvCxnSpPr>
        <p:spPr>
          <a:xfrm flipH="1">
            <a:off x="9480376" y="5688159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085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Integrating sustainability into value drivers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Adjusting value drivers on material sustainability issues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allows for integration of sustainability into enterprise valuation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value-driver adjustment provides the inward per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spective on sustainability and is financially driven</a:t>
            </a:r>
            <a:endParaRPr lang="en-GB" sz="2400" dirty="0">
              <a:effectLst/>
              <a:latin typeface="Arial" charset="0"/>
              <a:ea typeface="Calibri" panose="020F0502020204030204" pitchFamily="34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4F1289-FD97-380C-7F7F-09F3A04CEF60}"/>
              </a:ext>
            </a:extLst>
          </p:cNvPr>
          <p:cNvGrpSpPr/>
          <p:nvPr/>
        </p:nvGrpSpPr>
        <p:grpSpPr>
          <a:xfrm>
            <a:off x="2940096" y="4151529"/>
            <a:ext cx="6624736" cy="2290313"/>
            <a:chOff x="3215680" y="4139946"/>
            <a:chExt cx="6624736" cy="2290313"/>
          </a:xfrm>
        </p:grpSpPr>
        <p:graphicFrame>
          <p:nvGraphicFramePr>
            <p:cNvPr id="10" name="Diagram 9">
              <a:extLst>
                <a:ext uri="{FF2B5EF4-FFF2-40B4-BE49-F238E27FC236}">
                  <a16:creationId xmlns:a16="http://schemas.microsoft.com/office/drawing/2014/main" id="{D18125B0-52E3-C4C0-BB73-0673A9617FB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52483468"/>
                </p:ext>
              </p:extLst>
            </p:nvPr>
          </p:nvGraphicFramePr>
          <p:xfrm>
            <a:off x="3215680" y="4176834"/>
            <a:ext cx="6624736" cy="221653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Tekstvak 6">
              <a:extLst>
                <a:ext uri="{FF2B5EF4-FFF2-40B4-BE49-F238E27FC236}">
                  <a16:creationId xmlns:a16="http://schemas.microsoft.com/office/drawing/2014/main" id="{16C3A49E-2446-EBDB-FC42-BFA37E518E89}"/>
                </a:ext>
              </a:extLst>
            </p:cNvPr>
            <p:cNvSpPr txBox="1"/>
            <p:nvPr/>
          </p:nvSpPr>
          <p:spPr>
            <a:xfrm>
              <a:off x="5341275" y="4139946"/>
              <a:ext cx="23735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Dependencies: inward</a:t>
              </a:r>
            </a:p>
          </p:txBody>
        </p:sp>
        <p:sp>
          <p:nvSpPr>
            <p:cNvPr id="12" name="Tekstvak 7">
              <a:extLst>
                <a:ext uri="{FF2B5EF4-FFF2-40B4-BE49-F238E27FC236}">
                  <a16:creationId xmlns:a16="http://schemas.microsoft.com/office/drawing/2014/main" id="{FA778D44-FB89-6946-BBA6-DB09A262FBD7}"/>
                </a:ext>
              </a:extLst>
            </p:cNvPr>
            <p:cNvSpPr txBox="1"/>
            <p:nvPr/>
          </p:nvSpPr>
          <p:spPr>
            <a:xfrm>
              <a:off x="5224945" y="6091705"/>
              <a:ext cx="2606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Impacts: outward</a:t>
              </a:r>
            </a:p>
          </p:txBody>
        </p:sp>
        <p:sp>
          <p:nvSpPr>
            <p:cNvPr id="13" name="Tekstvak 8">
              <a:extLst>
                <a:ext uri="{FF2B5EF4-FFF2-40B4-BE49-F238E27FC236}">
                  <a16:creationId xmlns:a16="http://schemas.microsoft.com/office/drawing/2014/main" id="{52BA5375-1314-9CFF-2555-B87EBD45B3C6}"/>
                </a:ext>
              </a:extLst>
            </p:cNvPr>
            <p:cNvSpPr txBox="1"/>
            <p:nvPr/>
          </p:nvSpPr>
          <p:spPr>
            <a:xfrm>
              <a:off x="5661996" y="4992715"/>
              <a:ext cx="1732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Internalisation 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0440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Value driver adjustment (VDA) approach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25</a:t>
            </a:fld>
            <a:endParaRPr lang="nl-NL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3A33FF6-93BF-ACF1-3FCD-B732F11E7E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Schramade’s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(2016) Value Driver Adjustment (VDA) approach splits enterprise valuation into value drivers:</a:t>
            </a:r>
          </a:p>
          <a:p>
            <a:pPr lvl="1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composed into volumes and price</a:t>
            </a:r>
          </a:p>
          <a:p>
            <a:pPr lvl="1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Margins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analysed by type of costs and before or after depreciation, taxes, and interest paid</a:t>
            </a:r>
          </a:p>
          <a:p>
            <a:pPr lvl="1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split into the cost of capital (discount rate) and the uses of capital (capex, working capital)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VDA approach highlights the company’s sources of 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297720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Value driver adjustment (VDA) approach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26</a:t>
            </a:fld>
            <a:endParaRPr lang="nl-NL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3A33FF6-93BF-ACF1-3FCD-B732F11E7E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Three-step approach: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Identify and focus on the most material issues</a:t>
            </a:r>
          </a:p>
          <a:p>
            <a:pPr marL="777240" lvl="1" indent="-457200">
              <a:lnSpc>
                <a:spcPct val="150000"/>
              </a:lnSpc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Perform materiality analysis of the industry</a:t>
            </a:r>
          </a:p>
          <a:p>
            <a:pPr marL="777240" lvl="1" indent="-457200">
              <a:lnSpc>
                <a:spcPct val="150000"/>
              </a:lnSpc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Plotting likelihood of impact of each issue against its likely size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Analyse the impact of these material factors on the individual company</a:t>
            </a:r>
          </a:p>
          <a:p>
            <a:pPr marL="777240" lvl="1" indent="-457200">
              <a:lnSpc>
                <a:spcPct val="150000"/>
              </a:lnSpc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Assess company performance on material sustainability issues, both on absolute basis and relative to peers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Quantify competitive advantages to adjust for value driver assumptions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Make deliberate adjustments to value drivers based on company’s competitive (dis)advantages on material sustainability issues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32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 VDA approach for medical company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27</a:t>
            </a:fld>
            <a:endParaRPr lang="nl-NL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3A33FF6-93BF-ACF1-3FCD-B732F11E7E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23392" y="1600200"/>
            <a:ext cx="11377264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Medical company assessed by analyst</a:t>
            </a:r>
          </a:p>
          <a:p>
            <a:pPr marL="777240" lvl="1" indent="-457200"/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Material issues: for industry - innovation, human capital, energy, circular economy</a:t>
            </a:r>
          </a:p>
          <a:p>
            <a:pPr marL="777240" lvl="1" indent="-457200"/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Performance: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medtech’s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strengths - innovation, human capital &amp; capital management</a:t>
            </a:r>
          </a:p>
          <a:p>
            <a:pPr marL="777240" lvl="1" indent="-457200"/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Value driver adjustments: sales +100bps; margins +200bps; capital 0bps (see table)</a:t>
            </a:r>
          </a:p>
          <a:p>
            <a:pPr marL="777240" lvl="1" indent="-457200"/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Net result: increase in target stock price from €39.3 to €48.1 (see table)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5771339-0BD4-85A4-ED6B-0889B3C47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4089400"/>
            <a:ext cx="8810882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54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Examples of value drivers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28</a:t>
            </a:fld>
            <a:endParaRPr lang="nl-NL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3A33FF6-93BF-ACF1-3FCD-B732F11E7E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46226" y="1600200"/>
            <a:ext cx="10871200" cy="4495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Novozymes				Mining company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2">
            <a:extLst>
              <a:ext uri="{FF2B5EF4-FFF2-40B4-BE49-F238E27FC236}">
                <a16:creationId xmlns:a16="http://schemas.microsoft.com/office/drawing/2014/main" id="{8C3A0AC1-375C-019D-3F41-6DEAFE58A044}"/>
              </a:ext>
            </a:extLst>
          </p:cNvPr>
          <p:cNvCxnSpPr>
            <a:cxnSpLocks/>
          </p:cNvCxnSpPr>
          <p:nvPr/>
        </p:nvCxnSpPr>
        <p:spPr>
          <a:xfrm flipV="1">
            <a:off x="2861159" y="3717032"/>
            <a:ext cx="786021" cy="576064"/>
          </a:xfrm>
          <a:prstGeom prst="line">
            <a:avLst/>
          </a:prstGeom>
          <a:noFill/>
          <a:ln w="12700" cap="flat">
            <a:solidFill>
              <a:schemeClr val="tx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C0F88A88-4A56-3968-60F6-69519B2205F8}"/>
              </a:ext>
            </a:extLst>
          </p:cNvPr>
          <p:cNvCxnSpPr>
            <a:cxnSpLocks/>
          </p:cNvCxnSpPr>
          <p:nvPr/>
        </p:nvCxnSpPr>
        <p:spPr>
          <a:xfrm flipV="1">
            <a:off x="8302456" y="3789040"/>
            <a:ext cx="1465952" cy="1165902"/>
          </a:xfrm>
          <a:prstGeom prst="line">
            <a:avLst/>
          </a:prstGeom>
          <a:noFill/>
          <a:ln w="12700" cap="flat">
            <a:solidFill>
              <a:schemeClr val="tx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2">
            <a:extLst>
              <a:ext uri="{FF2B5EF4-FFF2-40B4-BE49-F238E27FC236}">
                <a16:creationId xmlns:a16="http://schemas.microsoft.com/office/drawing/2014/main" id="{4CE634ED-77C2-B5D0-A265-7E19E209E4D4}"/>
              </a:ext>
            </a:extLst>
          </p:cNvPr>
          <p:cNvCxnSpPr>
            <a:cxnSpLocks/>
          </p:cNvCxnSpPr>
          <p:nvPr/>
        </p:nvCxnSpPr>
        <p:spPr>
          <a:xfrm flipV="1">
            <a:off x="8400256" y="3648215"/>
            <a:ext cx="0" cy="1361770"/>
          </a:xfrm>
          <a:prstGeom prst="line">
            <a:avLst/>
          </a:prstGeom>
          <a:noFill/>
          <a:ln w="12700" cap="flat">
            <a:solidFill>
              <a:schemeClr val="tx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">
            <a:extLst>
              <a:ext uri="{FF2B5EF4-FFF2-40B4-BE49-F238E27FC236}">
                <a16:creationId xmlns:a16="http://schemas.microsoft.com/office/drawing/2014/main" id="{BC6D1D83-3D13-AE6E-DAC1-32859502112C}"/>
              </a:ext>
            </a:extLst>
          </p:cNvPr>
          <p:cNvCxnSpPr>
            <a:cxnSpLocks/>
          </p:cNvCxnSpPr>
          <p:nvPr/>
        </p:nvCxnSpPr>
        <p:spPr>
          <a:xfrm flipV="1">
            <a:off x="9264352" y="3648215"/>
            <a:ext cx="0" cy="1361770"/>
          </a:xfrm>
          <a:prstGeom prst="line">
            <a:avLst/>
          </a:prstGeom>
          <a:noFill/>
          <a:ln w="12700" cap="flat">
            <a:solidFill>
              <a:schemeClr val="tx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">
            <a:extLst>
              <a:ext uri="{FF2B5EF4-FFF2-40B4-BE49-F238E27FC236}">
                <a16:creationId xmlns:a16="http://schemas.microsoft.com/office/drawing/2014/main" id="{CCE8AEB9-D6F9-444F-5C5B-538C5E809A8D}"/>
              </a:ext>
            </a:extLst>
          </p:cNvPr>
          <p:cNvCxnSpPr>
            <a:cxnSpLocks/>
          </p:cNvCxnSpPr>
          <p:nvPr/>
        </p:nvCxnSpPr>
        <p:spPr>
          <a:xfrm flipV="1">
            <a:off x="9744381" y="3648215"/>
            <a:ext cx="0" cy="1361770"/>
          </a:xfrm>
          <a:prstGeom prst="line">
            <a:avLst/>
          </a:prstGeom>
          <a:noFill/>
          <a:ln w="12700" cap="flat">
            <a:solidFill>
              <a:schemeClr val="tx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AB23EC9-E436-316F-996E-F4FCC1ACD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1876260"/>
              </p:ext>
            </p:extLst>
          </p:nvPr>
        </p:nvGraphicFramePr>
        <p:xfrm>
          <a:off x="5591944" y="2415540"/>
          <a:ext cx="53721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D6B233-173F-8B64-75E7-4521BF506E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0175981"/>
              </p:ext>
            </p:extLst>
          </p:nvPr>
        </p:nvGraphicFramePr>
        <p:xfrm>
          <a:off x="1069080" y="2415540"/>
          <a:ext cx="5156200" cy="286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15790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Integrated value calculation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76176" y="1693237"/>
            <a:ext cx="4415040" cy="49251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Graph shows IV and its components: FV, EV, SV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Negative values of S and E raise risk of both debt and equity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 and E factors can be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internalised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and spill over into financial value</a:t>
            </a: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46681F2-9B75-1BC7-6FD4-E636D91591F4}"/>
              </a:ext>
            </a:extLst>
          </p:cNvPr>
          <p:cNvGraphicFramePr/>
          <p:nvPr/>
        </p:nvGraphicFramePr>
        <p:xfrm>
          <a:off x="5744156" y="1788238"/>
          <a:ext cx="5499841" cy="1696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Grafiek 1">
            <a:extLst>
              <a:ext uri="{FF2B5EF4-FFF2-40B4-BE49-F238E27FC236}">
                <a16:creationId xmlns:a16="http://schemas.microsoft.com/office/drawing/2014/main" id="{AA97D3A5-1EFA-87BB-E1A0-DD0322843E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081218"/>
              </p:ext>
            </p:extLst>
          </p:nvPr>
        </p:nvGraphicFramePr>
        <p:xfrm>
          <a:off x="5744156" y="3979270"/>
          <a:ext cx="5375350" cy="2483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4604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3372" y="1628800"/>
            <a:ext cx="1155728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Company valuation is at the core of corporate finance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Listed companies are traded (and valued) in financial markets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Different methods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While relative valuation methods rely on market metrics and efficient markets, absolute valuation brings a deeper (fundamental) understanding of companies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Key is to assess a company’s value drivers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Fundamental methods are most suited for integrating S &amp; E factors into equity valuation</a:t>
            </a:r>
          </a:p>
        </p:txBody>
      </p:sp>
    </p:spTree>
    <p:extLst>
      <p:ext uri="{BB962C8B-B14F-4D97-AF65-F5344CB8AC3E}">
        <p14:creationId xmlns:p14="http://schemas.microsoft.com/office/powerpoint/2010/main" val="3502790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Case-studies integrated value calculation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9376" y="1556792"/>
            <a:ext cx="5544616" cy="49251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Case-studies integrated value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Ch6-7 – project valuation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Ch11 – company valuation Inditex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Make DCF for enterprise value FV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Make DCF for SV + EV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Integrate numbers</a:t>
            </a:r>
          </a:p>
          <a:p>
            <a:pPr lvl="1">
              <a:lnSpc>
                <a:spcPct val="150000"/>
              </a:lnSpc>
            </a:pP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Ch18 – attempted take-over of Unilever by Kraft Heinz</a:t>
            </a:r>
            <a:endParaRPr lang="en-GB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14DD16-FFFD-4B69-875B-1E3820064207}"/>
              </a:ext>
            </a:extLst>
          </p:cNvPr>
          <p:cNvGraphicFramePr>
            <a:graphicFrameLocks noGrp="1"/>
          </p:cNvGraphicFramePr>
          <p:nvPr/>
        </p:nvGraphicFramePr>
        <p:xfrm>
          <a:off x="6888088" y="1988840"/>
          <a:ext cx="4583952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2881">
                  <a:extLst>
                    <a:ext uri="{9D8B030D-6E8A-4147-A177-3AD203B41FA5}">
                      <a16:colId xmlns:a16="http://schemas.microsoft.com/office/drawing/2014/main" val="2863334733"/>
                    </a:ext>
                  </a:extLst>
                </a:gridCol>
                <a:gridCol w="1771071">
                  <a:extLst>
                    <a:ext uri="{9D8B030D-6E8A-4147-A177-3AD203B41FA5}">
                      <a16:colId xmlns:a16="http://schemas.microsoft.com/office/drawing/2014/main" val="66840707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Inditex IV calculation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(Euro billions)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48148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 (enterprise value)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290952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SV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068251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SV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672931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EV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87736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(integrated value)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1E7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472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465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8712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To obtain a company’s value, equity valuations either: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Look at a company’s ‘fundamentals’ using </a:t>
            </a: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absolute valuation models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(e.g. DCF)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Compare a company to a similar company using </a:t>
            </a: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relative valuation models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(e.g. P/E ratio)</a:t>
            </a:r>
            <a:endParaRPr lang="en-GB" sz="2000" i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900" i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As residual claimholders, equity investors have strong incentives to help companies achieve the conditions for integrated value creation</a:t>
            </a:r>
          </a:p>
          <a:p>
            <a:pPr>
              <a:lnSpc>
                <a:spcPct val="150000"/>
              </a:lnSpc>
            </a:pPr>
            <a:endParaRPr lang="en-GB" sz="9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Fundamental valuation methods - through a deeper understanding of a company’s value drivers – are most suited to sustainability integration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7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public equity (or stock) market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5720" y="1579421"/>
            <a:ext cx="10103672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Global stock markets reached a market capitalisation of $106 trillion in 2021, which is about 125% of global GDP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joint stock company allows for the spreading of risk across many shareholders with residual claims and limited liability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Classification of investment types: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Active investing: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based on fundamental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or quantitative analysis of the company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Passive investing: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through indices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or ETFs (Exchange Traded Funds)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ED6741B-33B3-5C19-3479-18112C4A5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3854588"/>
              </p:ext>
            </p:extLst>
          </p:nvPr>
        </p:nvGraphicFramePr>
        <p:xfrm>
          <a:off x="6528048" y="4154171"/>
          <a:ext cx="4930200" cy="237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Arrow: Down 9">
            <a:extLst>
              <a:ext uri="{FF2B5EF4-FFF2-40B4-BE49-F238E27FC236}">
                <a16:creationId xmlns:a16="http://schemas.microsoft.com/office/drawing/2014/main" id="{3F9CB965-5648-01C1-3B14-5A68417CADB6}"/>
              </a:ext>
            </a:extLst>
          </p:cNvPr>
          <p:cNvSpPr/>
          <p:nvPr/>
        </p:nvSpPr>
        <p:spPr>
          <a:xfrm>
            <a:off x="10560496" y="3979270"/>
            <a:ext cx="537712" cy="2211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FC9A20-C216-718F-8E92-0F38D5468CB1}"/>
              </a:ext>
            </a:extLst>
          </p:cNvPr>
          <p:cNvSpPr/>
          <p:nvPr/>
        </p:nvSpPr>
        <p:spPr>
          <a:xfrm>
            <a:off x="9912424" y="3658836"/>
            <a:ext cx="1833856" cy="19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suitable for sustainability integration</a:t>
            </a:r>
          </a:p>
        </p:txBody>
      </p:sp>
    </p:spTree>
    <p:extLst>
      <p:ext uri="{BB962C8B-B14F-4D97-AF65-F5344CB8AC3E}">
        <p14:creationId xmlns:p14="http://schemas.microsoft.com/office/powerpoint/2010/main" val="11027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Allocation role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8144" y="1704256"/>
            <a:ext cx="1047481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Trading in stock markets facilitates price discovery</a:t>
            </a:r>
          </a:p>
          <a:p>
            <a:pPr>
              <a:lnSpc>
                <a:spcPct val="150000"/>
              </a:lnSpc>
            </a:pPr>
            <a:endParaRPr lang="en-GB" sz="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Puzzle of passive vs active investing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Passive investing limits cost of analysis and trading (active investing adds 70bps), but also limits scope for societal allocation role of finance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You need a minimum amount of active traders to get news into stock market prices (the so-called process of price discovery)</a:t>
            </a:r>
          </a:p>
          <a:p>
            <a:pPr>
              <a:lnSpc>
                <a:spcPct val="150000"/>
              </a:lnSpc>
            </a:pPr>
            <a:endParaRPr lang="en-GB" sz="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What is appropriate balance between passive and active investing?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4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Stock markets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9032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Primary stock markets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New issues of stock are issued to investors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firm’s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initial public offering (IPO)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is their first listing on a stock exchange</a:t>
            </a:r>
          </a:p>
          <a:p>
            <a:pPr lvl="1">
              <a:lnSpc>
                <a:spcPct val="150000"/>
              </a:lnSpc>
            </a:pP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Secondary stock markets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Previously traded equities are traded again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If a firm sells new stock on an exchange, this is called a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seasoned equity offering (SEO)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secondary public offering (SPO)</a:t>
            </a:r>
          </a:p>
        </p:txBody>
      </p:sp>
    </p:spTree>
    <p:extLst>
      <p:ext uri="{BB962C8B-B14F-4D97-AF65-F5344CB8AC3E}">
        <p14:creationId xmlns:p14="http://schemas.microsoft.com/office/powerpoint/2010/main" val="370685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Initial Public Offerings (IPOs)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9613" y="1700808"/>
            <a:ext cx="6022851" cy="522467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Motives for IPOs: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 obtain funds to finance investments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Increased financial autonomy due to becoming less dependent on a single financial provider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Diversifies investment risk of owners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Increased recognition of company name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Better information and transparency due to disclosure requirements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Stock acts as disciplining mechanism for managers</a:t>
            </a:r>
          </a:p>
          <a:p>
            <a:pPr lvl="1">
              <a:lnSpc>
                <a:spcPct val="150000"/>
              </a:lnSpc>
            </a:pP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5F8C4B2-03F7-8E31-DFA1-E97895C4FD49}"/>
              </a:ext>
            </a:extLst>
          </p:cNvPr>
          <p:cNvSpPr txBox="1">
            <a:spLocks/>
          </p:cNvSpPr>
          <p:nvPr/>
        </p:nvSpPr>
        <p:spPr>
          <a:xfrm>
            <a:off x="6278698" y="1417651"/>
            <a:ext cx="5683689" cy="52246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Disadvantages of IPOs: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Expensive procedure due to underwriters’ commission, legal fees, etc.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Creates a larger gap between external investors and managers, which could lead to more agency problems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Increased exposure to scrutiny of shareholders focused on short-term gain</a:t>
            </a:r>
          </a:p>
        </p:txBody>
      </p:sp>
    </p:spTree>
    <p:extLst>
      <p:ext uri="{BB962C8B-B14F-4D97-AF65-F5344CB8AC3E}">
        <p14:creationId xmlns:p14="http://schemas.microsoft.com/office/powerpoint/2010/main" val="212973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Equity valuation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835514" y="1516698"/>
                <a:ext cx="5184576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endParaRPr lang="en-GB" sz="17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17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17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rial Unicode MS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nl-NL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𝐹𝐶𝐹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(1+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𝑊𝐴𝐶𝐶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)</m:t>
                          </m:r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rial Unicode MS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nl-NL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𝐹𝐶𝐹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(1+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𝑊𝐴𝐶𝐶</m:t>
                          </m:r>
                          <m:sSup>
                            <m:sSupPr>
                              <m:ctrlPr>
                                <a:rPr lang="nl-NL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rial Unicode MS"/>
                          <a:cs typeface="Calibri" panose="020F0502020204030204" pitchFamily="34" charset="0"/>
                        </a:rPr>
                        <m:t>+...+</m:t>
                      </m:r>
                      <m:f>
                        <m:fPr>
                          <m:ctrlPr>
                            <a:rPr lang="nl-NL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𝐹𝐶𝐹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l-NL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(1+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Calibri" panose="020F0502020204030204" pitchFamily="34" charset="0"/>
                            </a:rPr>
                            <m:t>𝑊𝐴𝐶𝐶</m:t>
                          </m:r>
                          <m:sSup>
                            <m:sSupPr>
                              <m:ctrlPr>
                                <a:rPr lang="nl-NL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Arial Unicode MS"/>
                                  <a:cs typeface="Calibri" panose="020F0502020204030204" pitchFamily="34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7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700" b="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b="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𝑃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𝐸𝑃𝑆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∗</m:t>
                      </m:r>
                      <m:f>
                        <m:fPr>
                          <m:ctrlPr>
                            <a:rPr lang="en-US" sz="1700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US" sz="1700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𝑃</m:t>
                          </m:r>
                        </m:num>
                        <m:den>
                          <m:r>
                            <a:rPr lang="en-US" sz="1700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en-US" sz="1700" b="0" dirty="0">
                  <a:latin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17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17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835514" y="1516698"/>
                <a:ext cx="5184576" cy="492514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6E464E1-0CF6-B3B6-E338-74C964DED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2101590"/>
              </p:ext>
            </p:extLst>
          </p:nvPr>
        </p:nvGraphicFramePr>
        <p:xfrm>
          <a:off x="371286" y="1819030"/>
          <a:ext cx="23762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8604214-34BA-8877-9428-E97397F38813}"/>
              </a:ext>
            </a:extLst>
          </p:cNvPr>
          <p:cNvSpPr txBox="1">
            <a:spLocks/>
          </p:cNvSpPr>
          <p:nvPr/>
        </p:nvSpPr>
        <p:spPr>
          <a:xfrm>
            <a:off x="7464152" y="1628800"/>
            <a:ext cx="5184576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GB" sz="17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17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Font typeface="Wingdings"/>
              <a:buNone/>
            </a:pPr>
            <a:endParaRPr lang="en-GB" sz="17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Font typeface="Wingdings"/>
              <a:buNone/>
            </a:pPr>
            <a:endParaRPr lang="en-GB" sz="1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6A7A2EC-992D-E7CA-CEF8-7567E90C921D}"/>
              </a:ext>
            </a:extLst>
          </p:cNvPr>
          <p:cNvSpPr txBox="1">
            <a:spLocks/>
          </p:cNvSpPr>
          <p:nvPr/>
        </p:nvSpPr>
        <p:spPr>
          <a:xfrm>
            <a:off x="8597664" y="1628800"/>
            <a:ext cx="3240360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Abbreviations</a:t>
            </a:r>
          </a:p>
          <a:p>
            <a:pPr marL="0" indent="0">
              <a:lnSpc>
                <a:spcPct val="150000"/>
              </a:lnSpc>
              <a:buNone/>
            </a:pPr>
            <a:endParaRPr lang="en-GB" sz="17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700" i="1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	Value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700" i="1" dirty="0">
                <a:latin typeface="Arial" charset="0"/>
                <a:ea typeface="Arial" charset="0"/>
                <a:cs typeface="Arial" charset="0"/>
              </a:rPr>
              <a:t>FCF	</a:t>
            </a: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Free cash flow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700" i="1" dirty="0">
                <a:latin typeface="Arial" charset="0"/>
                <a:ea typeface="Arial" charset="0"/>
                <a:cs typeface="Arial" charset="0"/>
              </a:rPr>
              <a:t>WACC</a:t>
            </a: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	Weighted average</a:t>
            </a:r>
            <a:br>
              <a:rPr lang="en-GB" sz="1700" dirty="0">
                <a:latin typeface="Arial" charset="0"/>
                <a:ea typeface="Arial" charset="0"/>
                <a:cs typeface="Arial" charset="0"/>
              </a:rPr>
            </a:b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	 cost of capital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700" i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	Stock price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700" i="1" dirty="0">
                <a:latin typeface="Arial" charset="0"/>
                <a:ea typeface="Arial" charset="0"/>
                <a:cs typeface="Arial" charset="0"/>
              </a:rPr>
              <a:t>EPS</a:t>
            </a: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	Earnings per share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700" i="1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	Earnings</a:t>
            </a:r>
          </a:p>
        </p:txBody>
      </p:sp>
    </p:spTree>
    <p:extLst>
      <p:ext uri="{BB962C8B-B14F-4D97-AF65-F5344CB8AC3E}">
        <p14:creationId xmlns:p14="http://schemas.microsoft.com/office/powerpoint/2010/main" val="153443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Equity valuation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Absolute valuation methods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Based on the company’s cash flows, which are forecasted and then discounted at company’s discount rate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Three main value drivers</a:t>
            </a:r>
          </a:p>
          <a:p>
            <a:pPr lvl="2">
              <a:lnSpc>
                <a:spcPct val="150000"/>
              </a:lnSpc>
            </a:pPr>
            <a:r>
              <a:rPr lang="en-GB" sz="1400" b="1" dirty="0">
                <a:latin typeface="Arial" charset="0"/>
                <a:ea typeface="Arial" charset="0"/>
                <a:cs typeface="Arial" charset="0"/>
              </a:rPr>
              <a:t>Sales</a:t>
            </a:r>
            <a:r>
              <a:rPr lang="en-GB" sz="1400" dirty="0">
                <a:latin typeface="Arial" charset="0"/>
                <a:ea typeface="Arial" charset="0"/>
                <a:cs typeface="Arial" charset="0"/>
              </a:rPr>
              <a:t>, which are composed into volumes and price</a:t>
            </a:r>
          </a:p>
          <a:p>
            <a:pPr lvl="2">
              <a:lnSpc>
                <a:spcPct val="150000"/>
              </a:lnSpc>
            </a:pPr>
            <a:r>
              <a:rPr lang="en-GB" sz="1400" b="1" dirty="0">
                <a:latin typeface="Arial" charset="0"/>
                <a:ea typeface="Arial" charset="0"/>
                <a:cs typeface="Arial" charset="0"/>
              </a:rPr>
              <a:t>Margins</a:t>
            </a:r>
            <a:r>
              <a:rPr lang="en-GB" sz="1400" dirty="0">
                <a:latin typeface="Arial" charset="0"/>
                <a:ea typeface="Arial" charset="0"/>
                <a:cs typeface="Arial" charset="0"/>
              </a:rPr>
              <a:t>, which are analysed by type of costs and before or after depreciation, taxes and interest paid (EBIT)</a:t>
            </a:r>
          </a:p>
          <a:p>
            <a:pPr lvl="2">
              <a:lnSpc>
                <a:spcPct val="150000"/>
              </a:lnSpc>
            </a:pPr>
            <a:r>
              <a:rPr lang="en-GB" sz="1400" b="1" dirty="0">
                <a:latin typeface="Arial" charset="0"/>
                <a:ea typeface="Arial" charset="0"/>
                <a:cs typeface="Arial" charset="0"/>
              </a:rPr>
              <a:t>Capital</a:t>
            </a:r>
            <a:r>
              <a:rPr lang="en-GB" sz="1400" dirty="0">
                <a:latin typeface="Arial" charset="0"/>
                <a:ea typeface="Arial" charset="0"/>
                <a:cs typeface="Arial" charset="0"/>
              </a:rPr>
              <a:t>, which is split into the cost of capital (discount rate) and the uses of capital (capex, working capital)</a:t>
            </a:r>
          </a:p>
          <a:p>
            <a:pPr lvl="2">
              <a:lnSpc>
                <a:spcPct val="150000"/>
              </a:lnSpc>
            </a:pPr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Question – what is more important for valuation – cash flows or discount rate?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Academics – discount rate (capital)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Practitioners – cash flows (sales and margins)</a:t>
            </a:r>
          </a:p>
        </p:txBody>
      </p:sp>
    </p:spTree>
    <p:extLst>
      <p:ext uri="{BB962C8B-B14F-4D97-AF65-F5344CB8AC3E}">
        <p14:creationId xmlns:p14="http://schemas.microsoft.com/office/powerpoint/2010/main" val="4194916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27783</TotalTime>
  <Words>2162</Words>
  <Application>Microsoft Macintosh PowerPoint</Application>
  <PresentationFormat>Breedbeeld</PresentationFormat>
  <Paragraphs>298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Corporate Finance for Long-Term Value  </vt:lpstr>
      <vt:lpstr>Chapter 9: Valuing public equity</vt:lpstr>
      <vt:lpstr>The BIG Picture</vt:lpstr>
      <vt:lpstr>The public equity (or stock) market</vt:lpstr>
      <vt:lpstr>Allocation role</vt:lpstr>
      <vt:lpstr>Stock markets</vt:lpstr>
      <vt:lpstr>Initial Public Offerings (IPOs)</vt:lpstr>
      <vt:lpstr>Equity valuation</vt:lpstr>
      <vt:lpstr>Equity valuation</vt:lpstr>
      <vt:lpstr>Enterprise value</vt:lpstr>
      <vt:lpstr>Dividend-discount model</vt:lpstr>
      <vt:lpstr>Multi-year dividend-discount model</vt:lpstr>
      <vt:lpstr>Dividend payout ratio</vt:lpstr>
      <vt:lpstr>The discounted cash flow (DCF) model </vt:lpstr>
      <vt:lpstr>Free cash flows (FCF)</vt:lpstr>
      <vt:lpstr>Weighted average cost of capital</vt:lpstr>
      <vt:lpstr>Assumptions in the DCF model</vt:lpstr>
      <vt:lpstr>DCF example</vt:lpstr>
      <vt:lpstr>DCF equity valuation – changed EBIT (previously 12%)</vt:lpstr>
      <vt:lpstr>Sensitivity analysis</vt:lpstr>
      <vt:lpstr>Comparing absolute valuation methods</vt:lpstr>
      <vt:lpstr>Equity value multiples</vt:lpstr>
      <vt:lpstr>Enterprise value multiples</vt:lpstr>
      <vt:lpstr>Integrating sustainability into value drivers</vt:lpstr>
      <vt:lpstr>Value driver adjustment (VDA) approach</vt:lpstr>
      <vt:lpstr>Value driver adjustment (VDA) approach</vt:lpstr>
      <vt:lpstr>Example VDA approach for medical company</vt:lpstr>
      <vt:lpstr>Examples of value drivers</vt:lpstr>
      <vt:lpstr>Integrated value calculation</vt:lpstr>
      <vt:lpstr>Case-studies integrated value calculation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430</cp:revision>
  <cp:lastPrinted>2017-10-25T07:51:07Z</cp:lastPrinted>
  <dcterms:created xsi:type="dcterms:W3CDTF">2014-04-08T12:02:43Z</dcterms:created>
  <dcterms:modified xsi:type="dcterms:W3CDTF">2023-09-02T19:10:29Z</dcterms:modified>
</cp:coreProperties>
</file>