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6"/>
  </p:notesMasterIdLst>
  <p:handoutMasterIdLst>
    <p:handoutMasterId r:id="rId17"/>
  </p:handoutMasterIdLst>
  <p:sldIdLst>
    <p:sldId id="419" r:id="rId2"/>
    <p:sldId id="489" r:id="rId3"/>
    <p:sldId id="561" r:id="rId4"/>
    <p:sldId id="562" r:id="rId5"/>
    <p:sldId id="580" r:id="rId6"/>
    <p:sldId id="583" r:id="rId7"/>
    <p:sldId id="584" r:id="rId8"/>
    <p:sldId id="585" r:id="rId9"/>
    <p:sldId id="586" r:id="rId10"/>
    <p:sldId id="581" r:id="rId11"/>
    <p:sldId id="590" r:id="rId12"/>
    <p:sldId id="588" r:id="rId13"/>
    <p:sldId id="591" r:id="rId14"/>
    <p:sldId id="579" r:id="rId15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F53"/>
    <a:srgbClr val="AF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9B661-7DE1-41D9-8F1E-E48292BB2696}" v="85" dt="2019-01-08T21:53:52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120" d="100"/>
          <a:sy n="120" d="100"/>
        </p:scale>
        <p:origin x="-7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6/11/relationships/changesInfo" Target="changesInfos/changesInfo1.xml"/><Relationship Id="rId2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schramade" userId="8769ce5b2673993a" providerId="LiveId" clId="{BC99B661-7DE1-41D9-8F1E-E48292BB2696}"/>
    <pc:docChg chg="addSld delSld modSld">
      <pc:chgData name="willem schramade" userId="8769ce5b2673993a" providerId="LiveId" clId="{BC99B661-7DE1-41D9-8F1E-E48292BB2696}" dt="2019-01-08T21:54:54.382" v="343" actId="2696"/>
      <pc:docMkLst>
        <pc:docMk/>
      </pc:docMkLst>
      <pc:sldChg chg="modSp">
        <pc:chgData name="willem schramade" userId="8769ce5b2673993a" providerId="LiveId" clId="{BC99B661-7DE1-41D9-8F1E-E48292BB2696}" dt="2019-01-08T21:47:03.576" v="175" actId="1035"/>
        <pc:sldMkLst>
          <pc:docMk/>
          <pc:sldMk cId="3069267736" sldId="579"/>
        </pc:sldMkLst>
        <pc:picChg chg="mod">
          <ac:chgData name="willem schramade" userId="8769ce5b2673993a" providerId="LiveId" clId="{BC99B661-7DE1-41D9-8F1E-E48292BB2696}" dt="2019-01-08T21:47:03.576" v="175" actId="1035"/>
          <ac:picMkLst>
            <pc:docMk/>
            <pc:sldMk cId="3069267736" sldId="579"/>
            <ac:picMk id="6" creationId="{00000000-0000-0000-0000-000000000000}"/>
          </ac:picMkLst>
        </pc:picChg>
      </pc:sldChg>
      <pc:sldChg chg="del">
        <pc:chgData name="willem schramade" userId="8769ce5b2673993a" providerId="LiveId" clId="{BC99B661-7DE1-41D9-8F1E-E48292BB2696}" dt="2019-01-08T21:36:26.644" v="174" actId="2696"/>
        <pc:sldMkLst>
          <pc:docMk/>
          <pc:sldMk cId="2812526323" sldId="587"/>
        </pc:sldMkLst>
      </pc:sldChg>
      <pc:sldChg chg="addSp modSp del">
        <pc:chgData name="willem schramade" userId="8769ce5b2673993a" providerId="LiveId" clId="{BC99B661-7DE1-41D9-8F1E-E48292BB2696}" dt="2019-01-08T21:54:54.382" v="343" actId="2696"/>
        <pc:sldMkLst>
          <pc:docMk/>
          <pc:sldMk cId="942241843" sldId="589"/>
        </pc:sldMkLst>
        <pc:spChg chg="mod">
          <ac:chgData name="willem schramade" userId="8769ce5b2673993a" providerId="LiveId" clId="{BC99B661-7DE1-41D9-8F1E-E48292BB2696}" dt="2019-01-08T21:49:29.758" v="190" actId="1076"/>
          <ac:spMkLst>
            <pc:docMk/>
            <pc:sldMk cId="942241843" sldId="589"/>
            <ac:spMk id="8" creationId="{00000000-0000-0000-0000-000000000000}"/>
          </ac:spMkLst>
        </pc:spChg>
        <pc:graphicFrameChg chg="add mod">
          <ac:chgData name="willem schramade" userId="8769ce5b2673993a" providerId="LiveId" clId="{BC99B661-7DE1-41D9-8F1E-E48292BB2696}" dt="2019-01-08T21:49:20.695" v="189" actId="1076"/>
          <ac:graphicFrameMkLst>
            <pc:docMk/>
            <pc:sldMk cId="942241843" sldId="589"/>
            <ac:graphicFrameMk id="3" creationId="{9D4A2359-E520-4589-ABEF-A55D68820CF3}"/>
          </ac:graphicFrameMkLst>
        </pc:graphicFrameChg>
      </pc:sldChg>
      <pc:sldChg chg="addSp modSp add">
        <pc:chgData name="willem schramade" userId="8769ce5b2673993a" providerId="LiveId" clId="{BC99B661-7DE1-41D9-8F1E-E48292BB2696}" dt="2019-01-08T21:47:50.110" v="187" actId="20577"/>
        <pc:sldMkLst>
          <pc:docMk/>
          <pc:sldMk cId="139427572" sldId="590"/>
        </pc:sldMkLst>
        <pc:spChg chg="add mod">
          <ac:chgData name="willem schramade" userId="8769ce5b2673993a" providerId="LiveId" clId="{BC99B661-7DE1-41D9-8F1E-E48292BB2696}" dt="2019-01-08T21:35:15.184" v="171" actId="692"/>
          <ac:spMkLst>
            <pc:docMk/>
            <pc:sldMk cId="139427572" sldId="590"/>
            <ac:spMk id="4" creationId="{95DF7BF9-993E-4FDA-93D4-D16A8378F276}"/>
          </ac:spMkLst>
        </pc:spChg>
        <pc:spChg chg="mod">
          <ac:chgData name="willem schramade" userId="8769ce5b2673993a" providerId="LiveId" clId="{BC99B661-7DE1-41D9-8F1E-E48292BB2696}" dt="2019-01-08T21:47:50.110" v="187" actId="20577"/>
          <ac:spMkLst>
            <pc:docMk/>
            <pc:sldMk cId="139427572" sldId="590"/>
            <ac:spMk id="7" creationId="{00000000-0000-0000-0000-000000000000}"/>
          </ac:spMkLst>
        </pc:spChg>
        <pc:spChg chg="mod">
          <ac:chgData name="willem schramade" userId="8769ce5b2673993a" providerId="LiveId" clId="{BC99B661-7DE1-41D9-8F1E-E48292BB2696}" dt="2019-01-08T21:34:52.121" v="170" actId="1036"/>
          <ac:spMkLst>
            <pc:docMk/>
            <pc:sldMk cId="139427572" sldId="590"/>
            <ac:spMk id="8" creationId="{00000000-0000-0000-0000-000000000000}"/>
          </ac:spMkLst>
        </pc:spChg>
        <pc:spChg chg="add mod">
          <ac:chgData name="willem schramade" userId="8769ce5b2673993a" providerId="LiveId" clId="{BC99B661-7DE1-41D9-8F1E-E48292BB2696}" dt="2019-01-08T21:34:52.121" v="170" actId="1036"/>
          <ac:spMkLst>
            <pc:docMk/>
            <pc:sldMk cId="139427572" sldId="590"/>
            <ac:spMk id="9" creationId="{2C222389-352C-4AEB-9F23-E1C308714FB9}"/>
          </ac:spMkLst>
        </pc:spChg>
        <pc:spChg chg="add mod">
          <ac:chgData name="willem schramade" userId="8769ce5b2673993a" providerId="LiveId" clId="{BC99B661-7DE1-41D9-8F1E-E48292BB2696}" dt="2019-01-08T21:35:27.956" v="172" actId="692"/>
          <ac:spMkLst>
            <pc:docMk/>
            <pc:sldMk cId="139427572" sldId="590"/>
            <ac:spMk id="10" creationId="{97AA1D5D-F608-4C7F-8E72-9F8039167C0F}"/>
          </ac:spMkLst>
        </pc:spChg>
        <pc:graphicFrameChg chg="add mod">
          <ac:chgData name="willem schramade" userId="8769ce5b2673993a" providerId="LiveId" clId="{BC99B661-7DE1-41D9-8F1E-E48292BB2696}" dt="2019-01-08T21:34:52.121" v="170" actId="1036"/>
          <ac:graphicFrameMkLst>
            <pc:docMk/>
            <pc:sldMk cId="139427572" sldId="590"/>
            <ac:graphicFrameMk id="3" creationId="{55382B7B-DBE8-4DCD-94EE-B8AB75ACCD1F}"/>
          </ac:graphicFrameMkLst>
        </pc:graphicFrameChg>
      </pc:sldChg>
      <pc:sldChg chg="addSp modSp add">
        <pc:chgData name="willem schramade" userId="8769ce5b2673993a" providerId="LiveId" clId="{BC99B661-7DE1-41D9-8F1E-E48292BB2696}" dt="2019-01-08T21:54:49.103" v="342" actId="1076"/>
        <pc:sldMkLst>
          <pc:docMk/>
          <pc:sldMk cId="400456177" sldId="591"/>
        </pc:sldMkLst>
        <pc:spChg chg="mod">
          <ac:chgData name="willem schramade" userId="8769ce5b2673993a" providerId="LiveId" clId="{BC99B661-7DE1-41D9-8F1E-E48292BB2696}" dt="2019-01-08T21:54:15.711" v="317" actId="1036"/>
          <ac:spMkLst>
            <pc:docMk/>
            <pc:sldMk cId="400456177" sldId="591"/>
            <ac:spMk id="8" creationId="{00000000-0000-0000-0000-000000000000}"/>
          </ac:spMkLst>
        </pc:spChg>
        <pc:spChg chg="add mod">
          <ac:chgData name="willem schramade" userId="8769ce5b2673993a" providerId="LiveId" clId="{BC99B661-7DE1-41D9-8F1E-E48292BB2696}" dt="2019-01-08T21:54:39.611" v="341" actId="1035"/>
          <ac:spMkLst>
            <pc:docMk/>
            <pc:sldMk cId="400456177" sldId="591"/>
            <ac:spMk id="9" creationId="{8CFE82F3-1CD8-4D63-9D4D-D985831EC170}"/>
          </ac:spMkLst>
        </pc:spChg>
        <pc:spChg chg="add mod">
          <ac:chgData name="willem schramade" userId="8769ce5b2673993a" providerId="LiveId" clId="{BC99B661-7DE1-41D9-8F1E-E48292BB2696}" dt="2019-01-08T21:54:49.103" v="342" actId="1076"/>
          <ac:spMkLst>
            <pc:docMk/>
            <pc:sldMk cId="400456177" sldId="591"/>
            <ac:spMk id="10" creationId="{0869145B-880D-4A23-84EB-45F44EFE151E}"/>
          </ac:spMkLst>
        </pc:spChg>
        <pc:graphicFrameChg chg="mod">
          <ac:chgData name="willem schramade" userId="8769ce5b2673993a" providerId="LiveId" clId="{BC99B661-7DE1-41D9-8F1E-E48292BB2696}" dt="2019-01-08T21:53:52.885" v="308" actId="14100"/>
          <ac:graphicFrameMkLst>
            <pc:docMk/>
            <pc:sldMk cId="400456177" sldId="591"/>
            <ac:graphicFrameMk id="3" creationId="{9D4A2359-E520-4589-ABEF-A55D68820CF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71ECF-6257-4BF2-A0DF-144F67110DE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ACBA2B8-3CF2-4136-A92B-A18C1D823CE8}">
      <dgm:prSet phldrT="[Tekst]"/>
      <dgm:spPr/>
      <dgm:t>
        <a:bodyPr/>
        <a:lstStyle/>
        <a:p>
          <a:r>
            <a:rPr lang="en-GB" dirty="0">
              <a:latin typeface="Arial"/>
              <a:cs typeface="Arial"/>
            </a:rPr>
            <a:t>Current dominant practices and beliefs</a:t>
          </a:r>
          <a:endParaRPr lang="nl-NL" dirty="0"/>
        </a:p>
      </dgm:t>
    </dgm:pt>
    <dgm:pt modelId="{605AF637-A71A-4DC3-BB8A-1CF19C482EAA}" type="parTrans" cxnId="{57F273FD-D6C7-4872-9479-5B8196141AF9}">
      <dgm:prSet/>
      <dgm:spPr/>
      <dgm:t>
        <a:bodyPr/>
        <a:lstStyle/>
        <a:p>
          <a:endParaRPr lang="nl-NL"/>
        </a:p>
      </dgm:t>
    </dgm:pt>
    <dgm:pt modelId="{AF316DC6-8D87-41FE-ABAA-39328188289A}" type="sibTrans" cxnId="{57F273FD-D6C7-4872-9479-5B8196141AF9}">
      <dgm:prSet/>
      <dgm:spPr/>
      <dgm:t>
        <a:bodyPr/>
        <a:lstStyle/>
        <a:p>
          <a:endParaRPr lang="nl-NL"/>
        </a:p>
      </dgm:t>
    </dgm:pt>
    <dgm:pt modelId="{7690D51F-AFD0-45AC-B0B3-91F56474D3B8}">
      <dgm:prSet phldrT="[Tekst]"/>
      <dgm:spPr/>
      <dgm:t>
        <a:bodyPr/>
        <a:lstStyle/>
        <a:p>
          <a:r>
            <a:rPr lang="en-GB" dirty="0">
              <a:latin typeface="Arial"/>
              <a:cs typeface="Arial"/>
            </a:rPr>
            <a:t>A new regime</a:t>
          </a:r>
          <a:endParaRPr lang="nl-NL" dirty="0"/>
        </a:p>
      </dgm:t>
    </dgm:pt>
    <dgm:pt modelId="{9F13D4A3-B453-4B8E-9B1F-1C185243A00B}" type="parTrans" cxnId="{B078D7D7-CDC1-4187-BDA8-B98132841153}">
      <dgm:prSet/>
      <dgm:spPr/>
      <dgm:t>
        <a:bodyPr/>
        <a:lstStyle/>
        <a:p>
          <a:endParaRPr lang="nl-NL"/>
        </a:p>
      </dgm:t>
    </dgm:pt>
    <dgm:pt modelId="{526F0F44-6669-4DDC-85EF-DA0990DDEE54}" type="sibTrans" cxnId="{B078D7D7-CDC1-4187-BDA8-B98132841153}">
      <dgm:prSet/>
      <dgm:spPr/>
      <dgm:t>
        <a:bodyPr/>
        <a:lstStyle/>
        <a:p>
          <a:endParaRPr lang="nl-NL"/>
        </a:p>
      </dgm:t>
    </dgm:pt>
    <dgm:pt modelId="{4BA72883-2CEF-46BC-90F5-6F02F4772DB9}">
      <dgm:prSet phldrT="[Tekst]"/>
      <dgm:spPr/>
      <dgm:t>
        <a:bodyPr/>
        <a:lstStyle/>
        <a:p>
          <a:endParaRPr lang="nl-NL" dirty="0"/>
        </a:p>
      </dgm:t>
    </dgm:pt>
    <dgm:pt modelId="{F805A129-B049-44D7-9EB3-90B5F24A5A80}" type="parTrans" cxnId="{0D339759-1CD7-4F30-BD07-E1A77C93A702}">
      <dgm:prSet/>
      <dgm:spPr/>
      <dgm:t>
        <a:bodyPr/>
        <a:lstStyle/>
        <a:p>
          <a:endParaRPr lang="nl-NL"/>
        </a:p>
      </dgm:t>
    </dgm:pt>
    <dgm:pt modelId="{E58FFA48-FBAB-4B0C-8660-A42997EE3AE9}" type="sibTrans" cxnId="{0D339759-1CD7-4F30-BD07-E1A77C93A702}">
      <dgm:prSet/>
      <dgm:spPr/>
      <dgm:t>
        <a:bodyPr/>
        <a:lstStyle/>
        <a:p>
          <a:endParaRPr lang="nl-NL"/>
        </a:p>
      </dgm:t>
    </dgm:pt>
    <dgm:pt modelId="{44EE67CD-79AF-4375-9814-F28118054889}">
      <dgm:prSet phldrT="[Tekst]"/>
      <dgm:spPr/>
      <dgm:t>
        <a:bodyPr/>
        <a:lstStyle/>
        <a:p>
          <a:endParaRPr lang="nl-NL" dirty="0"/>
        </a:p>
      </dgm:t>
    </dgm:pt>
    <dgm:pt modelId="{F1EB43E9-DBB0-41AC-A71F-8383FD2538D6}" type="parTrans" cxnId="{24ACE6B1-352F-4625-AD68-E74377AC770C}">
      <dgm:prSet/>
      <dgm:spPr/>
      <dgm:t>
        <a:bodyPr/>
        <a:lstStyle/>
        <a:p>
          <a:endParaRPr lang="nl-NL"/>
        </a:p>
      </dgm:t>
    </dgm:pt>
    <dgm:pt modelId="{6E530201-2D00-4F26-BB06-BB10961FA088}" type="sibTrans" cxnId="{24ACE6B1-352F-4625-AD68-E74377AC770C}">
      <dgm:prSet/>
      <dgm:spPr/>
      <dgm:t>
        <a:bodyPr/>
        <a:lstStyle/>
        <a:p>
          <a:endParaRPr lang="nl-NL"/>
        </a:p>
      </dgm:t>
    </dgm:pt>
    <dgm:pt modelId="{CF468680-2610-4A61-B5B3-E2F2BF385498}" type="pres">
      <dgm:prSet presAssocID="{32771ECF-6257-4BF2-A0DF-144F67110DEB}" presName="Name0" presStyleCnt="0">
        <dgm:presLayoutVars>
          <dgm:dir/>
          <dgm:resizeHandles val="exact"/>
        </dgm:presLayoutVars>
      </dgm:prSet>
      <dgm:spPr/>
    </dgm:pt>
    <dgm:pt modelId="{AA816F30-F2C5-4C01-B5BD-694F96A9A483}" type="pres">
      <dgm:prSet presAssocID="{32771ECF-6257-4BF2-A0DF-144F67110DEB}" presName="arrow" presStyleLbl="bgShp" presStyleIdx="0" presStyleCnt="1"/>
      <dgm:spPr/>
    </dgm:pt>
    <dgm:pt modelId="{7E908C41-D3B1-46FC-90C3-59B5FA178613}" type="pres">
      <dgm:prSet presAssocID="{32771ECF-6257-4BF2-A0DF-144F67110DEB}" presName="points" presStyleCnt="0"/>
      <dgm:spPr/>
    </dgm:pt>
    <dgm:pt modelId="{EEFB9423-BC97-4316-B680-1A1A5D9D9058}" type="pres">
      <dgm:prSet presAssocID="{6ACBA2B8-3CF2-4136-A92B-A18C1D823CE8}" presName="compositeA" presStyleCnt="0"/>
      <dgm:spPr/>
    </dgm:pt>
    <dgm:pt modelId="{A6D3E416-4849-450E-BD52-705B9C205AF0}" type="pres">
      <dgm:prSet presAssocID="{6ACBA2B8-3CF2-4136-A92B-A18C1D823CE8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F4737A-423B-4009-B4DE-B3DD98067178}" type="pres">
      <dgm:prSet presAssocID="{6ACBA2B8-3CF2-4136-A92B-A18C1D823CE8}" presName="circleA" presStyleLbl="node1" presStyleIdx="0" presStyleCnt="4"/>
      <dgm:spPr/>
    </dgm:pt>
    <dgm:pt modelId="{1D28B406-6019-407A-8B13-527FA9851493}" type="pres">
      <dgm:prSet presAssocID="{6ACBA2B8-3CF2-4136-A92B-A18C1D823CE8}" presName="spaceA" presStyleCnt="0"/>
      <dgm:spPr/>
    </dgm:pt>
    <dgm:pt modelId="{3A76F0E0-0D9E-47AD-BF62-626298FF1215}" type="pres">
      <dgm:prSet presAssocID="{AF316DC6-8D87-41FE-ABAA-39328188289A}" presName="space" presStyleCnt="0"/>
      <dgm:spPr/>
    </dgm:pt>
    <dgm:pt modelId="{4D178329-33FF-4BC2-803F-03BD02DA1F17}" type="pres">
      <dgm:prSet presAssocID="{44EE67CD-79AF-4375-9814-F28118054889}" presName="compositeB" presStyleCnt="0"/>
      <dgm:spPr/>
    </dgm:pt>
    <dgm:pt modelId="{BAE413BE-1F82-4D4D-9877-8E7778A5A5CB}" type="pres">
      <dgm:prSet presAssocID="{44EE67CD-79AF-4375-9814-F28118054889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6544CF-5303-4154-916F-6EDC665D5160}" type="pres">
      <dgm:prSet presAssocID="{44EE67CD-79AF-4375-9814-F28118054889}" presName="circleB" presStyleLbl="node1" presStyleIdx="1" presStyleCnt="4"/>
      <dgm:spPr/>
    </dgm:pt>
    <dgm:pt modelId="{FEC9AF4A-2705-42C2-AA8B-8107115085DB}" type="pres">
      <dgm:prSet presAssocID="{44EE67CD-79AF-4375-9814-F28118054889}" presName="spaceB" presStyleCnt="0"/>
      <dgm:spPr/>
    </dgm:pt>
    <dgm:pt modelId="{76DDB629-85BE-4750-A360-49217A80A0AC}" type="pres">
      <dgm:prSet presAssocID="{6E530201-2D00-4F26-BB06-BB10961FA088}" presName="space" presStyleCnt="0"/>
      <dgm:spPr/>
    </dgm:pt>
    <dgm:pt modelId="{2C14DA15-AD03-4E0F-B747-D3F194AE34DF}" type="pres">
      <dgm:prSet presAssocID="{4BA72883-2CEF-46BC-90F5-6F02F4772DB9}" presName="compositeA" presStyleCnt="0"/>
      <dgm:spPr/>
    </dgm:pt>
    <dgm:pt modelId="{06806361-B9EE-49CE-8C93-EFA7F56EE6A4}" type="pres">
      <dgm:prSet presAssocID="{4BA72883-2CEF-46BC-90F5-6F02F4772DB9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5B11E6A-DB49-4227-8DD8-9BB90F342FD7}" type="pres">
      <dgm:prSet presAssocID="{4BA72883-2CEF-46BC-90F5-6F02F4772DB9}" presName="circleA" presStyleLbl="node1" presStyleIdx="2" presStyleCnt="4"/>
      <dgm:spPr/>
    </dgm:pt>
    <dgm:pt modelId="{5AFDF249-760C-4F44-B203-867034E901D0}" type="pres">
      <dgm:prSet presAssocID="{4BA72883-2CEF-46BC-90F5-6F02F4772DB9}" presName="spaceA" presStyleCnt="0"/>
      <dgm:spPr/>
    </dgm:pt>
    <dgm:pt modelId="{1355A891-93ED-4DA2-B35F-4C9BF9A6D347}" type="pres">
      <dgm:prSet presAssocID="{E58FFA48-FBAB-4B0C-8660-A42997EE3AE9}" presName="space" presStyleCnt="0"/>
      <dgm:spPr/>
    </dgm:pt>
    <dgm:pt modelId="{262186EE-AEED-4B83-A69F-B70DAF933D63}" type="pres">
      <dgm:prSet presAssocID="{7690D51F-AFD0-45AC-B0B3-91F56474D3B8}" presName="compositeB" presStyleCnt="0"/>
      <dgm:spPr/>
    </dgm:pt>
    <dgm:pt modelId="{6879CEE6-001A-4626-A1EE-820C29E30425}" type="pres">
      <dgm:prSet presAssocID="{7690D51F-AFD0-45AC-B0B3-91F56474D3B8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5A02915-2576-4922-8F0B-245BC7CEBEEA}" type="pres">
      <dgm:prSet presAssocID="{7690D51F-AFD0-45AC-B0B3-91F56474D3B8}" presName="circleB" presStyleLbl="node1" presStyleIdx="3" presStyleCnt="4"/>
      <dgm:spPr/>
    </dgm:pt>
    <dgm:pt modelId="{0313EF3A-70BE-4F96-8F77-9A8E4CC2A953}" type="pres">
      <dgm:prSet presAssocID="{7690D51F-AFD0-45AC-B0B3-91F56474D3B8}" presName="spaceB" presStyleCnt="0"/>
      <dgm:spPr/>
    </dgm:pt>
  </dgm:ptLst>
  <dgm:cxnLst>
    <dgm:cxn modelId="{E5E89B94-E11A-44CC-80C1-F50477731806}" type="presOf" srcId="{6ACBA2B8-3CF2-4136-A92B-A18C1D823CE8}" destId="{A6D3E416-4849-450E-BD52-705B9C205AF0}" srcOrd="0" destOrd="0" presId="urn:microsoft.com/office/officeart/2005/8/layout/hProcess11"/>
    <dgm:cxn modelId="{3E860C7C-26FF-49D0-92DD-1033615DD136}" type="presOf" srcId="{4BA72883-2CEF-46BC-90F5-6F02F4772DB9}" destId="{06806361-B9EE-49CE-8C93-EFA7F56EE6A4}" srcOrd="0" destOrd="0" presId="urn:microsoft.com/office/officeart/2005/8/layout/hProcess11"/>
    <dgm:cxn modelId="{0D339759-1CD7-4F30-BD07-E1A77C93A702}" srcId="{32771ECF-6257-4BF2-A0DF-144F67110DEB}" destId="{4BA72883-2CEF-46BC-90F5-6F02F4772DB9}" srcOrd="2" destOrd="0" parTransId="{F805A129-B049-44D7-9EB3-90B5F24A5A80}" sibTransId="{E58FFA48-FBAB-4B0C-8660-A42997EE3AE9}"/>
    <dgm:cxn modelId="{B078D7D7-CDC1-4187-BDA8-B98132841153}" srcId="{32771ECF-6257-4BF2-A0DF-144F67110DEB}" destId="{7690D51F-AFD0-45AC-B0B3-91F56474D3B8}" srcOrd="3" destOrd="0" parTransId="{9F13D4A3-B453-4B8E-9B1F-1C185243A00B}" sibTransId="{526F0F44-6669-4DDC-85EF-DA0990DDEE54}"/>
    <dgm:cxn modelId="{75F9BF52-D322-4D4A-BA08-D3AEA38293AA}" type="presOf" srcId="{44EE67CD-79AF-4375-9814-F28118054889}" destId="{BAE413BE-1F82-4D4D-9877-8E7778A5A5CB}" srcOrd="0" destOrd="0" presId="urn:microsoft.com/office/officeart/2005/8/layout/hProcess11"/>
    <dgm:cxn modelId="{6E156347-C085-4294-ABB0-C102C644255B}" type="presOf" srcId="{7690D51F-AFD0-45AC-B0B3-91F56474D3B8}" destId="{6879CEE6-001A-4626-A1EE-820C29E30425}" srcOrd="0" destOrd="0" presId="urn:microsoft.com/office/officeart/2005/8/layout/hProcess11"/>
    <dgm:cxn modelId="{135D3803-9922-47DF-81A3-1AAC1CF62A83}" type="presOf" srcId="{32771ECF-6257-4BF2-A0DF-144F67110DEB}" destId="{CF468680-2610-4A61-B5B3-E2F2BF385498}" srcOrd="0" destOrd="0" presId="urn:microsoft.com/office/officeart/2005/8/layout/hProcess11"/>
    <dgm:cxn modelId="{24ACE6B1-352F-4625-AD68-E74377AC770C}" srcId="{32771ECF-6257-4BF2-A0DF-144F67110DEB}" destId="{44EE67CD-79AF-4375-9814-F28118054889}" srcOrd="1" destOrd="0" parTransId="{F1EB43E9-DBB0-41AC-A71F-8383FD2538D6}" sibTransId="{6E530201-2D00-4F26-BB06-BB10961FA088}"/>
    <dgm:cxn modelId="{57F273FD-D6C7-4872-9479-5B8196141AF9}" srcId="{32771ECF-6257-4BF2-A0DF-144F67110DEB}" destId="{6ACBA2B8-3CF2-4136-A92B-A18C1D823CE8}" srcOrd="0" destOrd="0" parTransId="{605AF637-A71A-4DC3-BB8A-1CF19C482EAA}" sibTransId="{AF316DC6-8D87-41FE-ABAA-39328188289A}"/>
    <dgm:cxn modelId="{E97FD2E4-CD0D-427F-8E16-AE8DE65E1E21}" type="presParOf" srcId="{CF468680-2610-4A61-B5B3-E2F2BF385498}" destId="{AA816F30-F2C5-4C01-B5BD-694F96A9A483}" srcOrd="0" destOrd="0" presId="urn:microsoft.com/office/officeart/2005/8/layout/hProcess11"/>
    <dgm:cxn modelId="{8548F0E2-6227-48A6-AA85-631F200E3CC7}" type="presParOf" srcId="{CF468680-2610-4A61-B5B3-E2F2BF385498}" destId="{7E908C41-D3B1-46FC-90C3-59B5FA178613}" srcOrd="1" destOrd="0" presId="urn:microsoft.com/office/officeart/2005/8/layout/hProcess11"/>
    <dgm:cxn modelId="{CA5DE23A-D6EF-4BCF-AAB8-3A08810D2543}" type="presParOf" srcId="{7E908C41-D3B1-46FC-90C3-59B5FA178613}" destId="{EEFB9423-BC97-4316-B680-1A1A5D9D9058}" srcOrd="0" destOrd="0" presId="urn:microsoft.com/office/officeart/2005/8/layout/hProcess11"/>
    <dgm:cxn modelId="{C632C312-693D-4B13-A853-05F1AB2CD638}" type="presParOf" srcId="{EEFB9423-BC97-4316-B680-1A1A5D9D9058}" destId="{A6D3E416-4849-450E-BD52-705B9C205AF0}" srcOrd="0" destOrd="0" presId="urn:microsoft.com/office/officeart/2005/8/layout/hProcess11"/>
    <dgm:cxn modelId="{D99E04F3-6B7C-46DD-8F03-AA606A4CF801}" type="presParOf" srcId="{EEFB9423-BC97-4316-B680-1A1A5D9D9058}" destId="{ACF4737A-423B-4009-B4DE-B3DD98067178}" srcOrd="1" destOrd="0" presId="urn:microsoft.com/office/officeart/2005/8/layout/hProcess11"/>
    <dgm:cxn modelId="{3DFD0375-E582-46C9-9474-26E9387EBDA3}" type="presParOf" srcId="{EEFB9423-BC97-4316-B680-1A1A5D9D9058}" destId="{1D28B406-6019-407A-8B13-527FA9851493}" srcOrd="2" destOrd="0" presId="urn:microsoft.com/office/officeart/2005/8/layout/hProcess11"/>
    <dgm:cxn modelId="{B1732B90-6B5B-4F31-8F1F-59CD15C320B4}" type="presParOf" srcId="{7E908C41-D3B1-46FC-90C3-59B5FA178613}" destId="{3A76F0E0-0D9E-47AD-BF62-626298FF1215}" srcOrd="1" destOrd="0" presId="urn:microsoft.com/office/officeart/2005/8/layout/hProcess11"/>
    <dgm:cxn modelId="{F807891E-1746-433D-8317-86848938814F}" type="presParOf" srcId="{7E908C41-D3B1-46FC-90C3-59B5FA178613}" destId="{4D178329-33FF-4BC2-803F-03BD02DA1F17}" srcOrd="2" destOrd="0" presId="urn:microsoft.com/office/officeart/2005/8/layout/hProcess11"/>
    <dgm:cxn modelId="{8929E47E-849D-4865-B54D-A2EC377CE4F9}" type="presParOf" srcId="{4D178329-33FF-4BC2-803F-03BD02DA1F17}" destId="{BAE413BE-1F82-4D4D-9877-8E7778A5A5CB}" srcOrd="0" destOrd="0" presId="urn:microsoft.com/office/officeart/2005/8/layout/hProcess11"/>
    <dgm:cxn modelId="{3973A710-BF33-4C89-B4C0-1587175EF760}" type="presParOf" srcId="{4D178329-33FF-4BC2-803F-03BD02DA1F17}" destId="{486544CF-5303-4154-916F-6EDC665D5160}" srcOrd="1" destOrd="0" presId="urn:microsoft.com/office/officeart/2005/8/layout/hProcess11"/>
    <dgm:cxn modelId="{60631986-53EE-4BE4-9BEA-A5F69551C0CD}" type="presParOf" srcId="{4D178329-33FF-4BC2-803F-03BD02DA1F17}" destId="{FEC9AF4A-2705-42C2-AA8B-8107115085DB}" srcOrd="2" destOrd="0" presId="urn:microsoft.com/office/officeart/2005/8/layout/hProcess11"/>
    <dgm:cxn modelId="{7660D88D-747A-4CEC-A35B-D013BAA47A04}" type="presParOf" srcId="{7E908C41-D3B1-46FC-90C3-59B5FA178613}" destId="{76DDB629-85BE-4750-A360-49217A80A0AC}" srcOrd="3" destOrd="0" presId="urn:microsoft.com/office/officeart/2005/8/layout/hProcess11"/>
    <dgm:cxn modelId="{51E194F8-1269-4DD5-B22B-8DCD41A47EEA}" type="presParOf" srcId="{7E908C41-D3B1-46FC-90C3-59B5FA178613}" destId="{2C14DA15-AD03-4E0F-B747-D3F194AE34DF}" srcOrd="4" destOrd="0" presId="urn:microsoft.com/office/officeart/2005/8/layout/hProcess11"/>
    <dgm:cxn modelId="{96D4D184-104D-446E-8EF3-0ABC41C6556A}" type="presParOf" srcId="{2C14DA15-AD03-4E0F-B747-D3F194AE34DF}" destId="{06806361-B9EE-49CE-8C93-EFA7F56EE6A4}" srcOrd="0" destOrd="0" presId="urn:microsoft.com/office/officeart/2005/8/layout/hProcess11"/>
    <dgm:cxn modelId="{704400BF-AD85-4386-BAFE-49A231171B09}" type="presParOf" srcId="{2C14DA15-AD03-4E0F-B747-D3F194AE34DF}" destId="{55B11E6A-DB49-4227-8DD8-9BB90F342FD7}" srcOrd="1" destOrd="0" presId="urn:microsoft.com/office/officeart/2005/8/layout/hProcess11"/>
    <dgm:cxn modelId="{FF89AF67-53A3-40D9-B089-A4E2C758FAB8}" type="presParOf" srcId="{2C14DA15-AD03-4E0F-B747-D3F194AE34DF}" destId="{5AFDF249-760C-4F44-B203-867034E901D0}" srcOrd="2" destOrd="0" presId="urn:microsoft.com/office/officeart/2005/8/layout/hProcess11"/>
    <dgm:cxn modelId="{046388FE-9CC5-4EF4-A685-F4867FEA11AB}" type="presParOf" srcId="{7E908C41-D3B1-46FC-90C3-59B5FA178613}" destId="{1355A891-93ED-4DA2-B35F-4C9BF9A6D347}" srcOrd="5" destOrd="0" presId="urn:microsoft.com/office/officeart/2005/8/layout/hProcess11"/>
    <dgm:cxn modelId="{FF900E0D-0DF7-4042-8FF0-0AEEBB9E007C}" type="presParOf" srcId="{7E908C41-D3B1-46FC-90C3-59B5FA178613}" destId="{262186EE-AEED-4B83-A69F-B70DAF933D63}" srcOrd="6" destOrd="0" presId="urn:microsoft.com/office/officeart/2005/8/layout/hProcess11"/>
    <dgm:cxn modelId="{264D0E5D-F45C-4F87-AC9C-503DAF474D17}" type="presParOf" srcId="{262186EE-AEED-4B83-A69F-B70DAF933D63}" destId="{6879CEE6-001A-4626-A1EE-820C29E30425}" srcOrd="0" destOrd="0" presId="urn:microsoft.com/office/officeart/2005/8/layout/hProcess11"/>
    <dgm:cxn modelId="{851E5BE4-B012-445C-B312-472AA5292E3B}" type="presParOf" srcId="{262186EE-AEED-4B83-A69F-B70DAF933D63}" destId="{95A02915-2576-4922-8F0B-245BC7CEBEEA}" srcOrd="1" destOrd="0" presId="urn:microsoft.com/office/officeart/2005/8/layout/hProcess11"/>
    <dgm:cxn modelId="{AAAC78CF-39B4-42F0-B634-096B119D4552}" type="presParOf" srcId="{262186EE-AEED-4B83-A69F-B70DAF933D63}" destId="{0313EF3A-70BE-4F96-8F77-9A8E4CC2A95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4A597-F41E-0543-B5B6-94F30F4E45F2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E2DAD58-CAA4-9A44-A1EE-1E3554C137E1}">
      <dgm:prSet phldrT="[Tekst]"/>
      <dgm:spPr/>
      <dgm:t>
        <a:bodyPr/>
        <a:lstStyle/>
        <a:p>
          <a:r>
            <a:rPr lang="nl-NL" dirty="0">
              <a:latin typeface="Arial"/>
              <a:cs typeface="Arial"/>
            </a:rPr>
            <a:t>Portfolio managers</a:t>
          </a:r>
        </a:p>
      </dgm:t>
    </dgm:pt>
    <dgm:pt modelId="{89AC50A9-A10B-D443-A3AD-6CC21C3BED08}" type="parTrans" cxnId="{A5E29858-ADCE-5D4B-B093-5241D1269C3C}">
      <dgm:prSet/>
      <dgm:spPr/>
      <dgm:t>
        <a:bodyPr/>
        <a:lstStyle/>
        <a:p>
          <a:endParaRPr lang="nl-NL"/>
        </a:p>
      </dgm:t>
    </dgm:pt>
    <dgm:pt modelId="{C80EB60D-1926-1040-90FF-1B217D91AF47}" type="sibTrans" cxnId="{A5E29858-ADCE-5D4B-B093-5241D1269C3C}">
      <dgm:prSet/>
      <dgm:spPr/>
      <dgm:t>
        <a:bodyPr/>
        <a:lstStyle/>
        <a:p>
          <a:endParaRPr lang="nl-NL"/>
        </a:p>
      </dgm:t>
    </dgm:pt>
    <dgm:pt modelId="{EC89FE84-28F6-944B-B1CA-A0DF050D02D8}">
      <dgm:prSet phldrT="[Tekst]"/>
      <dgm:spPr/>
      <dgm:t>
        <a:bodyPr/>
        <a:lstStyle/>
        <a:p>
          <a:r>
            <a:rPr lang="nl-NL" dirty="0">
              <a:latin typeface="Arial"/>
              <a:cs typeface="Arial"/>
            </a:rPr>
            <a:t>Engagement </a:t>
          </a:r>
          <a:r>
            <a:rPr lang="nl-NL" dirty="0" err="1">
              <a:latin typeface="Arial"/>
              <a:cs typeface="Arial"/>
            </a:rPr>
            <a:t>division</a:t>
          </a:r>
          <a:endParaRPr lang="nl-NL" dirty="0">
            <a:latin typeface="Arial"/>
            <a:cs typeface="Arial"/>
          </a:endParaRPr>
        </a:p>
      </dgm:t>
    </dgm:pt>
    <dgm:pt modelId="{7951A259-2D22-564F-B78E-8E7BFD8872DD}" type="parTrans" cxnId="{EBAF811B-D101-C341-A572-406EA4631439}">
      <dgm:prSet/>
      <dgm:spPr/>
      <dgm:t>
        <a:bodyPr/>
        <a:lstStyle/>
        <a:p>
          <a:endParaRPr lang="nl-NL"/>
        </a:p>
      </dgm:t>
    </dgm:pt>
    <dgm:pt modelId="{E1501069-69E6-5E49-9672-E2B6A95A352D}" type="sibTrans" cxnId="{EBAF811B-D101-C341-A572-406EA4631439}">
      <dgm:prSet/>
      <dgm:spPr/>
      <dgm:t>
        <a:bodyPr/>
        <a:lstStyle/>
        <a:p>
          <a:endParaRPr lang="nl-NL"/>
        </a:p>
      </dgm:t>
    </dgm:pt>
    <dgm:pt modelId="{7D439FA2-CB88-174F-B350-94A46F33F111}">
      <dgm:prSet phldrT="[Tekst]"/>
      <dgm:spPr/>
      <dgm:t>
        <a:bodyPr/>
        <a:lstStyle/>
        <a:p>
          <a:r>
            <a:rPr lang="nl-NL" dirty="0">
              <a:latin typeface="Arial"/>
              <a:cs typeface="Arial"/>
            </a:rPr>
            <a:t>Management</a:t>
          </a:r>
        </a:p>
      </dgm:t>
    </dgm:pt>
    <dgm:pt modelId="{EB017213-61D5-FE43-91B0-8F5B8D5D675F}" type="parTrans" cxnId="{856CB800-1E80-DC40-BABE-DDFF0ADBE872}">
      <dgm:prSet/>
      <dgm:spPr/>
      <dgm:t>
        <a:bodyPr/>
        <a:lstStyle/>
        <a:p>
          <a:endParaRPr lang="nl-NL"/>
        </a:p>
      </dgm:t>
    </dgm:pt>
    <dgm:pt modelId="{28515431-E26B-B848-B293-DFAAC4ED1EA9}" type="sibTrans" cxnId="{856CB800-1E80-DC40-BABE-DDFF0ADBE872}">
      <dgm:prSet/>
      <dgm:spPr/>
      <dgm:t>
        <a:bodyPr/>
        <a:lstStyle/>
        <a:p>
          <a:endParaRPr lang="nl-NL"/>
        </a:p>
      </dgm:t>
    </dgm:pt>
    <dgm:pt modelId="{9783E438-8803-1C49-B1B5-DDD74EA59F26}">
      <dgm:prSet phldrT="[Tekst]" custT="1"/>
      <dgm:spPr/>
      <dgm:t>
        <a:bodyPr/>
        <a:lstStyle/>
        <a:p>
          <a:r>
            <a:rPr lang="nl-NL" sz="2400" dirty="0" err="1">
              <a:latin typeface="Arial"/>
              <a:cs typeface="Arial"/>
            </a:rPr>
            <a:t>Interdisciplinary</a:t>
          </a:r>
          <a:r>
            <a:rPr lang="nl-NL" sz="2400" dirty="0">
              <a:latin typeface="Arial"/>
              <a:cs typeface="Arial"/>
            </a:rPr>
            <a:t> teams</a:t>
          </a:r>
        </a:p>
      </dgm:t>
    </dgm:pt>
    <dgm:pt modelId="{E11F2650-DC42-B44D-9679-0072C07F137F}" type="parTrans" cxnId="{D3CC6E4B-16C5-1D4B-9EE0-C1A15A126668}">
      <dgm:prSet/>
      <dgm:spPr/>
      <dgm:t>
        <a:bodyPr/>
        <a:lstStyle/>
        <a:p>
          <a:endParaRPr lang="nl-NL"/>
        </a:p>
      </dgm:t>
    </dgm:pt>
    <dgm:pt modelId="{EC7DBEAC-74A9-F14E-9E4E-51984B24880F}" type="sibTrans" cxnId="{D3CC6E4B-16C5-1D4B-9EE0-C1A15A126668}">
      <dgm:prSet/>
      <dgm:spPr/>
      <dgm:t>
        <a:bodyPr/>
        <a:lstStyle/>
        <a:p>
          <a:endParaRPr lang="nl-NL"/>
        </a:p>
      </dgm:t>
    </dgm:pt>
    <dgm:pt modelId="{9F1ACCE7-F298-274F-9A0D-C39B54FF9DA9}" type="pres">
      <dgm:prSet presAssocID="{4DA4A597-F41E-0543-B5B6-94F30F4E45F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727CE72-30A1-9742-B950-6571D003B313}" type="pres">
      <dgm:prSet presAssocID="{4DA4A597-F41E-0543-B5B6-94F30F4E45F2}" presName="ellipse" presStyleLbl="trBgShp" presStyleIdx="0" presStyleCnt="1"/>
      <dgm:spPr/>
    </dgm:pt>
    <dgm:pt modelId="{E3EA1B0B-7F62-5048-AC4D-175FD3AE44F4}" type="pres">
      <dgm:prSet presAssocID="{4DA4A597-F41E-0543-B5B6-94F30F4E45F2}" presName="arrow1" presStyleLbl="fgShp" presStyleIdx="0" presStyleCnt="1" custScaleX="73143" custScaleY="153751"/>
      <dgm:spPr>
        <a:solidFill>
          <a:schemeClr val="accent1">
            <a:lumMod val="60000"/>
            <a:lumOff val="40000"/>
          </a:schemeClr>
        </a:solidFill>
      </dgm:spPr>
    </dgm:pt>
    <dgm:pt modelId="{303C3660-9A7B-134D-93BD-5B01A51A5C86}" type="pres">
      <dgm:prSet presAssocID="{4DA4A597-F41E-0543-B5B6-94F30F4E45F2}" presName="rectangle" presStyleLbl="revTx" presStyleIdx="0" presStyleCnt="1" custScaleX="95238" custScaleY="6095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2111616-0DB3-3E43-B905-63D703709353}" type="pres">
      <dgm:prSet presAssocID="{DE2DAD58-CAA4-9A44-A1EE-1E3554C137E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6E4B6C6-209C-7442-BB63-B5CC69FA57CD}" type="pres">
      <dgm:prSet presAssocID="{EC89FE84-28F6-944B-B1CA-A0DF050D02D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EB415D4-9DDA-EA41-8CA7-09D291A00F32}" type="pres">
      <dgm:prSet presAssocID="{9783E438-8803-1C49-B1B5-DDD74EA59F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5E8013-7A3D-4041-9E19-A2E48B948E44}" type="pres">
      <dgm:prSet presAssocID="{4DA4A597-F41E-0543-B5B6-94F30F4E45F2}" presName="funnel" presStyleLbl="trAlignAcc1" presStyleIdx="0" presStyleCnt="1"/>
      <dgm:spPr/>
    </dgm:pt>
  </dgm:ptLst>
  <dgm:cxnLst>
    <dgm:cxn modelId="{D3CC6E4B-16C5-1D4B-9EE0-C1A15A126668}" srcId="{4DA4A597-F41E-0543-B5B6-94F30F4E45F2}" destId="{9783E438-8803-1C49-B1B5-DDD74EA59F26}" srcOrd="3" destOrd="0" parTransId="{E11F2650-DC42-B44D-9679-0072C07F137F}" sibTransId="{EC7DBEAC-74A9-F14E-9E4E-51984B24880F}"/>
    <dgm:cxn modelId="{856CB800-1E80-DC40-BABE-DDFF0ADBE872}" srcId="{4DA4A597-F41E-0543-B5B6-94F30F4E45F2}" destId="{7D439FA2-CB88-174F-B350-94A46F33F111}" srcOrd="0" destOrd="0" parTransId="{EB017213-61D5-FE43-91B0-8F5B8D5D675F}" sibTransId="{28515431-E26B-B848-B293-DFAAC4ED1EA9}"/>
    <dgm:cxn modelId="{088877CD-E729-0545-99FA-6EAD8D30EB28}" type="presOf" srcId="{7D439FA2-CB88-174F-B350-94A46F33F111}" destId="{EEB415D4-9DDA-EA41-8CA7-09D291A00F32}" srcOrd="0" destOrd="0" presId="urn:microsoft.com/office/officeart/2005/8/layout/funnel1"/>
    <dgm:cxn modelId="{FEF255F0-B7A9-1147-9EEA-108B4579A771}" type="presOf" srcId="{EC89FE84-28F6-944B-B1CA-A0DF050D02D8}" destId="{72111616-0DB3-3E43-B905-63D703709353}" srcOrd="0" destOrd="0" presId="urn:microsoft.com/office/officeart/2005/8/layout/funnel1"/>
    <dgm:cxn modelId="{A5E29858-ADCE-5D4B-B093-5241D1269C3C}" srcId="{4DA4A597-F41E-0543-B5B6-94F30F4E45F2}" destId="{DE2DAD58-CAA4-9A44-A1EE-1E3554C137E1}" srcOrd="1" destOrd="0" parTransId="{89AC50A9-A10B-D443-A3AD-6CC21C3BED08}" sibTransId="{C80EB60D-1926-1040-90FF-1B217D91AF47}"/>
    <dgm:cxn modelId="{7013BA1E-DE37-DF49-9E60-FCD5111D868E}" type="presOf" srcId="{9783E438-8803-1C49-B1B5-DDD74EA59F26}" destId="{303C3660-9A7B-134D-93BD-5B01A51A5C86}" srcOrd="0" destOrd="0" presId="urn:microsoft.com/office/officeart/2005/8/layout/funnel1"/>
    <dgm:cxn modelId="{EBAF811B-D101-C341-A572-406EA4631439}" srcId="{4DA4A597-F41E-0543-B5B6-94F30F4E45F2}" destId="{EC89FE84-28F6-944B-B1CA-A0DF050D02D8}" srcOrd="2" destOrd="0" parTransId="{7951A259-2D22-564F-B78E-8E7BFD8872DD}" sibTransId="{E1501069-69E6-5E49-9672-E2B6A95A352D}"/>
    <dgm:cxn modelId="{E03D0FEC-49DA-6244-B0C2-ACF70BBD8850}" type="presOf" srcId="{DE2DAD58-CAA4-9A44-A1EE-1E3554C137E1}" destId="{F6E4B6C6-209C-7442-BB63-B5CC69FA57CD}" srcOrd="0" destOrd="0" presId="urn:microsoft.com/office/officeart/2005/8/layout/funnel1"/>
    <dgm:cxn modelId="{FC92324C-4C5C-4941-87D2-9A619D35C1C1}" type="presOf" srcId="{4DA4A597-F41E-0543-B5B6-94F30F4E45F2}" destId="{9F1ACCE7-F298-274F-9A0D-C39B54FF9DA9}" srcOrd="0" destOrd="0" presId="urn:microsoft.com/office/officeart/2005/8/layout/funnel1"/>
    <dgm:cxn modelId="{FC7734F5-AC12-F941-924D-27AFC1B3211D}" type="presParOf" srcId="{9F1ACCE7-F298-274F-9A0D-C39B54FF9DA9}" destId="{8727CE72-30A1-9742-B950-6571D003B313}" srcOrd="0" destOrd="0" presId="urn:microsoft.com/office/officeart/2005/8/layout/funnel1"/>
    <dgm:cxn modelId="{F3C8AAE6-1009-8646-A44C-0C2C6EFCCC50}" type="presParOf" srcId="{9F1ACCE7-F298-274F-9A0D-C39B54FF9DA9}" destId="{E3EA1B0B-7F62-5048-AC4D-175FD3AE44F4}" srcOrd="1" destOrd="0" presId="urn:microsoft.com/office/officeart/2005/8/layout/funnel1"/>
    <dgm:cxn modelId="{08355FCF-E05C-CE45-8A02-D0060DBFCD37}" type="presParOf" srcId="{9F1ACCE7-F298-274F-9A0D-C39B54FF9DA9}" destId="{303C3660-9A7B-134D-93BD-5B01A51A5C86}" srcOrd="2" destOrd="0" presId="urn:microsoft.com/office/officeart/2005/8/layout/funnel1"/>
    <dgm:cxn modelId="{C1D702B7-A12C-3342-9ACA-306EAB525EE2}" type="presParOf" srcId="{9F1ACCE7-F298-274F-9A0D-C39B54FF9DA9}" destId="{72111616-0DB3-3E43-B905-63D703709353}" srcOrd="3" destOrd="0" presId="urn:microsoft.com/office/officeart/2005/8/layout/funnel1"/>
    <dgm:cxn modelId="{F79FC223-C585-0449-9D9F-B8D5BA9265B4}" type="presParOf" srcId="{9F1ACCE7-F298-274F-9A0D-C39B54FF9DA9}" destId="{F6E4B6C6-209C-7442-BB63-B5CC69FA57CD}" srcOrd="4" destOrd="0" presId="urn:microsoft.com/office/officeart/2005/8/layout/funnel1"/>
    <dgm:cxn modelId="{80CEC860-4B61-054A-B017-56B8234C8FB5}" type="presParOf" srcId="{9F1ACCE7-F298-274F-9A0D-C39B54FF9DA9}" destId="{EEB415D4-9DDA-EA41-8CA7-09D291A00F32}" srcOrd="5" destOrd="0" presId="urn:microsoft.com/office/officeart/2005/8/layout/funnel1"/>
    <dgm:cxn modelId="{7F254214-F4EF-0544-9E11-B0F568939306}" type="presParOf" srcId="{9F1ACCE7-F298-274F-9A0D-C39B54FF9DA9}" destId="{FB5E8013-7A3D-4041-9E19-A2E48B948E4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DAAB57-9535-466E-B3CC-5B13EC73D70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43A82BBA-411C-4E93-BE51-54FB30DD46E3}">
      <dgm:prSet phldrT="[Tekst]"/>
      <dgm:spPr/>
      <dgm:t>
        <a:bodyPr/>
        <a:lstStyle/>
        <a:p>
          <a:r>
            <a:rPr lang="en-GB" dirty="0">
              <a:latin typeface="Arial"/>
              <a:cs typeface="Arial"/>
            </a:rPr>
            <a:t>Transformative actors adopt new approaches</a:t>
          </a:r>
          <a:endParaRPr lang="nl-NL" dirty="0"/>
        </a:p>
      </dgm:t>
    </dgm:pt>
    <dgm:pt modelId="{4AD3F851-EAA7-4FED-BA6C-43A1342845AC}" type="parTrans" cxnId="{F6AEEFC9-F84D-41D3-ACF5-CD3E5CFB3957}">
      <dgm:prSet/>
      <dgm:spPr/>
      <dgm:t>
        <a:bodyPr/>
        <a:lstStyle/>
        <a:p>
          <a:endParaRPr lang="nl-NL"/>
        </a:p>
      </dgm:t>
    </dgm:pt>
    <dgm:pt modelId="{12BDF842-DE01-4242-A51C-3F587BEF0E90}" type="sibTrans" cxnId="{F6AEEFC9-F84D-41D3-ACF5-CD3E5CFB3957}">
      <dgm:prSet/>
      <dgm:spPr/>
      <dgm:t>
        <a:bodyPr/>
        <a:lstStyle/>
        <a:p>
          <a:endParaRPr lang="nl-NL"/>
        </a:p>
      </dgm:t>
    </dgm:pt>
    <dgm:pt modelId="{15B957CB-888E-4045-BF6E-139726500C63}">
      <dgm:prSet phldrT="[Tekst]"/>
      <dgm:spPr/>
      <dgm:t>
        <a:bodyPr/>
        <a:lstStyle/>
        <a:p>
          <a:r>
            <a:rPr lang="en-GB" dirty="0">
              <a:latin typeface="Arial"/>
              <a:cs typeface="Arial"/>
            </a:rPr>
            <a:t>Intrinsic motivation needed</a:t>
          </a:r>
          <a:endParaRPr lang="nl-NL" dirty="0"/>
        </a:p>
      </dgm:t>
    </dgm:pt>
    <dgm:pt modelId="{5F3063E4-8FD5-42C8-8E65-FEB05963E59D}" type="parTrans" cxnId="{21E6457F-F226-4AB4-8EE1-74385C504232}">
      <dgm:prSet/>
      <dgm:spPr/>
      <dgm:t>
        <a:bodyPr/>
        <a:lstStyle/>
        <a:p>
          <a:endParaRPr lang="nl-NL"/>
        </a:p>
      </dgm:t>
    </dgm:pt>
    <dgm:pt modelId="{29C3D25D-6A85-4A5A-8D5A-A8506E139C2A}" type="sibTrans" cxnId="{21E6457F-F226-4AB4-8EE1-74385C504232}">
      <dgm:prSet/>
      <dgm:spPr/>
      <dgm:t>
        <a:bodyPr/>
        <a:lstStyle/>
        <a:p>
          <a:endParaRPr lang="nl-NL"/>
        </a:p>
      </dgm:t>
    </dgm:pt>
    <dgm:pt modelId="{C1D94409-F79C-4925-835D-D1BC68C04C0A}">
      <dgm:prSet phldrT="[Tekst]"/>
      <dgm:spPr/>
      <dgm:t>
        <a:bodyPr/>
        <a:lstStyle/>
        <a:p>
          <a:r>
            <a:rPr lang="en-GB">
              <a:latin typeface="Arial"/>
              <a:cs typeface="Arial"/>
            </a:rPr>
            <a:t>Re-boot current culture</a:t>
          </a:r>
          <a:endParaRPr lang="nl-NL" dirty="0"/>
        </a:p>
      </dgm:t>
    </dgm:pt>
    <dgm:pt modelId="{F545F88F-464D-4987-A2BA-9A67B1D882E9}" type="parTrans" cxnId="{E841F41D-4CD9-4267-93D7-3CAB1991614C}">
      <dgm:prSet/>
      <dgm:spPr/>
      <dgm:t>
        <a:bodyPr/>
        <a:lstStyle/>
        <a:p>
          <a:endParaRPr lang="nl-NL"/>
        </a:p>
      </dgm:t>
    </dgm:pt>
    <dgm:pt modelId="{D3D3C53A-1D04-4A1B-8778-9528B7D8DDF5}" type="sibTrans" cxnId="{E841F41D-4CD9-4267-93D7-3CAB1991614C}">
      <dgm:prSet/>
      <dgm:spPr/>
      <dgm:t>
        <a:bodyPr/>
        <a:lstStyle/>
        <a:p>
          <a:endParaRPr lang="nl-NL"/>
        </a:p>
      </dgm:t>
    </dgm:pt>
    <dgm:pt modelId="{2A886A89-E01E-48C7-9837-D995E198D2E7}" type="pres">
      <dgm:prSet presAssocID="{80DAAB57-9535-466E-B3CC-5B13EC73D70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CB837AF-1568-4489-8DBD-78F97F3E1BED}" type="pres">
      <dgm:prSet presAssocID="{43A82BBA-411C-4E93-BE51-54FB30DD46E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5E619AF-FFEB-4A3D-8917-6AE3CF169F82}" type="pres">
      <dgm:prSet presAssocID="{43A82BBA-411C-4E93-BE51-54FB30DD46E3}" presName="gear1srcNode" presStyleLbl="node1" presStyleIdx="0" presStyleCnt="3"/>
      <dgm:spPr/>
      <dgm:t>
        <a:bodyPr/>
        <a:lstStyle/>
        <a:p>
          <a:endParaRPr lang="nl-NL"/>
        </a:p>
      </dgm:t>
    </dgm:pt>
    <dgm:pt modelId="{69572E01-5FCB-4E54-83A8-B089D60EDD2E}" type="pres">
      <dgm:prSet presAssocID="{43A82BBA-411C-4E93-BE51-54FB30DD46E3}" presName="gear1dstNode" presStyleLbl="node1" presStyleIdx="0" presStyleCnt="3"/>
      <dgm:spPr/>
      <dgm:t>
        <a:bodyPr/>
        <a:lstStyle/>
        <a:p>
          <a:endParaRPr lang="nl-NL"/>
        </a:p>
      </dgm:t>
    </dgm:pt>
    <dgm:pt modelId="{CB2E176E-6CAE-432D-8868-FFCC54185FAE}" type="pres">
      <dgm:prSet presAssocID="{15B957CB-888E-4045-BF6E-139726500C6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D71DD45-ECD1-4F56-A232-43E2A25ED171}" type="pres">
      <dgm:prSet presAssocID="{15B957CB-888E-4045-BF6E-139726500C63}" presName="gear2srcNode" presStyleLbl="node1" presStyleIdx="1" presStyleCnt="3"/>
      <dgm:spPr/>
      <dgm:t>
        <a:bodyPr/>
        <a:lstStyle/>
        <a:p>
          <a:endParaRPr lang="nl-NL"/>
        </a:p>
      </dgm:t>
    </dgm:pt>
    <dgm:pt modelId="{21D47597-3E30-43D0-90E4-3452743EAE98}" type="pres">
      <dgm:prSet presAssocID="{15B957CB-888E-4045-BF6E-139726500C63}" presName="gear2dstNode" presStyleLbl="node1" presStyleIdx="1" presStyleCnt="3"/>
      <dgm:spPr/>
      <dgm:t>
        <a:bodyPr/>
        <a:lstStyle/>
        <a:p>
          <a:endParaRPr lang="nl-NL"/>
        </a:p>
      </dgm:t>
    </dgm:pt>
    <dgm:pt modelId="{C113C2CA-CF65-448E-BD43-455675F9DB15}" type="pres">
      <dgm:prSet presAssocID="{C1D94409-F79C-4925-835D-D1BC68C04C0A}" presName="gear3" presStyleLbl="node1" presStyleIdx="2" presStyleCnt="3"/>
      <dgm:spPr/>
      <dgm:t>
        <a:bodyPr/>
        <a:lstStyle/>
        <a:p>
          <a:endParaRPr lang="nl-NL"/>
        </a:p>
      </dgm:t>
    </dgm:pt>
    <dgm:pt modelId="{8EADE1C9-3733-4753-BBC2-171C50CAA21F}" type="pres">
      <dgm:prSet presAssocID="{C1D94409-F79C-4925-835D-D1BC68C04C0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1806CEE-4FB6-4FDA-A607-9E2E183AB912}" type="pres">
      <dgm:prSet presAssocID="{C1D94409-F79C-4925-835D-D1BC68C04C0A}" presName="gear3srcNode" presStyleLbl="node1" presStyleIdx="2" presStyleCnt="3"/>
      <dgm:spPr/>
      <dgm:t>
        <a:bodyPr/>
        <a:lstStyle/>
        <a:p>
          <a:endParaRPr lang="nl-NL"/>
        </a:p>
      </dgm:t>
    </dgm:pt>
    <dgm:pt modelId="{93FF8E76-6C7C-4978-945C-397B93534A57}" type="pres">
      <dgm:prSet presAssocID="{C1D94409-F79C-4925-835D-D1BC68C04C0A}" presName="gear3dstNode" presStyleLbl="node1" presStyleIdx="2" presStyleCnt="3"/>
      <dgm:spPr/>
      <dgm:t>
        <a:bodyPr/>
        <a:lstStyle/>
        <a:p>
          <a:endParaRPr lang="nl-NL"/>
        </a:p>
      </dgm:t>
    </dgm:pt>
    <dgm:pt modelId="{C46B7897-28FA-4954-8A17-41344D57B8C4}" type="pres">
      <dgm:prSet presAssocID="{12BDF842-DE01-4242-A51C-3F587BEF0E90}" presName="connector1" presStyleLbl="sibTrans2D1" presStyleIdx="0" presStyleCnt="3"/>
      <dgm:spPr/>
      <dgm:t>
        <a:bodyPr/>
        <a:lstStyle/>
        <a:p>
          <a:endParaRPr lang="nl-NL"/>
        </a:p>
      </dgm:t>
    </dgm:pt>
    <dgm:pt modelId="{3B24DF7A-5576-4703-93F2-5EC1A3805551}" type="pres">
      <dgm:prSet presAssocID="{29C3D25D-6A85-4A5A-8D5A-A8506E139C2A}" presName="connector2" presStyleLbl="sibTrans2D1" presStyleIdx="1" presStyleCnt="3"/>
      <dgm:spPr/>
      <dgm:t>
        <a:bodyPr/>
        <a:lstStyle/>
        <a:p>
          <a:endParaRPr lang="nl-NL"/>
        </a:p>
      </dgm:t>
    </dgm:pt>
    <dgm:pt modelId="{F38A4AC8-606C-457D-AEB0-2B3B7D793309}" type="pres">
      <dgm:prSet presAssocID="{D3D3C53A-1D04-4A1B-8778-9528B7D8DDF5}" presName="connector3" presStyleLbl="sibTrans2D1" presStyleIdx="2" presStyleCnt="3"/>
      <dgm:spPr/>
      <dgm:t>
        <a:bodyPr/>
        <a:lstStyle/>
        <a:p>
          <a:endParaRPr lang="nl-NL"/>
        </a:p>
      </dgm:t>
    </dgm:pt>
  </dgm:ptLst>
  <dgm:cxnLst>
    <dgm:cxn modelId="{21E6457F-F226-4AB4-8EE1-74385C504232}" srcId="{80DAAB57-9535-466E-B3CC-5B13EC73D702}" destId="{15B957CB-888E-4045-BF6E-139726500C63}" srcOrd="1" destOrd="0" parTransId="{5F3063E4-8FD5-42C8-8E65-FEB05963E59D}" sibTransId="{29C3D25D-6A85-4A5A-8D5A-A8506E139C2A}"/>
    <dgm:cxn modelId="{B1A50F8E-6123-42A0-BBC3-28CB26FED85C}" type="presOf" srcId="{15B957CB-888E-4045-BF6E-139726500C63}" destId="{8D71DD45-ECD1-4F56-A232-43E2A25ED171}" srcOrd="1" destOrd="0" presId="urn:microsoft.com/office/officeart/2005/8/layout/gear1"/>
    <dgm:cxn modelId="{4CEF318A-D47C-4407-A96D-D5D0CF967CC8}" type="presOf" srcId="{29C3D25D-6A85-4A5A-8D5A-A8506E139C2A}" destId="{3B24DF7A-5576-4703-93F2-5EC1A3805551}" srcOrd="0" destOrd="0" presId="urn:microsoft.com/office/officeart/2005/8/layout/gear1"/>
    <dgm:cxn modelId="{FB71E078-AE42-406F-B389-0C4EEF2DA983}" type="presOf" srcId="{15B957CB-888E-4045-BF6E-139726500C63}" destId="{CB2E176E-6CAE-432D-8868-FFCC54185FAE}" srcOrd="0" destOrd="0" presId="urn:microsoft.com/office/officeart/2005/8/layout/gear1"/>
    <dgm:cxn modelId="{90C9BEDD-7B53-4DDC-A304-7DF1DE860F12}" type="presOf" srcId="{D3D3C53A-1D04-4A1B-8778-9528B7D8DDF5}" destId="{F38A4AC8-606C-457D-AEB0-2B3B7D793309}" srcOrd="0" destOrd="0" presId="urn:microsoft.com/office/officeart/2005/8/layout/gear1"/>
    <dgm:cxn modelId="{E841F41D-4CD9-4267-93D7-3CAB1991614C}" srcId="{80DAAB57-9535-466E-B3CC-5B13EC73D702}" destId="{C1D94409-F79C-4925-835D-D1BC68C04C0A}" srcOrd="2" destOrd="0" parTransId="{F545F88F-464D-4987-A2BA-9A67B1D882E9}" sibTransId="{D3D3C53A-1D04-4A1B-8778-9528B7D8DDF5}"/>
    <dgm:cxn modelId="{5F37281B-5660-4C44-9F82-0F77AD674C42}" type="presOf" srcId="{C1D94409-F79C-4925-835D-D1BC68C04C0A}" destId="{8EADE1C9-3733-4753-BBC2-171C50CAA21F}" srcOrd="1" destOrd="0" presId="urn:microsoft.com/office/officeart/2005/8/layout/gear1"/>
    <dgm:cxn modelId="{EFF732B2-473F-4922-9C9E-27F3AE6E85DD}" type="presOf" srcId="{12BDF842-DE01-4242-A51C-3F587BEF0E90}" destId="{C46B7897-28FA-4954-8A17-41344D57B8C4}" srcOrd="0" destOrd="0" presId="urn:microsoft.com/office/officeart/2005/8/layout/gear1"/>
    <dgm:cxn modelId="{171CBDA6-2445-424C-862E-CF01A3395AB6}" type="presOf" srcId="{80DAAB57-9535-466E-B3CC-5B13EC73D702}" destId="{2A886A89-E01E-48C7-9837-D995E198D2E7}" srcOrd="0" destOrd="0" presId="urn:microsoft.com/office/officeart/2005/8/layout/gear1"/>
    <dgm:cxn modelId="{2DD1166A-2344-4D32-A0F4-45576094633B}" type="presOf" srcId="{43A82BBA-411C-4E93-BE51-54FB30DD46E3}" destId="{5CB837AF-1568-4489-8DBD-78F97F3E1BED}" srcOrd="0" destOrd="0" presId="urn:microsoft.com/office/officeart/2005/8/layout/gear1"/>
    <dgm:cxn modelId="{54A4BDA0-AAA5-4C24-A35A-DDA1B1695CBB}" type="presOf" srcId="{C1D94409-F79C-4925-835D-D1BC68C04C0A}" destId="{93FF8E76-6C7C-4978-945C-397B93534A57}" srcOrd="3" destOrd="0" presId="urn:microsoft.com/office/officeart/2005/8/layout/gear1"/>
    <dgm:cxn modelId="{2742B32F-3D10-429A-B4A4-7AE7CB43ABDE}" type="presOf" srcId="{43A82BBA-411C-4E93-BE51-54FB30DD46E3}" destId="{69572E01-5FCB-4E54-83A8-B089D60EDD2E}" srcOrd="2" destOrd="0" presId="urn:microsoft.com/office/officeart/2005/8/layout/gear1"/>
    <dgm:cxn modelId="{068DD875-CDF2-4E66-A7BC-ABCD8A81CA3C}" type="presOf" srcId="{15B957CB-888E-4045-BF6E-139726500C63}" destId="{21D47597-3E30-43D0-90E4-3452743EAE98}" srcOrd="2" destOrd="0" presId="urn:microsoft.com/office/officeart/2005/8/layout/gear1"/>
    <dgm:cxn modelId="{6E480F0D-DD04-4BE1-8455-39648AEF18F4}" type="presOf" srcId="{C1D94409-F79C-4925-835D-D1BC68C04C0A}" destId="{81806CEE-4FB6-4FDA-A607-9E2E183AB912}" srcOrd="2" destOrd="0" presId="urn:microsoft.com/office/officeart/2005/8/layout/gear1"/>
    <dgm:cxn modelId="{46FBA8E7-6A9B-482E-A07A-C6E27523BDA1}" type="presOf" srcId="{C1D94409-F79C-4925-835D-D1BC68C04C0A}" destId="{C113C2CA-CF65-448E-BD43-455675F9DB15}" srcOrd="0" destOrd="0" presId="urn:microsoft.com/office/officeart/2005/8/layout/gear1"/>
    <dgm:cxn modelId="{D6180F08-385D-4225-ACEE-F4B8F060B9D5}" type="presOf" srcId="{43A82BBA-411C-4E93-BE51-54FB30DD46E3}" destId="{95E619AF-FFEB-4A3D-8917-6AE3CF169F82}" srcOrd="1" destOrd="0" presId="urn:microsoft.com/office/officeart/2005/8/layout/gear1"/>
    <dgm:cxn modelId="{F6AEEFC9-F84D-41D3-ACF5-CD3E5CFB3957}" srcId="{80DAAB57-9535-466E-B3CC-5B13EC73D702}" destId="{43A82BBA-411C-4E93-BE51-54FB30DD46E3}" srcOrd="0" destOrd="0" parTransId="{4AD3F851-EAA7-4FED-BA6C-43A1342845AC}" sibTransId="{12BDF842-DE01-4242-A51C-3F587BEF0E90}"/>
    <dgm:cxn modelId="{D814E66B-8239-4CF9-AC68-9C524D843882}" type="presParOf" srcId="{2A886A89-E01E-48C7-9837-D995E198D2E7}" destId="{5CB837AF-1568-4489-8DBD-78F97F3E1BED}" srcOrd="0" destOrd="0" presId="urn:microsoft.com/office/officeart/2005/8/layout/gear1"/>
    <dgm:cxn modelId="{50663C58-06B5-4BCA-A51B-95AC297ADD44}" type="presParOf" srcId="{2A886A89-E01E-48C7-9837-D995E198D2E7}" destId="{95E619AF-FFEB-4A3D-8917-6AE3CF169F82}" srcOrd="1" destOrd="0" presId="urn:microsoft.com/office/officeart/2005/8/layout/gear1"/>
    <dgm:cxn modelId="{0396C070-13EE-4212-8C43-3504195BB53D}" type="presParOf" srcId="{2A886A89-E01E-48C7-9837-D995E198D2E7}" destId="{69572E01-5FCB-4E54-83A8-B089D60EDD2E}" srcOrd="2" destOrd="0" presId="urn:microsoft.com/office/officeart/2005/8/layout/gear1"/>
    <dgm:cxn modelId="{D5ED52FE-AD54-402D-90AE-9397C18EBB6A}" type="presParOf" srcId="{2A886A89-E01E-48C7-9837-D995E198D2E7}" destId="{CB2E176E-6CAE-432D-8868-FFCC54185FAE}" srcOrd="3" destOrd="0" presId="urn:microsoft.com/office/officeart/2005/8/layout/gear1"/>
    <dgm:cxn modelId="{A1A73260-39F4-4E7E-A867-652D3D5CD931}" type="presParOf" srcId="{2A886A89-E01E-48C7-9837-D995E198D2E7}" destId="{8D71DD45-ECD1-4F56-A232-43E2A25ED171}" srcOrd="4" destOrd="0" presId="urn:microsoft.com/office/officeart/2005/8/layout/gear1"/>
    <dgm:cxn modelId="{6E1FF35C-D5AE-4F23-8D2D-FAD39502A24F}" type="presParOf" srcId="{2A886A89-E01E-48C7-9837-D995E198D2E7}" destId="{21D47597-3E30-43D0-90E4-3452743EAE98}" srcOrd="5" destOrd="0" presId="urn:microsoft.com/office/officeart/2005/8/layout/gear1"/>
    <dgm:cxn modelId="{66CE38CC-8276-4C92-B0EF-0B87DDA405CA}" type="presParOf" srcId="{2A886A89-E01E-48C7-9837-D995E198D2E7}" destId="{C113C2CA-CF65-448E-BD43-455675F9DB15}" srcOrd="6" destOrd="0" presId="urn:microsoft.com/office/officeart/2005/8/layout/gear1"/>
    <dgm:cxn modelId="{CD85CE82-DA58-4837-957F-F634D402B020}" type="presParOf" srcId="{2A886A89-E01E-48C7-9837-D995E198D2E7}" destId="{8EADE1C9-3733-4753-BBC2-171C50CAA21F}" srcOrd="7" destOrd="0" presId="urn:microsoft.com/office/officeart/2005/8/layout/gear1"/>
    <dgm:cxn modelId="{71E50199-FC1A-43B7-8EB9-2656E6A5DD02}" type="presParOf" srcId="{2A886A89-E01E-48C7-9837-D995E198D2E7}" destId="{81806CEE-4FB6-4FDA-A607-9E2E183AB912}" srcOrd="8" destOrd="0" presId="urn:microsoft.com/office/officeart/2005/8/layout/gear1"/>
    <dgm:cxn modelId="{0AE889AE-3E34-4196-9D98-EFD2A6398368}" type="presParOf" srcId="{2A886A89-E01E-48C7-9837-D995E198D2E7}" destId="{93FF8E76-6C7C-4978-945C-397B93534A57}" srcOrd="9" destOrd="0" presId="urn:microsoft.com/office/officeart/2005/8/layout/gear1"/>
    <dgm:cxn modelId="{9C025553-A2FE-4493-B6FB-7DD676B0E42E}" type="presParOf" srcId="{2A886A89-E01E-48C7-9837-D995E198D2E7}" destId="{C46B7897-28FA-4954-8A17-41344D57B8C4}" srcOrd="10" destOrd="0" presId="urn:microsoft.com/office/officeart/2005/8/layout/gear1"/>
    <dgm:cxn modelId="{3DD5701F-1FE6-4767-A0C1-0F26163B2C29}" type="presParOf" srcId="{2A886A89-E01E-48C7-9837-D995E198D2E7}" destId="{3B24DF7A-5576-4703-93F2-5EC1A3805551}" srcOrd="11" destOrd="0" presId="urn:microsoft.com/office/officeart/2005/8/layout/gear1"/>
    <dgm:cxn modelId="{1D0A6ADC-A3C9-4695-8466-DED673F32F3A}" type="presParOf" srcId="{2A886A89-E01E-48C7-9837-D995E198D2E7}" destId="{F38A4AC8-606C-457D-AEB0-2B3B7D79330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16F30-F2C5-4C01-B5BD-694F96A9A483}">
      <dsp:nvSpPr>
        <dsp:cNvPr id="0" name=""/>
        <dsp:cNvSpPr/>
      </dsp:nvSpPr>
      <dsp:spPr>
        <a:xfrm>
          <a:off x="0" y="907301"/>
          <a:ext cx="7272808" cy="120973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3E416-4849-450E-BD52-705B9C205AF0}">
      <dsp:nvSpPr>
        <dsp:cNvPr id="0" name=""/>
        <dsp:cNvSpPr/>
      </dsp:nvSpPr>
      <dsp:spPr>
        <a:xfrm>
          <a:off x="3275" y="0"/>
          <a:ext cx="1575656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Arial"/>
              <a:cs typeface="Arial"/>
            </a:rPr>
            <a:t>Current dominant practices and beliefs</a:t>
          </a:r>
          <a:endParaRPr lang="nl-NL" sz="1700" kern="1200" dirty="0"/>
        </a:p>
      </dsp:txBody>
      <dsp:txXfrm>
        <a:off x="3275" y="0"/>
        <a:ext cx="1575656" cy="1209734"/>
      </dsp:txXfrm>
    </dsp:sp>
    <dsp:sp modelId="{ACF4737A-423B-4009-B4DE-B3DD98067178}">
      <dsp:nvSpPr>
        <dsp:cNvPr id="0" name=""/>
        <dsp:cNvSpPr/>
      </dsp:nvSpPr>
      <dsp:spPr>
        <a:xfrm>
          <a:off x="639887" y="1360951"/>
          <a:ext cx="302433" cy="302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413BE-1F82-4D4D-9877-8E7778A5A5CB}">
      <dsp:nvSpPr>
        <dsp:cNvPr id="0" name=""/>
        <dsp:cNvSpPr/>
      </dsp:nvSpPr>
      <dsp:spPr>
        <a:xfrm>
          <a:off x="1657715" y="1814602"/>
          <a:ext cx="1575656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 dirty="0"/>
        </a:p>
      </dsp:txBody>
      <dsp:txXfrm>
        <a:off x="1657715" y="1814602"/>
        <a:ext cx="1575656" cy="1209734"/>
      </dsp:txXfrm>
    </dsp:sp>
    <dsp:sp modelId="{486544CF-5303-4154-916F-6EDC665D5160}">
      <dsp:nvSpPr>
        <dsp:cNvPr id="0" name=""/>
        <dsp:cNvSpPr/>
      </dsp:nvSpPr>
      <dsp:spPr>
        <a:xfrm>
          <a:off x="2294326" y="1360951"/>
          <a:ext cx="302433" cy="302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06361-B9EE-49CE-8C93-EFA7F56EE6A4}">
      <dsp:nvSpPr>
        <dsp:cNvPr id="0" name=""/>
        <dsp:cNvSpPr/>
      </dsp:nvSpPr>
      <dsp:spPr>
        <a:xfrm>
          <a:off x="3312155" y="0"/>
          <a:ext cx="1575656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 dirty="0"/>
        </a:p>
      </dsp:txBody>
      <dsp:txXfrm>
        <a:off x="3312155" y="0"/>
        <a:ext cx="1575656" cy="1209734"/>
      </dsp:txXfrm>
    </dsp:sp>
    <dsp:sp modelId="{55B11E6A-DB49-4227-8DD8-9BB90F342FD7}">
      <dsp:nvSpPr>
        <dsp:cNvPr id="0" name=""/>
        <dsp:cNvSpPr/>
      </dsp:nvSpPr>
      <dsp:spPr>
        <a:xfrm>
          <a:off x="3948766" y="1360951"/>
          <a:ext cx="302433" cy="302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9CEE6-001A-4626-A1EE-820C29E30425}">
      <dsp:nvSpPr>
        <dsp:cNvPr id="0" name=""/>
        <dsp:cNvSpPr/>
      </dsp:nvSpPr>
      <dsp:spPr>
        <a:xfrm>
          <a:off x="4966594" y="1814602"/>
          <a:ext cx="1575656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Arial"/>
              <a:cs typeface="Arial"/>
            </a:rPr>
            <a:t>A new regime</a:t>
          </a:r>
          <a:endParaRPr lang="nl-NL" sz="1700" kern="1200" dirty="0"/>
        </a:p>
      </dsp:txBody>
      <dsp:txXfrm>
        <a:off x="4966594" y="1814602"/>
        <a:ext cx="1575656" cy="1209734"/>
      </dsp:txXfrm>
    </dsp:sp>
    <dsp:sp modelId="{95A02915-2576-4922-8F0B-245BC7CEBEEA}">
      <dsp:nvSpPr>
        <dsp:cNvPr id="0" name=""/>
        <dsp:cNvSpPr/>
      </dsp:nvSpPr>
      <dsp:spPr>
        <a:xfrm>
          <a:off x="5603206" y="1360951"/>
          <a:ext cx="302433" cy="302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7CE72-30A1-9742-B950-6571D003B313}">
      <dsp:nvSpPr>
        <dsp:cNvPr id="0" name=""/>
        <dsp:cNvSpPr/>
      </dsp:nvSpPr>
      <dsp:spPr>
        <a:xfrm>
          <a:off x="1202083" y="297031"/>
          <a:ext cx="4063951" cy="141135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A1B0B-7F62-5048-AC4D-175FD3AE44F4}">
      <dsp:nvSpPr>
        <dsp:cNvPr id="0" name=""/>
        <dsp:cNvSpPr/>
      </dsp:nvSpPr>
      <dsp:spPr>
        <a:xfrm>
          <a:off x="2952327" y="3617497"/>
          <a:ext cx="576065" cy="774991"/>
        </a:xfrm>
        <a:prstGeom prst="downArrow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C3660-9A7B-134D-93BD-5B01A51A5C86}">
      <dsp:nvSpPr>
        <dsp:cNvPr id="0" name=""/>
        <dsp:cNvSpPr/>
      </dsp:nvSpPr>
      <dsp:spPr>
        <a:xfrm>
          <a:off x="1440161" y="4340727"/>
          <a:ext cx="3600396" cy="576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>
              <a:latin typeface="Arial"/>
              <a:cs typeface="Arial"/>
            </a:rPr>
            <a:t>Interdisciplinary</a:t>
          </a:r>
          <a:r>
            <a:rPr lang="nl-NL" sz="2400" kern="1200" dirty="0">
              <a:latin typeface="Arial"/>
              <a:cs typeface="Arial"/>
            </a:rPr>
            <a:t> teams</a:t>
          </a:r>
        </a:p>
      </dsp:txBody>
      <dsp:txXfrm>
        <a:off x="1440161" y="4340727"/>
        <a:ext cx="3600396" cy="576069"/>
      </dsp:txXfrm>
    </dsp:sp>
    <dsp:sp modelId="{72111616-0DB3-3E43-B905-63D703709353}">
      <dsp:nvSpPr>
        <dsp:cNvPr id="0" name=""/>
        <dsp:cNvSpPr/>
      </dsp:nvSpPr>
      <dsp:spPr>
        <a:xfrm>
          <a:off x="2679597" y="1817390"/>
          <a:ext cx="1417657" cy="1417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>
              <a:latin typeface="Arial"/>
              <a:cs typeface="Arial"/>
            </a:rPr>
            <a:t>Engagement </a:t>
          </a:r>
          <a:r>
            <a:rPr lang="nl-NL" sz="1300" kern="1200" dirty="0" err="1">
              <a:latin typeface="Arial"/>
              <a:cs typeface="Arial"/>
            </a:rPr>
            <a:t>division</a:t>
          </a:r>
          <a:endParaRPr lang="nl-NL" sz="1300" kern="1200" dirty="0">
            <a:latin typeface="Arial"/>
            <a:cs typeface="Arial"/>
          </a:endParaRPr>
        </a:p>
      </dsp:txBody>
      <dsp:txXfrm>
        <a:off x="2887208" y="2025001"/>
        <a:ext cx="1002435" cy="1002435"/>
      </dsp:txXfrm>
    </dsp:sp>
    <dsp:sp modelId="{F6E4B6C6-209C-7442-BB63-B5CC69FA57CD}">
      <dsp:nvSpPr>
        <dsp:cNvPr id="0" name=""/>
        <dsp:cNvSpPr/>
      </dsp:nvSpPr>
      <dsp:spPr>
        <a:xfrm>
          <a:off x="1665185" y="753832"/>
          <a:ext cx="1417657" cy="1417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>
              <a:latin typeface="Arial"/>
              <a:cs typeface="Arial"/>
            </a:rPr>
            <a:t>Portfolio managers</a:t>
          </a:r>
        </a:p>
      </dsp:txBody>
      <dsp:txXfrm>
        <a:off x="1872796" y="961443"/>
        <a:ext cx="1002435" cy="1002435"/>
      </dsp:txXfrm>
    </dsp:sp>
    <dsp:sp modelId="{EEB415D4-9DDA-EA41-8CA7-09D291A00F32}">
      <dsp:nvSpPr>
        <dsp:cNvPr id="0" name=""/>
        <dsp:cNvSpPr/>
      </dsp:nvSpPr>
      <dsp:spPr>
        <a:xfrm>
          <a:off x="3114346" y="411074"/>
          <a:ext cx="1417657" cy="1417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>
              <a:latin typeface="Arial"/>
              <a:cs typeface="Arial"/>
            </a:rPr>
            <a:t>Management</a:t>
          </a:r>
        </a:p>
      </dsp:txBody>
      <dsp:txXfrm>
        <a:off x="3321957" y="618685"/>
        <a:ext cx="1002435" cy="1002435"/>
      </dsp:txXfrm>
    </dsp:sp>
    <dsp:sp modelId="{FB5E8013-7A3D-4041-9E19-A2E48B948E44}">
      <dsp:nvSpPr>
        <dsp:cNvPr id="0" name=""/>
        <dsp:cNvSpPr/>
      </dsp:nvSpPr>
      <dsp:spPr>
        <a:xfrm>
          <a:off x="1035115" y="123762"/>
          <a:ext cx="4410490" cy="352839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837AF-1568-4489-8DBD-78F97F3E1BED}">
      <dsp:nvSpPr>
        <dsp:cNvPr id="0" name=""/>
        <dsp:cNvSpPr/>
      </dsp:nvSpPr>
      <dsp:spPr>
        <a:xfrm>
          <a:off x="3672408" y="2268252"/>
          <a:ext cx="2772308" cy="277230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/>
              <a:cs typeface="Arial"/>
            </a:rPr>
            <a:t>Transformative actors adopt new approaches</a:t>
          </a:r>
          <a:endParaRPr lang="nl-NL" sz="1600" kern="1200" dirty="0"/>
        </a:p>
      </dsp:txBody>
      <dsp:txXfrm>
        <a:off x="4229765" y="2917652"/>
        <a:ext cx="1657594" cy="1425023"/>
      </dsp:txXfrm>
    </dsp:sp>
    <dsp:sp modelId="{CB2E176E-6CAE-432D-8868-FFCC54185FAE}">
      <dsp:nvSpPr>
        <dsp:cNvPr id="0" name=""/>
        <dsp:cNvSpPr/>
      </dsp:nvSpPr>
      <dsp:spPr>
        <a:xfrm>
          <a:off x="2059428" y="1612979"/>
          <a:ext cx="2016224" cy="201622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/>
              <a:cs typeface="Arial"/>
            </a:rPr>
            <a:t>Intrinsic motivation needed</a:t>
          </a:r>
          <a:endParaRPr lang="nl-NL" sz="1600" kern="1200" dirty="0"/>
        </a:p>
      </dsp:txBody>
      <dsp:txXfrm>
        <a:off x="2567018" y="2123637"/>
        <a:ext cx="1001044" cy="994908"/>
      </dsp:txXfrm>
    </dsp:sp>
    <dsp:sp modelId="{C113C2CA-CF65-448E-BD43-455675F9DB15}">
      <dsp:nvSpPr>
        <dsp:cNvPr id="0" name=""/>
        <dsp:cNvSpPr/>
      </dsp:nvSpPr>
      <dsp:spPr>
        <a:xfrm rot="20700000">
          <a:off x="3188719" y="221990"/>
          <a:ext cx="1975488" cy="197548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>
              <a:latin typeface="Arial"/>
              <a:cs typeface="Arial"/>
            </a:rPr>
            <a:t>Re-boot current culture</a:t>
          </a:r>
          <a:endParaRPr lang="nl-NL" sz="1600" kern="1200" dirty="0"/>
        </a:p>
      </dsp:txBody>
      <dsp:txXfrm rot="-20700000">
        <a:off x="3622002" y="655272"/>
        <a:ext cx="1108923" cy="1108923"/>
      </dsp:txXfrm>
    </dsp:sp>
    <dsp:sp modelId="{C46B7897-28FA-4954-8A17-41344D57B8C4}">
      <dsp:nvSpPr>
        <dsp:cNvPr id="0" name=""/>
        <dsp:cNvSpPr/>
      </dsp:nvSpPr>
      <dsp:spPr>
        <a:xfrm>
          <a:off x="3468637" y="1844547"/>
          <a:ext cx="3548554" cy="3548554"/>
        </a:xfrm>
        <a:prstGeom prst="circularArrow">
          <a:avLst>
            <a:gd name="adj1" fmla="val 4687"/>
            <a:gd name="adj2" fmla="val 299029"/>
            <a:gd name="adj3" fmla="val 2533241"/>
            <a:gd name="adj4" fmla="val 1582497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4DF7A-5576-4703-93F2-5EC1A3805551}">
      <dsp:nvSpPr>
        <dsp:cNvPr id="0" name=""/>
        <dsp:cNvSpPr/>
      </dsp:nvSpPr>
      <dsp:spPr>
        <a:xfrm>
          <a:off x="1702359" y="1163233"/>
          <a:ext cx="2578246" cy="25782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A4AC8-606C-457D-AEB0-2B3B7D793309}">
      <dsp:nvSpPr>
        <dsp:cNvPr id="0" name=""/>
        <dsp:cNvSpPr/>
      </dsp:nvSpPr>
      <dsp:spPr>
        <a:xfrm>
          <a:off x="2731769" y="-214347"/>
          <a:ext cx="2779868" cy="27798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08438F0-EB86-4D40-B674-ECCFD8BD7225}" type="datetime1">
              <a:rPr lang="nl-NL" smtClean="0"/>
              <a:t>1/25/19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FE2D088-6107-0743-BF06-9671C7B0D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719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2C383CD-F02D-5348-927D-A229935AAE7B}" type="datetime1">
              <a:rPr lang="nl-NL" smtClean="0"/>
              <a:t>1/25/19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079D150-0B2A-4AC8-8870-E3FEB601F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737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12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537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6257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208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77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115616" y="1988840"/>
            <a:ext cx="7128792" cy="1512168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PRINCIPLES OF</a:t>
            </a:r>
          </a:p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SUSTAINABLE FINANCE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1907704" y="3717032"/>
            <a:ext cx="5472608" cy="936104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Chapter 12: Transition management</a:t>
            </a:r>
          </a:p>
        </p:txBody>
      </p:sp>
      <p:sp>
        <p:nvSpPr>
          <p:cNvPr id="21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94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4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10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400600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15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5814138" y="4009785"/>
            <a:ext cx="3024336" cy="10956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400" dirty="0">
                <a:latin typeface="Arial"/>
                <a:cs typeface="Arial"/>
              </a:rPr>
              <a:t>Need for leadership and changed mindset (Theory U)</a:t>
            </a:r>
          </a:p>
          <a:p>
            <a:pPr>
              <a:lnSpc>
                <a:spcPct val="120000"/>
              </a:lnSpc>
            </a:pPr>
            <a:r>
              <a:rPr lang="en-GB" sz="1400" dirty="0" smtClean="0">
                <a:latin typeface="Arial"/>
                <a:cs typeface="Arial"/>
              </a:rPr>
              <a:t>Integrated </a:t>
            </a:r>
            <a:r>
              <a:rPr lang="en-GB" sz="1400" dirty="0">
                <a:latin typeface="Arial"/>
                <a:cs typeface="Arial"/>
              </a:rPr>
              <a:t>thinking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Transition of the financial system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55382B7B-DBE8-4DCD-94EE-B8AB75ACC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638713"/>
              </p:ext>
            </p:extLst>
          </p:nvPr>
        </p:nvGraphicFramePr>
        <p:xfrm>
          <a:off x="1115616" y="1229715"/>
          <a:ext cx="727280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jdelijke aanduiding voor inhoud 7">
            <a:extLst>
              <a:ext uri="{FF2B5EF4-FFF2-40B4-BE49-F238E27FC236}">
                <a16:creationId xmlns:a16="http://schemas.microsoft.com/office/drawing/2014/main" xmlns="" id="{2C222389-352C-4AEB-9F23-E1C308714FB9}"/>
              </a:ext>
            </a:extLst>
          </p:cNvPr>
          <p:cNvSpPr txBox="1">
            <a:spLocks/>
          </p:cNvSpPr>
          <p:nvPr/>
        </p:nvSpPr>
        <p:spPr>
          <a:xfrm>
            <a:off x="467544" y="3036172"/>
            <a:ext cx="3456384" cy="21930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20000"/>
              </a:lnSpc>
              <a:buNone/>
            </a:pPr>
            <a:endParaRPr lang="en-GB" sz="1400" dirty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400" dirty="0" smtClean="0">
                <a:latin typeface="Arial"/>
                <a:cs typeface="Arial"/>
              </a:rPr>
              <a:t>Investing </a:t>
            </a:r>
            <a:r>
              <a:rPr lang="en-GB" sz="1400" dirty="0">
                <a:latin typeface="Arial"/>
                <a:cs typeface="Arial"/>
              </a:rPr>
              <a:t>in market benchmarks (financial risk – return thinking)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400" dirty="0" smtClean="0">
                <a:latin typeface="Arial"/>
                <a:cs typeface="Arial"/>
              </a:rPr>
              <a:t>Sustainability </a:t>
            </a:r>
            <a:r>
              <a:rPr lang="en-GB" sz="1400" dirty="0">
                <a:latin typeface="Arial"/>
                <a:cs typeface="Arial"/>
              </a:rPr>
              <a:t>comes at the expense of financial return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400" dirty="0" smtClean="0">
                <a:latin typeface="Arial"/>
                <a:cs typeface="Arial"/>
              </a:rPr>
              <a:t>Fear </a:t>
            </a:r>
            <a:r>
              <a:rPr lang="en-GB" sz="1400" dirty="0">
                <a:latin typeface="Arial"/>
                <a:cs typeface="Arial"/>
              </a:rPr>
              <a:t>of entering unchartered waters</a:t>
            </a:r>
          </a:p>
        </p:txBody>
      </p:sp>
      <p:sp>
        <p:nvSpPr>
          <p:cNvPr id="4" name="Tekstballon: rechthoek 3">
            <a:extLst>
              <a:ext uri="{FF2B5EF4-FFF2-40B4-BE49-F238E27FC236}">
                <a16:creationId xmlns:a16="http://schemas.microsoft.com/office/drawing/2014/main" xmlns="" id="{95DF7BF9-993E-4FDA-93D4-D16A8378F276}"/>
              </a:ext>
            </a:extLst>
          </p:cNvPr>
          <p:cNvSpPr/>
          <p:nvPr/>
        </p:nvSpPr>
        <p:spPr>
          <a:xfrm>
            <a:off x="791580" y="3190348"/>
            <a:ext cx="3132348" cy="1872208"/>
          </a:xfrm>
          <a:prstGeom prst="wedgeRectCallout">
            <a:avLst>
              <a:gd name="adj1" fmla="val 985"/>
              <a:gd name="adj2" fmla="val -108749"/>
            </a:avLst>
          </a:prstGeom>
          <a:noFill/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ballon: rechthoek 9">
            <a:extLst>
              <a:ext uri="{FF2B5EF4-FFF2-40B4-BE49-F238E27FC236}">
                <a16:creationId xmlns:a16="http://schemas.microsoft.com/office/drawing/2014/main" xmlns="" id="{97AA1D5D-F608-4C7F-8E72-9F8039167C0F}"/>
              </a:ext>
            </a:extLst>
          </p:cNvPr>
          <p:cNvSpPr/>
          <p:nvPr/>
        </p:nvSpPr>
        <p:spPr>
          <a:xfrm>
            <a:off x="5760132" y="3966914"/>
            <a:ext cx="3132348" cy="1095642"/>
          </a:xfrm>
          <a:prstGeom prst="wedgeRectCallout">
            <a:avLst>
              <a:gd name="adj1" fmla="val 4553"/>
              <a:gd name="adj2" fmla="val -98549"/>
            </a:avLst>
          </a:prstGeom>
          <a:noFill/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2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59007578"/>
              </p:ext>
            </p:extLst>
          </p:nvPr>
        </p:nvGraphicFramePr>
        <p:xfrm>
          <a:off x="179512" y="1150379"/>
          <a:ext cx="64807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23528" y="188640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Integrated thinking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940152" y="4509120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>
                <a:latin typeface="Arial"/>
                <a:cs typeface="Arial"/>
              </a:rPr>
              <a:t>Integrated</a:t>
            </a:r>
            <a:r>
              <a:rPr lang="nl-NL" sz="2400" dirty="0">
                <a:latin typeface="Arial"/>
                <a:cs typeface="Arial"/>
              </a:rPr>
              <a:t> approach</a:t>
            </a:r>
          </a:p>
          <a:p>
            <a:pPr algn="ctr"/>
            <a:endParaRPr lang="nl-NL" sz="1200" dirty="0">
              <a:latin typeface="Arial"/>
              <a:cs typeface="Arial"/>
            </a:endParaRPr>
          </a:p>
          <a:p>
            <a:pPr algn="ctr"/>
            <a:r>
              <a:rPr lang="nl-NL" sz="2400" dirty="0">
                <a:latin typeface="Arial"/>
                <a:cs typeface="Arial"/>
              </a:rPr>
              <a:t>I = F + S + E</a:t>
            </a:r>
          </a:p>
        </p:txBody>
      </p:sp>
      <p:sp>
        <p:nvSpPr>
          <p:cNvPr id="5" name="Pijl omlaag 4"/>
          <p:cNvSpPr/>
          <p:nvPr/>
        </p:nvSpPr>
        <p:spPr>
          <a:xfrm rot="3497953">
            <a:off x="5323666" y="4813633"/>
            <a:ext cx="482854" cy="94935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75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5580112" y="1484784"/>
            <a:ext cx="3240360" cy="12961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400" dirty="0">
                <a:latin typeface="Arial"/>
                <a:cs typeface="Arial"/>
              </a:rPr>
              <a:t>Degree of materialism </a:t>
            </a:r>
            <a:r>
              <a:rPr lang="en-GB" sz="1400" dirty="0" smtClean="0">
                <a:latin typeface="Arial"/>
                <a:cs typeface="Arial"/>
              </a:rPr>
              <a:t>is indicator </a:t>
            </a:r>
            <a:r>
              <a:rPr lang="en-GB" sz="1400" dirty="0">
                <a:latin typeface="Arial"/>
                <a:cs typeface="Arial"/>
              </a:rPr>
              <a:t>for F focus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latin typeface="Arial"/>
                <a:cs typeface="Arial"/>
              </a:rPr>
              <a:t>New environmental paradigm: need to preserve balance of nature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13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Personal change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9D4A2359-E520-4589-ABEF-A55D68820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753337"/>
              </p:ext>
            </p:extLst>
          </p:nvPr>
        </p:nvGraphicFramePr>
        <p:xfrm>
          <a:off x="395536" y="1196752"/>
          <a:ext cx="78488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jdelijke aanduiding voor inhoud 7">
            <a:extLst>
              <a:ext uri="{FF2B5EF4-FFF2-40B4-BE49-F238E27FC236}">
                <a16:creationId xmlns:a16="http://schemas.microsoft.com/office/drawing/2014/main" xmlns="" id="{8CFE82F3-1CD8-4D63-9D4D-D985831EC170}"/>
              </a:ext>
            </a:extLst>
          </p:cNvPr>
          <p:cNvSpPr txBox="1">
            <a:spLocks/>
          </p:cNvSpPr>
          <p:nvPr/>
        </p:nvSpPr>
        <p:spPr>
          <a:xfrm>
            <a:off x="-108520" y="2780928"/>
            <a:ext cx="3024336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0000"/>
              </a:lnSpc>
            </a:pPr>
            <a:r>
              <a:rPr lang="en-GB" sz="1400" dirty="0">
                <a:latin typeface="Arial"/>
                <a:cs typeface="Arial"/>
              </a:rPr>
              <a:t>Incentives (financial) / nudging can steer behaviour, but not</a:t>
            </a:r>
            <a:br>
              <a:rPr lang="en-GB" sz="1400" dirty="0">
                <a:latin typeface="Arial"/>
                <a:cs typeface="Arial"/>
              </a:rPr>
            </a:br>
            <a:r>
              <a:rPr lang="en-GB" sz="1400" dirty="0">
                <a:latin typeface="Arial"/>
                <a:cs typeface="Arial"/>
              </a:rPr>
              <a:t>sufficient for real change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latin typeface="Arial"/>
                <a:cs typeface="Arial"/>
              </a:rPr>
              <a:t>Theory U: change of mindset</a:t>
            </a:r>
          </a:p>
          <a:p>
            <a:pPr>
              <a:lnSpc>
                <a:spcPct val="120000"/>
              </a:lnSpc>
            </a:pPr>
            <a:r>
              <a:rPr lang="en-GB" sz="1400" dirty="0">
                <a:latin typeface="Arial"/>
                <a:cs typeface="Arial"/>
              </a:rPr>
              <a:t>Responsible management education</a:t>
            </a:r>
          </a:p>
        </p:txBody>
      </p:sp>
      <p:sp>
        <p:nvSpPr>
          <p:cNvPr id="10" name="Tijdelijke aanduiding voor inhoud 7">
            <a:extLst>
              <a:ext uri="{FF2B5EF4-FFF2-40B4-BE49-F238E27FC236}">
                <a16:creationId xmlns:a16="http://schemas.microsoft.com/office/drawing/2014/main" xmlns="" id="{0869145B-880D-4A23-84EB-45F44EFE151E}"/>
              </a:ext>
            </a:extLst>
          </p:cNvPr>
          <p:cNvSpPr txBox="1">
            <a:spLocks/>
          </p:cNvSpPr>
          <p:nvPr/>
        </p:nvSpPr>
        <p:spPr>
          <a:xfrm>
            <a:off x="6516216" y="4725144"/>
            <a:ext cx="1800200" cy="717489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0000"/>
              </a:lnSpc>
            </a:pPr>
            <a:r>
              <a:rPr lang="en-GB" sz="1400" dirty="0">
                <a:latin typeface="Arial"/>
                <a:cs typeface="Arial"/>
              </a:rPr>
              <a:t>Will also attract human talent</a:t>
            </a:r>
          </a:p>
        </p:txBody>
      </p:sp>
    </p:spTree>
    <p:extLst>
      <p:ext uri="{BB962C8B-B14F-4D97-AF65-F5344CB8AC3E}">
        <p14:creationId xmlns:p14="http://schemas.microsoft.com/office/powerpoint/2010/main" val="40045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14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>
                <a:solidFill>
                  <a:srgbClr val="254061"/>
                </a:solidFill>
                <a:latin typeface="Arial"/>
                <a:cs typeface="Arial"/>
              </a:rPr>
              <a:t>Conclusion - </a:t>
            </a: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transition dynamics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264696" cy="3635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26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323528" y="1268760"/>
            <a:ext cx="3888432" cy="4391025"/>
          </a:xfrm>
        </p:spPr>
        <p:txBody>
          <a:bodyPr>
            <a:noAutofit/>
          </a:bodyPr>
          <a:lstStyle/>
          <a:p>
            <a:pPr marL="0" indent="0"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I:  What is sustainability and why does it matter?</a:t>
            </a:r>
            <a:r>
              <a:rPr lang="en-GB" sz="1600" b="1" dirty="0">
                <a:latin typeface="Arial"/>
                <a:cs typeface="Arial"/>
              </a:rPr>
              <a:t> </a:t>
            </a:r>
            <a:endParaRPr lang="en-GB" sz="1600" dirty="0"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en-GB" sz="1600" dirty="0">
                <a:latin typeface="Arial"/>
                <a:cs typeface="Arial"/>
              </a:rPr>
              <a:t>Sustainability and the transition challenge</a:t>
            </a: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II:  Sustainability’s challenges to corporates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Externalities - internalisation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Governance and behaviour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Coalitions for sustainable finance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Strategy and intangibles – changing business models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Integrated reporting - metrics and data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4499992" y="1268760"/>
            <a:ext cx="4104456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endParaRPr lang="en-GB" sz="1600" b="1" dirty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III:  Financing sustainability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Investing for </a:t>
            </a:r>
            <a:r>
              <a:rPr lang="en-GB" sz="1600" dirty="0" smtClean="0">
                <a:latin typeface="Arial"/>
                <a:cs typeface="Arial"/>
              </a:rPr>
              <a:t>long-term </a:t>
            </a:r>
            <a:r>
              <a:rPr lang="en-GB" sz="1600" dirty="0">
                <a:latin typeface="Arial"/>
                <a:cs typeface="Arial"/>
              </a:rPr>
              <a:t>value creation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Equity – investing with an ownership stake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Bonds – investing without voting power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Banks – new forms of lending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Insurance – managing </a:t>
            </a:r>
            <a:r>
              <a:rPr lang="en-GB" sz="1600" dirty="0" smtClean="0">
                <a:latin typeface="Arial"/>
                <a:cs typeface="Arial"/>
              </a:rPr>
              <a:t>long-term </a:t>
            </a:r>
            <a:r>
              <a:rPr lang="en-GB" sz="1600" dirty="0">
                <a:latin typeface="Arial"/>
                <a:cs typeface="Arial"/>
              </a:rPr>
              <a:t>risk</a:t>
            </a: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IV:  Epilogue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12"/>
            </a:pPr>
            <a:r>
              <a:rPr lang="en-GB" sz="1600" b="1" dirty="0">
                <a:latin typeface="Arial"/>
                <a:cs typeface="Arial"/>
              </a:rPr>
              <a:t>Transition management and integrated thinking</a:t>
            </a:r>
          </a:p>
        </p:txBody>
      </p:sp>
      <p:sp>
        <p:nvSpPr>
          <p:cNvPr id="10" name="Tijdelijke aanduiding voor inhoud 7"/>
          <p:cNvSpPr txBox="1">
            <a:spLocks/>
          </p:cNvSpPr>
          <p:nvPr/>
        </p:nvSpPr>
        <p:spPr>
          <a:xfrm>
            <a:off x="683568" y="548680"/>
            <a:ext cx="7560840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Overview of the book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75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611560" y="1988840"/>
            <a:ext cx="8064896" cy="374441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GB" sz="2000" dirty="0">
                <a:latin typeface="Arial"/>
                <a:cs typeface="Arial"/>
              </a:rPr>
              <a:t>understand the dynamics of transition management</a:t>
            </a:r>
          </a:p>
          <a:p>
            <a:pPr lvl="0">
              <a:lnSpc>
                <a:spcPct val="150000"/>
              </a:lnSpc>
            </a:pPr>
            <a:r>
              <a:rPr lang="en-GB" sz="2000" dirty="0">
                <a:latin typeface="Arial"/>
                <a:cs typeface="Arial"/>
              </a:rPr>
              <a:t>explain a new vision and approaches in the financial sector</a:t>
            </a:r>
          </a:p>
          <a:p>
            <a:pPr lvl="0">
              <a:lnSpc>
                <a:spcPct val="150000"/>
              </a:lnSpc>
            </a:pPr>
            <a:r>
              <a:rPr lang="en-GB" sz="2000" dirty="0">
                <a:latin typeface="Arial"/>
                <a:cs typeface="Arial"/>
              </a:rPr>
              <a:t>understand the need for a interdisciplinary approach</a:t>
            </a:r>
          </a:p>
          <a:p>
            <a:pPr lvl="0">
              <a:lnSpc>
                <a:spcPct val="150000"/>
              </a:lnSpc>
            </a:pPr>
            <a:r>
              <a:rPr lang="en-GB" sz="2000" dirty="0">
                <a:latin typeface="Arial"/>
                <a:cs typeface="Arial"/>
              </a:rPr>
              <a:t>apply the concept of integrated thinking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620688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Learning objectives – chapter 12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62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041440" cy="616173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Transition</a:t>
            </a:r>
            <a:r>
              <a:rPr lang="nl-NL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nl-NL" sz="40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governance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4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36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9" y="645999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300">
                <a:latin typeface="Arial Narrow" panose="020B0606020202030204" pitchFamily="34" charset="0"/>
              </a:rPr>
              <a:t>5</a:t>
            </a:fld>
            <a:endParaRPr lang="nl-NL" sz="1300" dirty="0">
              <a:latin typeface="Arial Narrow" panose="020B0606020202030204" pitchFamily="34" charset="0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264696" cy="3635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683568" y="548680"/>
            <a:ext cx="7560840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 x-curve of transition dynamics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78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24744"/>
            <a:ext cx="7557675" cy="5166948"/>
          </a:xfrm>
          <a:prstGeom prst="rect">
            <a:avLst/>
          </a:prstGeom>
        </p:spPr>
      </p:pic>
      <p:sp>
        <p:nvSpPr>
          <p:cNvPr id="4" name="Tijdelijke aanduiding voor inhoud 7"/>
          <p:cNvSpPr txBox="1">
            <a:spLocks/>
          </p:cNvSpPr>
          <p:nvPr/>
        </p:nvSpPr>
        <p:spPr>
          <a:xfrm>
            <a:off x="683568" y="260648"/>
            <a:ext cx="7560840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Backcasting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10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12776"/>
            <a:ext cx="7560840" cy="4489893"/>
          </a:xfrm>
          <a:prstGeom prst="rect">
            <a:avLst/>
          </a:prstGeom>
        </p:spPr>
      </p:pic>
      <p:sp>
        <p:nvSpPr>
          <p:cNvPr id="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683568" y="332656"/>
            <a:ext cx="7560840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From an old vision </a:t>
            </a:r>
            <a:r>
              <a:rPr lang="is-I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….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3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340768"/>
            <a:ext cx="7519433" cy="4464496"/>
          </a:xfrm>
          <a:prstGeom prst="rect">
            <a:avLst/>
          </a:prstGeom>
        </p:spPr>
      </p:pic>
      <p:sp>
        <p:nvSpPr>
          <p:cNvPr id="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683568" y="332656"/>
            <a:ext cx="7560840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To a new vision </a:t>
            </a:r>
            <a:r>
              <a:rPr lang="is-I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for the financial sector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1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041440" cy="616173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Transition</a:t>
            </a:r>
            <a:r>
              <a:rPr lang="nl-NL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management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9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500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2839</TotalTime>
  <Words>416</Words>
  <Application>Microsoft Macintosh PowerPoint</Application>
  <PresentationFormat>Diavoorstelling (4:3)</PresentationFormat>
  <Paragraphs>114</Paragraphs>
  <Slides>14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Concourse</vt:lpstr>
      <vt:lpstr>PowerPoint-presentatie</vt:lpstr>
      <vt:lpstr>PowerPoint-presentatie</vt:lpstr>
      <vt:lpstr>PowerPoint-presentatie</vt:lpstr>
      <vt:lpstr>Transition governance</vt:lpstr>
      <vt:lpstr>PowerPoint-presentatie</vt:lpstr>
      <vt:lpstr>PowerPoint-presentatie</vt:lpstr>
      <vt:lpstr>PowerPoint-presentatie</vt:lpstr>
      <vt:lpstr>PowerPoint-presentatie</vt:lpstr>
      <vt:lpstr>Transition management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Finance, Banking and Insurance  2012/2013</dc:title>
  <dc:creator>LvE</dc:creator>
  <cp:lastModifiedBy>Dirk Schoenmaker</cp:lastModifiedBy>
  <cp:revision>255</cp:revision>
  <cp:lastPrinted>2018-01-23T08:19:40Z</cp:lastPrinted>
  <dcterms:created xsi:type="dcterms:W3CDTF">2012-08-21T18:04:52Z</dcterms:created>
  <dcterms:modified xsi:type="dcterms:W3CDTF">2019-01-25T22:12:41Z</dcterms:modified>
</cp:coreProperties>
</file>