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embeddings/oleObject1.bin" ContentType="application/vnd.openxmlformats-officedocument.oleObject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embeddings/oleObject2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embeddings/oleObject3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23"/>
  </p:notesMasterIdLst>
  <p:handoutMasterIdLst>
    <p:handoutMasterId r:id="rId24"/>
  </p:handoutMasterIdLst>
  <p:sldIdLst>
    <p:sldId id="419" r:id="rId2"/>
    <p:sldId id="489" r:id="rId3"/>
    <p:sldId id="561" r:id="rId4"/>
    <p:sldId id="562" r:id="rId5"/>
    <p:sldId id="563" r:id="rId6"/>
    <p:sldId id="564" r:id="rId7"/>
    <p:sldId id="565" r:id="rId8"/>
    <p:sldId id="566" r:id="rId9"/>
    <p:sldId id="567" r:id="rId10"/>
    <p:sldId id="568" r:id="rId11"/>
    <p:sldId id="569" r:id="rId12"/>
    <p:sldId id="570" r:id="rId13"/>
    <p:sldId id="571" r:id="rId14"/>
    <p:sldId id="572" r:id="rId15"/>
    <p:sldId id="573" r:id="rId16"/>
    <p:sldId id="574" r:id="rId17"/>
    <p:sldId id="575" r:id="rId18"/>
    <p:sldId id="576" r:id="rId19"/>
    <p:sldId id="577" r:id="rId20"/>
    <p:sldId id="578" r:id="rId21"/>
    <p:sldId id="579" r:id="rId22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F53"/>
    <a:srgbClr val="AFD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8B8028-1631-4B09-9EA7-4F827C522040}" v="195" dt="2019-01-21T14:47:40.9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0" autoAdjust="0"/>
  </p:normalViewPr>
  <p:slideViewPr>
    <p:cSldViewPr>
      <p:cViewPr>
        <p:scale>
          <a:sx n="103" d="100"/>
          <a:sy n="103" d="100"/>
        </p:scale>
        <p:origin x="-1848" y="-4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5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30" Type="http://schemas.microsoft.com/office/2016/11/relationships/changesInfo" Target="changesInfos/changesInfo1.xml"/><Relationship Id="rId31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em schramade" userId="8769ce5b2673993a" providerId="LiveId" clId="{4B8B8028-1631-4B09-9EA7-4F827C522040}"/>
    <pc:docChg chg="custSel addSld delSld modSld">
      <pc:chgData name="willem schramade" userId="8769ce5b2673993a" providerId="LiveId" clId="{4B8B8028-1631-4B09-9EA7-4F827C522040}" dt="2019-01-21T14:48:19.877" v="595" actId="2696"/>
      <pc:docMkLst>
        <pc:docMk/>
      </pc:docMkLst>
      <pc:sldChg chg="modSp">
        <pc:chgData name="willem schramade" userId="8769ce5b2673993a" providerId="LiveId" clId="{4B8B8028-1631-4B09-9EA7-4F827C522040}" dt="2019-01-21T14:16:45.915" v="15" actId="1038"/>
        <pc:sldMkLst>
          <pc:docMk/>
          <pc:sldMk cId="1624628457" sldId="561"/>
        </pc:sldMkLst>
        <pc:spChg chg="mod">
          <ac:chgData name="willem schramade" userId="8769ce5b2673993a" providerId="LiveId" clId="{4B8B8028-1631-4B09-9EA7-4F827C522040}" dt="2019-01-21T14:16:45.915" v="15" actId="1038"/>
          <ac:spMkLst>
            <pc:docMk/>
            <pc:sldMk cId="1624628457" sldId="561"/>
            <ac:spMk id="8" creationId="{00000000-0000-0000-0000-000000000000}"/>
          </ac:spMkLst>
        </pc:spChg>
      </pc:sldChg>
      <pc:sldChg chg="addSp modSp">
        <pc:chgData name="willem schramade" userId="8769ce5b2673993a" providerId="LiveId" clId="{4B8B8028-1631-4B09-9EA7-4F827C522040}" dt="2019-01-21T14:20:52.021" v="73" actId="20577"/>
        <pc:sldMkLst>
          <pc:docMk/>
          <pc:sldMk cId="3633672579" sldId="563"/>
        </pc:sldMkLst>
        <pc:spChg chg="mod">
          <ac:chgData name="willem schramade" userId="8769ce5b2673993a" providerId="LiveId" clId="{4B8B8028-1631-4B09-9EA7-4F827C522040}" dt="2019-01-21T14:20:52.021" v="73" actId="20577"/>
          <ac:spMkLst>
            <pc:docMk/>
            <pc:sldMk cId="3633672579" sldId="563"/>
            <ac:spMk id="7" creationId="{00000000-0000-0000-0000-000000000000}"/>
          </ac:spMkLst>
        </pc:spChg>
        <pc:spChg chg="mod">
          <ac:chgData name="willem schramade" userId="8769ce5b2673993a" providerId="LiveId" clId="{4B8B8028-1631-4B09-9EA7-4F827C522040}" dt="2019-01-21T14:20:43.501" v="67" actId="14100"/>
          <ac:spMkLst>
            <pc:docMk/>
            <pc:sldMk cId="3633672579" sldId="563"/>
            <ac:spMk id="8" creationId="{00000000-0000-0000-0000-000000000000}"/>
          </ac:spMkLst>
        </pc:spChg>
        <pc:graphicFrameChg chg="add mod">
          <ac:chgData name="willem schramade" userId="8769ce5b2673993a" providerId="LiveId" clId="{4B8B8028-1631-4B09-9EA7-4F827C522040}" dt="2019-01-21T14:19:02" v="32" actId="1076"/>
          <ac:graphicFrameMkLst>
            <pc:docMk/>
            <pc:sldMk cId="3633672579" sldId="563"/>
            <ac:graphicFrameMk id="3" creationId="{4D709311-6B8B-4E0F-AB91-EDE9736A663D}"/>
          </ac:graphicFrameMkLst>
        </pc:graphicFrameChg>
      </pc:sldChg>
      <pc:sldChg chg="modSp">
        <pc:chgData name="willem schramade" userId="8769ce5b2673993a" providerId="LiveId" clId="{4B8B8028-1631-4B09-9EA7-4F827C522040}" dt="2019-01-21T14:21:20.016" v="76"/>
        <pc:sldMkLst>
          <pc:docMk/>
          <pc:sldMk cId="412228198" sldId="564"/>
        </pc:sldMkLst>
        <pc:graphicFrameChg chg="mod">
          <ac:chgData name="willem schramade" userId="8769ce5b2673993a" providerId="LiveId" clId="{4B8B8028-1631-4B09-9EA7-4F827C522040}" dt="2019-01-21T14:21:20.016" v="76"/>
          <ac:graphicFrameMkLst>
            <pc:docMk/>
            <pc:sldMk cId="412228198" sldId="564"/>
            <ac:graphicFrameMk id="10" creationId="{00000000-0000-0000-0000-000000000000}"/>
          </ac:graphicFrameMkLst>
        </pc:graphicFrameChg>
      </pc:sldChg>
      <pc:sldChg chg="modSp">
        <pc:chgData name="willem schramade" userId="8769ce5b2673993a" providerId="LiveId" clId="{4B8B8028-1631-4B09-9EA7-4F827C522040}" dt="2019-01-21T14:21:57.450" v="77" actId="20577"/>
        <pc:sldMkLst>
          <pc:docMk/>
          <pc:sldMk cId="640678910" sldId="566"/>
        </pc:sldMkLst>
        <pc:spChg chg="mod">
          <ac:chgData name="willem schramade" userId="8769ce5b2673993a" providerId="LiveId" clId="{4B8B8028-1631-4B09-9EA7-4F827C522040}" dt="2019-01-21T14:21:57.450" v="77" actId="20577"/>
          <ac:spMkLst>
            <pc:docMk/>
            <pc:sldMk cId="640678910" sldId="566"/>
            <ac:spMk id="23" creationId="{00000000-0000-0000-0000-000000000000}"/>
          </ac:spMkLst>
        </pc:spChg>
      </pc:sldChg>
      <pc:sldChg chg="addSp modSp">
        <pc:chgData name="willem schramade" userId="8769ce5b2673993a" providerId="LiveId" clId="{4B8B8028-1631-4B09-9EA7-4F827C522040}" dt="2019-01-21T14:26:41.038" v="143" actId="20577"/>
        <pc:sldMkLst>
          <pc:docMk/>
          <pc:sldMk cId="2420304119" sldId="567"/>
        </pc:sldMkLst>
        <pc:spChg chg="mod">
          <ac:chgData name="willem schramade" userId="8769ce5b2673993a" providerId="LiveId" clId="{4B8B8028-1631-4B09-9EA7-4F827C522040}" dt="2019-01-21T14:26:41.038" v="143" actId="20577"/>
          <ac:spMkLst>
            <pc:docMk/>
            <pc:sldMk cId="2420304119" sldId="567"/>
            <ac:spMk id="8" creationId="{00000000-0000-0000-0000-000000000000}"/>
          </ac:spMkLst>
        </pc:spChg>
        <pc:graphicFrameChg chg="add mod">
          <ac:chgData name="willem schramade" userId="8769ce5b2673993a" providerId="LiveId" clId="{4B8B8028-1631-4B09-9EA7-4F827C522040}" dt="2019-01-21T14:26:13.503" v="139" actId="1037"/>
          <ac:graphicFrameMkLst>
            <pc:docMk/>
            <pc:sldMk cId="2420304119" sldId="567"/>
            <ac:graphicFrameMk id="3" creationId="{8FD04DED-956D-4E4B-92D1-4F12DF6102BC}"/>
          </ac:graphicFrameMkLst>
        </pc:graphicFrameChg>
      </pc:sldChg>
      <pc:sldChg chg="addSp delSp modSp">
        <pc:chgData name="willem schramade" userId="8769ce5b2673993a" providerId="LiveId" clId="{4B8B8028-1631-4B09-9EA7-4F827C522040}" dt="2019-01-21T14:29:54.385" v="243" actId="1035"/>
        <pc:sldMkLst>
          <pc:docMk/>
          <pc:sldMk cId="2436727230" sldId="568"/>
        </pc:sldMkLst>
        <pc:spChg chg="del mod">
          <ac:chgData name="willem schramade" userId="8769ce5b2673993a" providerId="LiveId" clId="{4B8B8028-1631-4B09-9EA7-4F827C522040}" dt="2019-01-21T14:28:35.662" v="197" actId="478"/>
          <ac:spMkLst>
            <pc:docMk/>
            <pc:sldMk cId="2436727230" sldId="568"/>
            <ac:spMk id="8" creationId="{00000000-0000-0000-0000-000000000000}"/>
          </ac:spMkLst>
        </pc:spChg>
        <pc:graphicFrameChg chg="add mod">
          <ac:chgData name="willem schramade" userId="8769ce5b2673993a" providerId="LiveId" clId="{4B8B8028-1631-4B09-9EA7-4F827C522040}" dt="2019-01-21T14:29:54.385" v="243" actId="1035"/>
          <ac:graphicFrameMkLst>
            <pc:docMk/>
            <pc:sldMk cId="2436727230" sldId="568"/>
            <ac:graphicFrameMk id="3" creationId="{35ABA554-94D9-4AE3-AEF8-EBA3A81E941B}"/>
          </ac:graphicFrameMkLst>
        </pc:graphicFrameChg>
      </pc:sldChg>
      <pc:sldChg chg="addSp delSp modSp">
        <pc:chgData name="willem schramade" userId="8769ce5b2673993a" providerId="LiveId" clId="{4B8B8028-1631-4B09-9EA7-4F827C522040}" dt="2019-01-21T14:42:45.836" v="515" actId="478"/>
        <pc:sldMkLst>
          <pc:docMk/>
          <pc:sldMk cId="2598814130" sldId="569"/>
        </pc:sldMkLst>
        <pc:spChg chg="mod">
          <ac:chgData name="willem schramade" userId="8769ce5b2673993a" providerId="LiveId" clId="{4B8B8028-1631-4B09-9EA7-4F827C522040}" dt="2019-01-21T14:38:34.193" v="477" actId="255"/>
          <ac:spMkLst>
            <pc:docMk/>
            <pc:sldMk cId="2598814130" sldId="569"/>
            <ac:spMk id="8" creationId="{00000000-0000-0000-0000-000000000000}"/>
          </ac:spMkLst>
        </pc:spChg>
        <pc:spChg chg="add mod">
          <ac:chgData name="willem schramade" userId="8769ce5b2673993a" providerId="LiveId" clId="{4B8B8028-1631-4B09-9EA7-4F827C522040}" dt="2019-01-21T14:39:06.181" v="480" actId="1076"/>
          <ac:spMkLst>
            <pc:docMk/>
            <pc:sldMk cId="2598814130" sldId="569"/>
            <ac:spMk id="9" creationId="{5C4125CB-F663-4A28-A1BF-CCEA50C06ACF}"/>
          </ac:spMkLst>
        </pc:spChg>
        <pc:spChg chg="add del mod">
          <ac:chgData name="willem schramade" userId="8769ce5b2673993a" providerId="LiveId" clId="{4B8B8028-1631-4B09-9EA7-4F827C522040}" dt="2019-01-21T14:42:45.836" v="515" actId="478"/>
          <ac:spMkLst>
            <pc:docMk/>
            <pc:sldMk cId="2598814130" sldId="569"/>
            <ac:spMk id="10" creationId="{625AA30E-A82F-45C1-9227-5766F6CFAAB3}"/>
          </ac:spMkLst>
        </pc:spChg>
        <pc:graphicFrameChg chg="mod">
          <ac:chgData name="willem schramade" userId="8769ce5b2673993a" providerId="LiveId" clId="{4B8B8028-1631-4B09-9EA7-4F827C522040}" dt="2019-01-21T14:38:41.436" v="478" actId="1076"/>
          <ac:graphicFrameMkLst>
            <pc:docMk/>
            <pc:sldMk cId="2598814130" sldId="569"/>
            <ac:graphicFrameMk id="3" creationId="{00000000-0000-0000-0000-000000000000}"/>
          </ac:graphicFrameMkLst>
        </pc:graphicFrameChg>
        <pc:graphicFrameChg chg="add mod modGraphic">
          <ac:chgData name="willem schramade" userId="8769ce5b2673993a" providerId="LiveId" clId="{4B8B8028-1631-4B09-9EA7-4F827C522040}" dt="2019-01-21T14:39:48.414" v="485" actId="1076"/>
          <ac:graphicFrameMkLst>
            <pc:docMk/>
            <pc:sldMk cId="2598814130" sldId="569"/>
            <ac:graphicFrameMk id="4" creationId="{7C61306B-05D2-4EFA-B2F1-088C0FDD8144}"/>
          </ac:graphicFrameMkLst>
        </pc:graphicFrameChg>
      </pc:sldChg>
      <pc:sldChg chg="addSp modSp">
        <pc:chgData name="willem schramade" userId="8769ce5b2673993a" providerId="LiveId" clId="{4B8B8028-1631-4B09-9EA7-4F827C522040}" dt="2019-01-21T14:42:32.530" v="513" actId="255"/>
        <pc:sldMkLst>
          <pc:docMk/>
          <pc:sldMk cId="3288656719" sldId="570"/>
        </pc:sldMkLst>
        <pc:spChg chg="add mod">
          <ac:chgData name="willem schramade" userId="8769ce5b2673993a" providerId="LiveId" clId="{4B8B8028-1631-4B09-9EA7-4F827C522040}" dt="2019-01-21T14:42:24.099" v="511" actId="14100"/>
          <ac:spMkLst>
            <pc:docMk/>
            <pc:sldMk cId="3288656719" sldId="570"/>
            <ac:spMk id="6" creationId="{0B70124F-FA2A-4097-BA28-054EE4D3940C}"/>
          </ac:spMkLst>
        </pc:spChg>
        <pc:spChg chg="mod">
          <ac:chgData name="willem schramade" userId="8769ce5b2673993a" providerId="LiveId" clId="{4B8B8028-1631-4B09-9EA7-4F827C522040}" dt="2019-01-21T14:42:32.530" v="513" actId="255"/>
          <ac:spMkLst>
            <pc:docMk/>
            <pc:sldMk cId="3288656719" sldId="570"/>
            <ac:spMk id="8" creationId="{00000000-0000-0000-0000-000000000000}"/>
          </ac:spMkLst>
        </pc:spChg>
      </pc:sldChg>
      <pc:sldChg chg="addSp modSp">
        <pc:chgData name="willem schramade" userId="8769ce5b2673993a" providerId="LiveId" clId="{4B8B8028-1631-4B09-9EA7-4F827C522040}" dt="2019-01-21T14:44:51.839" v="553" actId="1038"/>
        <pc:sldMkLst>
          <pc:docMk/>
          <pc:sldMk cId="2896205046" sldId="572"/>
        </pc:sldMkLst>
        <pc:spChg chg="add mod">
          <ac:chgData name="willem schramade" userId="8769ce5b2673993a" providerId="LiveId" clId="{4B8B8028-1631-4B09-9EA7-4F827C522040}" dt="2019-01-21T14:44:51.839" v="553" actId="1038"/>
          <ac:spMkLst>
            <pc:docMk/>
            <pc:sldMk cId="2896205046" sldId="572"/>
            <ac:spMk id="6" creationId="{0C461ED5-B102-42BE-9000-CB6FCE90619D}"/>
          </ac:spMkLst>
        </pc:spChg>
        <pc:spChg chg="mod">
          <ac:chgData name="willem schramade" userId="8769ce5b2673993a" providerId="LiveId" clId="{4B8B8028-1631-4B09-9EA7-4F827C522040}" dt="2019-01-21T14:44:43.665" v="548" actId="1036"/>
          <ac:spMkLst>
            <pc:docMk/>
            <pc:sldMk cId="2896205046" sldId="572"/>
            <ac:spMk id="8" creationId="{00000000-0000-0000-0000-000000000000}"/>
          </ac:spMkLst>
        </pc:spChg>
      </pc:sldChg>
      <pc:sldChg chg="modSp">
        <pc:chgData name="willem schramade" userId="8769ce5b2673993a" providerId="LiveId" clId="{4B8B8028-1631-4B09-9EA7-4F827C522040}" dt="2019-01-21T14:45:16.645" v="560"/>
        <pc:sldMkLst>
          <pc:docMk/>
          <pc:sldMk cId="2239975927" sldId="573"/>
        </pc:sldMkLst>
        <pc:picChg chg="mod">
          <ac:chgData name="willem schramade" userId="8769ce5b2673993a" providerId="LiveId" clId="{4B8B8028-1631-4B09-9EA7-4F827C522040}" dt="2019-01-21T14:45:16.645" v="560"/>
          <ac:picMkLst>
            <pc:docMk/>
            <pc:sldMk cId="2239975927" sldId="573"/>
            <ac:picMk id="3" creationId="{00000000-0000-0000-0000-000000000000}"/>
          </ac:picMkLst>
        </pc:picChg>
      </pc:sldChg>
      <pc:sldChg chg="modSp">
        <pc:chgData name="willem schramade" userId="8769ce5b2673993a" providerId="LiveId" clId="{4B8B8028-1631-4B09-9EA7-4F827C522040}" dt="2019-01-21T14:45:50.638" v="567"/>
        <pc:sldMkLst>
          <pc:docMk/>
          <pc:sldMk cId="890261818" sldId="574"/>
        </pc:sldMkLst>
        <pc:picChg chg="mod">
          <ac:chgData name="willem schramade" userId="8769ce5b2673993a" providerId="LiveId" clId="{4B8B8028-1631-4B09-9EA7-4F827C522040}" dt="2019-01-21T14:45:50.638" v="567"/>
          <ac:picMkLst>
            <pc:docMk/>
            <pc:sldMk cId="890261818" sldId="574"/>
            <ac:picMk id="4" creationId="{00000000-0000-0000-0000-000000000000}"/>
          </ac:picMkLst>
        </pc:picChg>
      </pc:sldChg>
      <pc:sldChg chg="modSp">
        <pc:chgData name="willem schramade" userId="8769ce5b2673993a" providerId="LiveId" clId="{4B8B8028-1631-4B09-9EA7-4F827C522040}" dt="2019-01-21T14:46:17.534" v="576" actId="1038"/>
        <pc:sldMkLst>
          <pc:docMk/>
          <pc:sldMk cId="3538025645" sldId="575"/>
        </pc:sldMkLst>
        <pc:spChg chg="mod">
          <ac:chgData name="willem schramade" userId="8769ce5b2673993a" providerId="LiveId" clId="{4B8B8028-1631-4B09-9EA7-4F827C522040}" dt="2019-01-21T14:45:57.469" v="568" actId="20577"/>
          <ac:spMkLst>
            <pc:docMk/>
            <pc:sldMk cId="3538025645" sldId="575"/>
            <ac:spMk id="7" creationId="{00000000-0000-0000-0000-000000000000}"/>
          </ac:spMkLst>
        </pc:spChg>
        <pc:graphicFrameChg chg="mod">
          <ac:chgData name="willem schramade" userId="8769ce5b2673993a" providerId="LiveId" clId="{4B8B8028-1631-4B09-9EA7-4F827C522040}" dt="2019-01-21T14:46:17.534" v="576" actId="1038"/>
          <ac:graphicFrameMkLst>
            <pc:docMk/>
            <pc:sldMk cId="3538025645" sldId="575"/>
            <ac:graphicFrameMk id="3" creationId="{00000000-0000-0000-0000-000000000000}"/>
          </ac:graphicFrameMkLst>
        </pc:graphicFrameChg>
      </pc:sldChg>
      <pc:sldChg chg="modSp">
        <pc:chgData name="willem schramade" userId="8769ce5b2673993a" providerId="LiveId" clId="{4B8B8028-1631-4B09-9EA7-4F827C522040}" dt="2019-01-21T14:47:34.893" v="592" actId="1036"/>
        <pc:sldMkLst>
          <pc:docMk/>
          <pc:sldMk cId="118929786" sldId="576"/>
        </pc:sldMkLst>
        <pc:spChg chg="mod">
          <ac:chgData name="willem schramade" userId="8769ce5b2673993a" providerId="LiveId" clId="{4B8B8028-1631-4B09-9EA7-4F827C522040}" dt="2019-01-21T14:47:34.893" v="592" actId="1036"/>
          <ac:spMkLst>
            <pc:docMk/>
            <pc:sldMk cId="118929786" sldId="576"/>
            <ac:spMk id="8" creationId="{00000000-0000-0000-0000-000000000000}"/>
          </ac:spMkLst>
        </pc:spChg>
      </pc:sldChg>
      <pc:sldChg chg="modSp">
        <pc:chgData name="willem schramade" userId="8769ce5b2673993a" providerId="LiveId" clId="{4B8B8028-1631-4B09-9EA7-4F827C522040}" dt="2019-01-21T14:46:50.128" v="580" actId="255"/>
        <pc:sldMkLst>
          <pc:docMk/>
          <pc:sldMk cId="2958137938" sldId="578"/>
        </pc:sldMkLst>
        <pc:spChg chg="mod">
          <ac:chgData name="willem schramade" userId="8769ce5b2673993a" providerId="LiveId" clId="{4B8B8028-1631-4B09-9EA7-4F827C522040}" dt="2019-01-21T14:46:50.128" v="580" actId="255"/>
          <ac:spMkLst>
            <pc:docMk/>
            <pc:sldMk cId="2958137938" sldId="578"/>
            <ac:spMk id="8" creationId="{00000000-0000-0000-0000-000000000000}"/>
          </ac:spMkLst>
        </pc:spChg>
      </pc:sldChg>
      <pc:sldChg chg="modSp">
        <pc:chgData name="willem schramade" userId="8769ce5b2673993a" providerId="LiveId" clId="{4B8B8028-1631-4B09-9EA7-4F827C522040}" dt="2019-01-21T14:47:08.111" v="584" actId="255"/>
        <pc:sldMkLst>
          <pc:docMk/>
          <pc:sldMk cId="3069267736" sldId="579"/>
        </pc:sldMkLst>
        <pc:spChg chg="mod">
          <ac:chgData name="willem schramade" userId="8769ce5b2673993a" providerId="LiveId" clId="{4B8B8028-1631-4B09-9EA7-4F827C522040}" dt="2019-01-21T14:47:08.111" v="584" actId="255"/>
          <ac:spMkLst>
            <pc:docMk/>
            <pc:sldMk cId="3069267736" sldId="579"/>
            <ac:spMk id="8" creationId="{00000000-0000-0000-0000-000000000000}"/>
          </ac:spMkLst>
        </pc:spChg>
      </pc:sldChg>
      <pc:sldChg chg="add del">
        <pc:chgData name="willem schramade" userId="8769ce5b2673993a" providerId="LiveId" clId="{4B8B8028-1631-4B09-9EA7-4F827C522040}" dt="2019-01-21T14:30:02.506" v="244" actId="2696"/>
        <pc:sldMkLst>
          <pc:docMk/>
          <pc:sldMk cId="234385275" sldId="580"/>
        </pc:sldMkLst>
      </pc:sldChg>
      <pc:sldChg chg="add del">
        <pc:chgData name="willem schramade" userId="8769ce5b2673993a" providerId="LiveId" clId="{4B8B8028-1631-4B09-9EA7-4F827C522040}" dt="2019-01-21T14:39:56.215" v="486" actId="2696"/>
        <pc:sldMkLst>
          <pc:docMk/>
          <pc:sldMk cId="583348149" sldId="580"/>
        </pc:sldMkLst>
      </pc:sldChg>
      <pc:sldChg chg="add del">
        <pc:chgData name="willem schramade" userId="8769ce5b2673993a" providerId="LiveId" clId="{4B8B8028-1631-4B09-9EA7-4F827C522040}" dt="2019-01-21T14:20:57.452" v="74" actId="2696"/>
        <pc:sldMkLst>
          <pc:docMk/>
          <pc:sldMk cId="1296705871" sldId="580"/>
        </pc:sldMkLst>
      </pc:sldChg>
      <pc:sldChg chg="add del">
        <pc:chgData name="willem schramade" userId="8769ce5b2673993a" providerId="LiveId" clId="{4B8B8028-1631-4B09-9EA7-4F827C522040}" dt="2019-01-21T14:42:38.507" v="514" actId="2696"/>
        <pc:sldMkLst>
          <pc:docMk/>
          <pc:sldMk cId="2293737810" sldId="580"/>
        </pc:sldMkLst>
      </pc:sldChg>
      <pc:sldChg chg="modSp add del">
        <pc:chgData name="willem schramade" userId="8769ce5b2673993a" providerId="LiveId" clId="{4B8B8028-1631-4B09-9EA7-4F827C522040}" dt="2019-01-21T14:48:19.877" v="595" actId="2696"/>
        <pc:sldMkLst>
          <pc:docMk/>
          <pc:sldMk cId="2924540870" sldId="580"/>
        </pc:sldMkLst>
        <pc:spChg chg="mod">
          <ac:chgData name="willem schramade" userId="8769ce5b2673993a" providerId="LiveId" clId="{4B8B8028-1631-4B09-9EA7-4F827C522040}" dt="2019-01-21T14:47:44.778" v="594" actId="1076"/>
          <ac:spMkLst>
            <pc:docMk/>
            <pc:sldMk cId="2924540870" sldId="580"/>
            <ac:spMk id="8" creationId="{00000000-0000-0000-0000-000000000000}"/>
          </ac:spMkLst>
        </pc:spChg>
      </pc:sldChg>
      <pc:sldChg chg="add del">
        <pc:chgData name="willem schramade" userId="8769ce5b2673993a" providerId="LiveId" clId="{4B8B8028-1631-4B09-9EA7-4F827C522040}" dt="2019-01-21T14:26:21.411" v="140" actId="2696"/>
        <pc:sldMkLst>
          <pc:docMk/>
          <pc:sldMk cId="3777615257" sldId="58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choenmaker:Documents:Boek%20Sustainability:Figures%20book:Fig%204.1_Institutional_investors.xls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'Institutional investors'!$A$69</c:f>
              <c:strCache>
                <c:ptCount val="1"/>
                <c:pt idx="0">
                  <c:v> Institutional investors</c:v>
                </c:pt>
              </c:strCache>
            </c:strRef>
          </c:tx>
          <c:spPr>
            <a:ln w="47625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'Institutional investors'!$B$68:$G$68</c:f>
              <c:numCache>
                <c:formatCode>General</c:formatCode>
                <c:ptCount val="6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2010.0</c:v>
                </c:pt>
                <c:pt idx="5">
                  <c:v>2016.0</c:v>
                </c:pt>
              </c:numCache>
            </c:numRef>
          </c:cat>
          <c:val>
            <c:numRef>
              <c:f>'Institutional investors'!$B$69:$G$69</c:f>
              <c:numCache>
                <c:formatCode>0</c:formatCode>
                <c:ptCount val="6"/>
                <c:pt idx="0">
                  <c:v>67.00351241192207</c:v>
                </c:pt>
                <c:pt idx="1">
                  <c:v>101.7070767921326</c:v>
                </c:pt>
                <c:pt idx="2">
                  <c:v>155.7933068995738</c:v>
                </c:pt>
                <c:pt idx="3">
                  <c:v>165.464115431283</c:v>
                </c:pt>
                <c:pt idx="4">
                  <c:v>179.1545780084763</c:v>
                </c:pt>
                <c:pt idx="5">
                  <c:v>229.540113151136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6A9-4E85-B2E7-8A4B5AB1CD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5639560"/>
        <c:axId val="2145783544"/>
      </c:lineChart>
      <c:catAx>
        <c:axId val="2145639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2145783544"/>
        <c:crosses val="autoZero"/>
        <c:auto val="1"/>
        <c:lblAlgn val="ctr"/>
        <c:lblOffset val="100"/>
        <c:noMultiLvlLbl val="0"/>
      </c:catAx>
      <c:valAx>
        <c:axId val="2145783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nl-NL"/>
                  <a:t>Assets as % of GDP</a:t>
                </a:r>
              </a:p>
            </c:rich>
          </c:tx>
          <c:layout>
            <c:manualLayout>
              <c:xMode val="edge"/>
              <c:yMode val="edge"/>
              <c:x val="0.00602971939490104"/>
              <c:y val="0.26416847427380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NL"/>
          </a:p>
        </c:txPr>
        <c:crossAx val="2145639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nl-NL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 b="1" i="0">
          <a:latin typeface="Arial" panose="020B0604020202020204" pitchFamily="34" charset="0"/>
          <a:cs typeface="Arial" panose="020B0604020202020204" pitchFamily="34" charset="0"/>
        </a:defRPr>
      </a:pPr>
      <a:endParaRPr lang="nl-N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9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CA8227-8A84-4928-A426-71B66E465D8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676FBF47-7DAA-49FB-97DB-25F503A2E355}">
      <dgm:prSet phldrT="[Tekst]"/>
      <dgm:spPr/>
      <dgm:t>
        <a:bodyPr/>
        <a:lstStyle/>
        <a:p>
          <a:r>
            <a:rPr lang="en-AU" b="1" noProof="0" dirty="0">
              <a:latin typeface="Arial"/>
              <a:cs typeface="Arial"/>
            </a:rPr>
            <a:t>Traditional types </a:t>
          </a:r>
          <a:r>
            <a:rPr lang="en-AU" noProof="0" dirty="0">
              <a:latin typeface="Arial"/>
              <a:cs typeface="Arial"/>
            </a:rPr>
            <a:t>of institutional investors</a:t>
          </a:r>
          <a:endParaRPr lang="en-AU" noProof="0" dirty="0"/>
        </a:p>
      </dgm:t>
    </dgm:pt>
    <dgm:pt modelId="{CD396D63-9768-443B-9803-5B8F9C8358CD}" type="parTrans" cxnId="{93634C85-F654-48E8-85F5-E03A8AA00D23}">
      <dgm:prSet/>
      <dgm:spPr/>
      <dgm:t>
        <a:bodyPr/>
        <a:lstStyle/>
        <a:p>
          <a:endParaRPr lang="nl-NL"/>
        </a:p>
      </dgm:t>
    </dgm:pt>
    <dgm:pt modelId="{1D75D25F-E130-45AF-986F-2678ABB7F592}" type="sibTrans" cxnId="{93634C85-F654-48E8-85F5-E03A8AA00D23}">
      <dgm:prSet/>
      <dgm:spPr/>
      <dgm:t>
        <a:bodyPr/>
        <a:lstStyle/>
        <a:p>
          <a:endParaRPr lang="nl-NL"/>
        </a:p>
      </dgm:t>
    </dgm:pt>
    <dgm:pt modelId="{A4B378A4-DCD7-462D-B478-0B2E9DA53242}">
      <dgm:prSet/>
      <dgm:spPr/>
      <dgm:t>
        <a:bodyPr/>
        <a:lstStyle/>
        <a:p>
          <a:r>
            <a:rPr lang="en-AU" noProof="0" dirty="0">
              <a:latin typeface="Arial"/>
              <a:cs typeface="Arial"/>
            </a:rPr>
            <a:t>Pension funds</a:t>
          </a:r>
        </a:p>
      </dgm:t>
    </dgm:pt>
    <dgm:pt modelId="{96A53D87-2E68-474A-8DBA-E07F41F0BC87}" type="parTrans" cxnId="{F0A21FB1-ACBE-4CF1-BE5D-EEB32FDC3F9E}">
      <dgm:prSet/>
      <dgm:spPr/>
      <dgm:t>
        <a:bodyPr/>
        <a:lstStyle/>
        <a:p>
          <a:endParaRPr lang="nl-NL"/>
        </a:p>
      </dgm:t>
    </dgm:pt>
    <dgm:pt modelId="{BB1B30B0-761B-4977-8F40-C7E5C23D4CA6}" type="sibTrans" cxnId="{F0A21FB1-ACBE-4CF1-BE5D-EEB32FDC3F9E}">
      <dgm:prSet/>
      <dgm:spPr/>
      <dgm:t>
        <a:bodyPr/>
        <a:lstStyle/>
        <a:p>
          <a:endParaRPr lang="nl-NL"/>
        </a:p>
      </dgm:t>
    </dgm:pt>
    <dgm:pt modelId="{A0AE6F9F-FAE2-4D9A-9C91-E35C08E189FE}">
      <dgm:prSet/>
      <dgm:spPr/>
      <dgm:t>
        <a:bodyPr/>
        <a:lstStyle/>
        <a:p>
          <a:r>
            <a:rPr lang="en-AU" noProof="0" dirty="0">
              <a:latin typeface="Arial"/>
              <a:cs typeface="Arial"/>
            </a:rPr>
            <a:t>Insurance companies</a:t>
          </a:r>
        </a:p>
      </dgm:t>
    </dgm:pt>
    <dgm:pt modelId="{A73054D2-4A92-4150-B57E-C0AA06997A4F}" type="parTrans" cxnId="{EA5D2B83-0524-46B7-97A2-71788B07CBB9}">
      <dgm:prSet/>
      <dgm:spPr/>
      <dgm:t>
        <a:bodyPr/>
        <a:lstStyle/>
        <a:p>
          <a:endParaRPr lang="nl-NL"/>
        </a:p>
      </dgm:t>
    </dgm:pt>
    <dgm:pt modelId="{DE3E2346-3F57-4A13-9F90-3FCC30FEB696}" type="sibTrans" cxnId="{EA5D2B83-0524-46B7-97A2-71788B07CBB9}">
      <dgm:prSet/>
      <dgm:spPr/>
      <dgm:t>
        <a:bodyPr/>
        <a:lstStyle/>
        <a:p>
          <a:endParaRPr lang="nl-NL"/>
        </a:p>
      </dgm:t>
    </dgm:pt>
    <dgm:pt modelId="{997DCEA4-B47C-477E-A876-A82F810ADCAC}">
      <dgm:prSet/>
      <dgm:spPr/>
      <dgm:t>
        <a:bodyPr/>
        <a:lstStyle/>
        <a:p>
          <a:r>
            <a:rPr lang="en-AU" noProof="0" dirty="0">
              <a:latin typeface="Arial"/>
              <a:cs typeface="Arial"/>
            </a:rPr>
            <a:t>Investment funds (mutual funds)</a:t>
          </a:r>
        </a:p>
      </dgm:t>
    </dgm:pt>
    <dgm:pt modelId="{7EC0DE08-125F-4805-A535-97036DD43E93}" type="parTrans" cxnId="{ED5E93F0-A6F8-4642-B11D-A75DFB196EC3}">
      <dgm:prSet/>
      <dgm:spPr/>
      <dgm:t>
        <a:bodyPr/>
        <a:lstStyle/>
        <a:p>
          <a:endParaRPr lang="nl-NL"/>
        </a:p>
      </dgm:t>
    </dgm:pt>
    <dgm:pt modelId="{D37F3B21-9D14-4AF4-8AF2-0DC297B918D1}" type="sibTrans" cxnId="{ED5E93F0-A6F8-4642-B11D-A75DFB196EC3}">
      <dgm:prSet/>
      <dgm:spPr/>
      <dgm:t>
        <a:bodyPr/>
        <a:lstStyle/>
        <a:p>
          <a:endParaRPr lang="nl-NL"/>
        </a:p>
      </dgm:t>
    </dgm:pt>
    <dgm:pt modelId="{0BA67584-C38E-4F83-B30C-90DFA2E260A6}">
      <dgm:prSet/>
      <dgm:spPr/>
      <dgm:t>
        <a:bodyPr/>
        <a:lstStyle/>
        <a:p>
          <a:r>
            <a:rPr lang="en-AU" b="1" noProof="0" dirty="0">
              <a:latin typeface="Arial"/>
              <a:cs typeface="Arial"/>
            </a:rPr>
            <a:t>Alternative types </a:t>
          </a:r>
          <a:r>
            <a:rPr lang="en-AU" noProof="0" dirty="0">
              <a:latin typeface="Arial"/>
              <a:cs typeface="Arial"/>
            </a:rPr>
            <a:t>of institutional investors</a:t>
          </a:r>
        </a:p>
      </dgm:t>
    </dgm:pt>
    <dgm:pt modelId="{EF81B690-E231-4746-9669-324114E337D8}" type="parTrans" cxnId="{BAE3E88C-FF6A-4CC7-940B-715DC0D7D5AA}">
      <dgm:prSet/>
      <dgm:spPr/>
      <dgm:t>
        <a:bodyPr/>
        <a:lstStyle/>
        <a:p>
          <a:endParaRPr lang="nl-NL"/>
        </a:p>
      </dgm:t>
    </dgm:pt>
    <dgm:pt modelId="{68B0EE03-3A71-44A1-ABA1-959320B8355A}" type="sibTrans" cxnId="{BAE3E88C-FF6A-4CC7-940B-715DC0D7D5AA}">
      <dgm:prSet/>
      <dgm:spPr/>
      <dgm:t>
        <a:bodyPr/>
        <a:lstStyle/>
        <a:p>
          <a:endParaRPr lang="nl-NL"/>
        </a:p>
      </dgm:t>
    </dgm:pt>
    <dgm:pt modelId="{3CE863D3-BDE6-43E7-AEF9-20A0ED5CC229}">
      <dgm:prSet/>
      <dgm:spPr/>
      <dgm:t>
        <a:bodyPr/>
        <a:lstStyle/>
        <a:p>
          <a:r>
            <a:rPr lang="en-AU" noProof="0" dirty="0">
              <a:latin typeface="Arial"/>
              <a:cs typeface="Arial"/>
            </a:rPr>
            <a:t>Sovereign Wealth Funds (SWFs)</a:t>
          </a:r>
        </a:p>
      </dgm:t>
    </dgm:pt>
    <dgm:pt modelId="{69CD01D6-5E0F-442C-9475-A3FAAC0D7139}" type="parTrans" cxnId="{8C7BC5EB-2DE8-4FD1-8E89-0B0464B55284}">
      <dgm:prSet/>
      <dgm:spPr/>
      <dgm:t>
        <a:bodyPr/>
        <a:lstStyle/>
        <a:p>
          <a:endParaRPr lang="nl-NL"/>
        </a:p>
      </dgm:t>
    </dgm:pt>
    <dgm:pt modelId="{59526040-EBA1-4D13-B83C-C64D9E278A89}" type="sibTrans" cxnId="{8C7BC5EB-2DE8-4FD1-8E89-0B0464B55284}">
      <dgm:prSet/>
      <dgm:spPr/>
      <dgm:t>
        <a:bodyPr/>
        <a:lstStyle/>
        <a:p>
          <a:endParaRPr lang="nl-NL"/>
        </a:p>
      </dgm:t>
    </dgm:pt>
    <dgm:pt modelId="{019F0D78-8934-4738-BB06-A81989F5B058}">
      <dgm:prSet/>
      <dgm:spPr/>
      <dgm:t>
        <a:bodyPr/>
        <a:lstStyle/>
        <a:p>
          <a:r>
            <a:rPr lang="en-AU" noProof="0" dirty="0">
              <a:latin typeface="Arial"/>
              <a:cs typeface="Arial"/>
            </a:rPr>
            <a:t>Hedge funds</a:t>
          </a:r>
        </a:p>
      </dgm:t>
    </dgm:pt>
    <dgm:pt modelId="{93C23D4F-9C6D-4D62-86A3-398DDCE774D8}" type="parTrans" cxnId="{D4BF42E7-FEA3-4DF6-A770-B443BB0C032C}">
      <dgm:prSet/>
      <dgm:spPr/>
      <dgm:t>
        <a:bodyPr/>
        <a:lstStyle/>
        <a:p>
          <a:endParaRPr lang="nl-NL"/>
        </a:p>
      </dgm:t>
    </dgm:pt>
    <dgm:pt modelId="{A6656C79-B950-40AA-9AD2-D9C97F321579}" type="sibTrans" cxnId="{D4BF42E7-FEA3-4DF6-A770-B443BB0C032C}">
      <dgm:prSet/>
      <dgm:spPr/>
      <dgm:t>
        <a:bodyPr/>
        <a:lstStyle/>
        <a:p>
          <a:endParaRPr lang="nl-NL"/>
        </a:p>
      </dgm:t>
    </dgm:pt>
    <dgm:pt modelId="{FC211171-33BC-40AA-9C44-413AB97B4803}" type="pres">
      <dgm:prSet presAssocID="{1ACA8227-8A84-4928-A426-71B66E465D8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NL"/>
        </a:p>
      </dgm:t>
    </dgm:pt>
    <dgm:pt modelId="{83BF2ED6-1019-49CC-A708-84B064A6FA18}" type="pres">
      <dgm:prSet presAssocID="{676FBF47-7DAA-49FB-97DB-25F503A2E355}" presName="root" presStyleCnt="0"/>
      <dgm:spPr/>
    </dgm:pt>
    <dgm:pt modelId="{867B9B0C-9F70-403D-BF8F-301105CEF01A}" type="pres">
      <dgm:prSet presAssocID="{676FBF47-7DAA-49FB-97DB-25F503A2E355}" presName="rootComposite" presStyleCnt="0"/>
      <dgm:spPr/>
    </dgm:pt>
    <dgm:pt modelId="{75C3E8D8-F864-4593-9304-D00C7F08C5CF}" type="pres">
      <dgm:prSet presAssocID="{676FBF47-7DAA-49FB-97DB-25F503A2E355}" presName="rootText" presStyleLbl="node1" presStyleIdx="0" presStyleCnt="2"/>
      <dgm:spPr/>
      <dgm:t>
        <a:bodyPr/>
        <a:lstStyle/>
        <a:p>
          <a:endParaRPr lang="nl-NL"/>
        </a:p>
      </dgm:t>
    </dgm:pt>
    <dgm:pt modelId="{CDF1D568-AD27-467A-BCAF-15919F5B11A0}" type="pres">
      <dgm:prSet presAssocID="{676FBF47-7DAA-49FB-97DB-25F503A2E355}" presName="rootConnector" presStyleLbl="node1" presStyleIdx="0" presStyleCnt="2"/>
      <dgm:spPr/>
      <dgm:t>
        <a:bodyPr/>
        <a:lstStyle/>
        <a:p>
          <a:endParaRPr lang="nl-NL"/>
        </a:p>
      </dgm:t>
    </dgm:pt>
    <dgm:pt modelId="{E41C55E4-3B91-4A28-B1B6-904224ABC196}" type="pres">
      <dgm:prSet presAssocID="{676FBF47-7DAA-49FB-97DB-25F503A2E355}" presName="childShape" presStyleCnt="0"/>
      <dgm:spPr/>
    </dgm:pt>
    <dgm:pt modelId="{07C0E9CA-7D8F-44D7-9592-797EF902614F}" type="pres">
      <dgm:prSet presAssocID="{96A53D87-2E68-474A-8DBA-E07F41F0BC87}" presName="Name13" presStyleLbl="parChTrans1D2" presStyleIdx="0" presStyleCnt="5"/>
      <dgm:spPr/>
      <dgm:t>
        <a:bodyPr/>
        <a:lstStyle/>
        <a:p>
          <a:endParaRPr lang="nl-NL"/>
        </a:p>
      </dgm:t>
    </dgm:pt>
    <dgm:pt modelId="{A4263805-9CCE-4E76-BEC1-4FF08D4BE3A4}" type="pres">
      <dgm:prSet presAssocID="{A4B378A4-DCD7-462D-B478-0B2E9DA53242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CBE8F10-4563-45A1-8752-BE9C62291F8F}" type="pres">
      <dgm:prSet presAssocID="{A73054D2-4A92-4150-B57E-C0AA06997A4F}" presName="Name13" presStyleLbl="parChTrans1D2" presStyleIdx="1" presStyleCnt="5"/>
      <dgm:spPr/>
      <dgm:t>
        <a:bodyPr/>
        <a:lstStyle/>
        <a:p>
          <a:endParaRPr lang="nl-NL"/>
        </a:p>
      </dgm:t>
    </dgm:pt>
    <dgm:pt modelId="{8B455068-09C7-4D27-A263-FA4D09CF9DF6}" type="pres">
      <dgm:prSet presAssocID="{A0AE6F9F-FAE2-4D9A-9C91-E35C08E189FE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E2BAC67-C8F5-4D7E-9B9A-5E6A175FBDED}" type="pres">
      <dgm:prSet presAssocID="{7EC0DE08-125F-4805-A535-97036DD43E93}" presName="Name13" presStyleLbl="parChTrans1D2" presStyleIdx="2" presStyleCnt="5"/>
      <dgm:spPr/>
      <dgm:t>
        <a:bodyPr/>
        <a:lstStyle/>
        <a:p>
          <a:endParaRPr lang="nl-NL"/>
        </a:p>
      </dgm:t>
    </dgm:pt>
    <dgm:pt modelId="{102E3445-4C6B-45D1-B32B-81BD3AE893E4}" type="pres">
      <dgm:prSet presAssocID="{997DCEA4-B47C-477E-A876-A82F810ADCAC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321CA17-150F-4EE0-B31D-037C129EB409}" type="pres">
      <dgm:prSet presAssocID="{0BA67584-C38E-4F83-B30C-90DFA2E260A6}" presName="root" presStyleCnt="0"/>
      <dgm:spPr/>
    </dgm:pt>
    <dgm:pt modelId="{9DD9CF5E-D089-4384-A9A5-376ED36DEBBE}" type="pres">
      <dgm:prSet presAssocID="{0BA67584-C38E-4F83-B30C-90DFA2E260A6}" presName="rootComposite" presStyleCnt="0"/>
      <dgm:spPr/>
    </dgm:pt>
    <dgm:pt modelId="{19B491E0-8418-4501-9D89-84C72753C4B3}" type="pres">
      <dgm:prSet presAssocID="{0BA67584-C38E-4F83-B30C-90DFA2E260A6}" presName="rootText" presStyleLbl="node1" presStyleIdx="1" presStyleCnt="2"/>
      <dgm:spPr/>
      <dgm:t>
        <a:bodyPr/>
        <a:lstStyle/>
        <a:p>
          <a:endParaRPr lang="nl-NL"/>
        </a:p>
      </dgm:t>
    </dgm:pt>
    <dgm:pt modelId="{433CD0E5-3246-4F00-9497-B699F82C8921}" type="pres">
      <dgm:prSet presAssocID="{0BA67584-C38E-4F83-B30C-90DFA2E260A6}" presName="rootConnector" presStyleLbl="node1" presStyleIdx="1" presStyleCnt="2"/>
      <dgm:spPr/>
      <dgm:t>
        <a:bodyPr/>
        <a:lstStyle/>
        <a:p>
          <a:endParaRPr lang="nl-NL"/>
        </a:p>
      </dgm:t>
    </dgm:pt>
    <dgm:pt modelId="{B3256F20-31F8-4482-9626-F91719120EF7}" type="pres">
      <dgm:prSet presAssocID="{0BA67584-C38E-4F83-B30C-90DFA2E260A6}" presName="childShape" presStyleCnt="0"/>
      <dgm:spPr/>
    </dgm:pt>
    <dgm:pt modelId="{E33276FA-D585-4E58-A3BC-4B9CD0AC3BDB}" type="pres">
      <dgm:prSet presAssocID="{69CD01D6-5E0F-442C-9475-A3FAAC0D7139}" presName="Name13" presStyleLbl="parChTrans1D2" presStyleIdx="3" presStyleCnt="5"/>
      <dgm:spPr/>
      <dgm:t>
        <a:bodyPr/>
        <a:lstStyle/>
        <a:p>
          <a:endParaRPr lang="nl-NL"/>
        </a:p>
      </dgm:t>
    </dgm:pt>
    <dgm:pt modelId="{B3D6D6D0-8B4F-446F-BC27-3FC652489A5D}" type="pres">
      <dgm:prSet presAssocID="{3CE863D3-BDE6-43E7-AEF9-20A0ED5CC229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C9E4EF0-F915-4467-938A-105132C5C35A}" type="pres">
      <dgm:prSet presAssocID="{93C23D4F-9C6D-4D62-86A3-398DDCE774D8}" presName="Name13" presStyleLbl="parChTrans1D2" presStyleIdx="4" presStyleCnt="5"/>
      <dgm:spPr/>
      <dgm:t>
        <a:bodyPr/>
        <a:lstStyle/>
        <a:p>
          <a:endParaRPr lang="nl-NL"/>
        </a:p>
      </dgm:t>
    </dgm:pt>
    <dgm:pt modelId="{6E1F9173-4A33-497D-BC07-99C216AC3B35}" type="pres">
      <dgm:prSet presAssocID="{019F0D78-8934-4738-BB06-A81989F5B058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315C7F9-FDE7-4B2D-8829-9F1A377D77C0}" type="presOf" srcId="{676FBF47-7DAA-49FB-97DB-25F503A2E355}" destId="{CDF1D568-AD27-467A-BCAF-15919F5B11A0}" srcOrd="1" destOrd="0" presId="urn:microsoft.com/office/officeart/2005/8/layout/hierarchy3"/>
    <dgm:cxn modelId="{BAE3E88C-FF6A-4CC7-940B-715DC0D7D5AA}" srcId="{1ACA8227-8A84-4928-A426-71B66E465D87}" destId="{0BA67584-C38E-4F83-B30C-90DFA2E260A6}" srcOrd="1" destOrd="0" parTransId="{EF81B690-E231-4746-9669-324114E337D8}" sibTransId="{68B0EE03-3A71-44A1-ABA1-959320B8355A}"/>
    <dgm:cxn modelId="{18ED35A3-4E3F-4D67-8357-B41D2AFC90DA}" type="presOf" srcId="{0BA67584-C38E-4F83-B30C-90DFA2E260A6}" destId="{19B491E0-8418-4501-9D89-84C72753C4B3}" srcOrd="0" destOrd="0" presId="urn:microsoft.com/office/officeart/2005/8/layout/hierarchy3"/>
    <dgm:cxn modelId="{07D02978-E940-4B45-9542-A1B2A2304470}" type="presOf" srcId="{7EC0DE08-125F-4805-A535-97036DD43E93}" destId="{AE2BAC67-C8F5-4D7E-9B9A-5E6A175FBDED}" srcOrd="0" destOrd="0" presId="urn:microsoft.com/office/officeart/2005/8/layout/hierarchy3"/>
    <dgm:cxn modelId="{35E885AF-7C9B-4F8B-B4CB-2B24C3DB014F}" type="presOf" srcId="{0BA67584-C38E-4F83-B30C-90DFA2E260A6}" destId="{433CD0E5-3246-4F00-9497-B699F82C8921}" srcOrd="1" destOrd="0" presId="urn:microsoft.com/office/officeart/2005/8/layout/hierarchy3"/>
    <dgm:cxn modelId="{F0A21FB1-ACBE-4CF1-BE5D-EEB32FDC3F9E}" srcId="{676FBF47-7DAA-49FB-97DB-25F503A2E355}" destId="{A4B378A4-DCD7-462D-B478-0B2E9DA53242}" srcOrd="0" destOrd="0" parTransId="{96A53D87-2E68-474A-8DBA-E07F41F0BC87}" sibTransId="{BB1B30B0-761B-4977-8F40-C7E5C23D4CA6}"/>
    <dgm:cxn modelId="{93634C85-F654-48E8-85F5-E03A8AA00D23}" srcId="{1ACA8227-8A84-4928-A426-71B66E465D87}" destId="{676FBF47-7DAA-49FB-97DB-25F503A2E355}" srcOrd="0" destOrd="0" parTransId="{CD396D63-9768-443B-9803-5B8F9C8358CD}" sibTransId="{1D75D25F-E130-45AF-986F-2678ABB7F592}"/>
    <dgm:cxn modelId="{8C7BC5EB-2DE8-4FD1-8E89-0B0464B55284}" srcId="{0BA67584-C38E-4F83-B30C-90DFA2E260A6}" destId="{3CE863D3-BDE6-43E7-AEF9-20A0ED5CC229}" srcOrd="0" destOrd="0" parTransId="{69CD01D6-5E0F-442C-9475-A3FAAC0D7139}" sibTransId="{59526040-EBA1-4D13-B83C-C64D9E278A89}"/>
    <dgm:cxn modelId="{1EF57E04-14C3-48F0-AF33-FC9E47BB6859}" type="presOf" srcId="{A0AE6F9F-FAE2-4D9A-9C91-E35C08E189FE}" destId="{8B455068-09C7-4D27-A263-FA4D09CF9DF6}" srcOrd="0" destOrd="0" presId="urn:microsoft.com/office/officeart/2005/8/layout/hierarchy3"/>
    <dgm:cxn modelId="{3BD38D39-D44E-4380-A2F6-B1805F19B35F}" type="presOf" srcId="{1ACA8227-8A84-4928-A426-71B66E465D87}" destId="{FC211171-33BC-40AA-9C44-413AB97B4803}" srcOrd="0" destOrd="0" presId="urn:microsoft.com/office/officeart/2005/8/layout/hierarchy3"/>
    <dgm:cxn modelId="{2401761E-3C56-490C-A9EE-E08A2F716D2D}" type="presOf" srcId="{997DCEA4-B47C-477E-A876-A82F810ADCAC}" destId="{102E3445-4C6B-45D1-B32B-81BD3AE893E4}" srcOrd="0" destOrd="0" presId="urn:microsoft.com/office/officeart/2005/8/layout/hierarchy3"/>
    <dgm:cxn modelId="{E2B70D9E-1C6A-46C1-A256-3F96A946D537}" type="presOf" srcId="{019F0D78-8934-4738-BB06-A81989F5B058}" destId="{6E1F9173-4A33-497D-BC07-99C216AC3B35}" srcOrd="0" destOrd="0" presId="urn:microsoft.com/office/officeart/2005/8/layout/hierarchy3"/>
    <dgm:cxn modelId="{D4BF42E7-FEA3-4DF6-A770-B443BB0C032C}" srcId="{0BA67584-C38E-4F83-B30C-90DFA2E260A6}" destId="{019F0D78-8934-4738-BB06-A81989F5B058}" srcOrd="1" destOrd="0" parTransId="{93C23D4F-9C6D-4D62-86A3-398DDCE774D8}" sibTransId="{A6656C79-B950-40AA-9AD2-D9C97F321579}"/>
    <dgm:cxn modelId="{384DC24E-56A6-49A5-B87E-0DA54B9B1F2A}" type="presOf" srcId="{A4B378A4-DCD7-462D-B478-0B2E9DA53242}" destId="{A4263805-9CCE-4E76-BEC1-4FF08D4BE3A4}" srcOrd="0" destOrd="0" presId="urn:microsoft.com/office/officeart/2005/8/layout/hierarchy3"/>
    <dgm:cxn modelId="{809D5DE8-2E68-4950-8838-E0E3A5F88B64}" type="presOf" srcId="{A73054D2-4A92-4150-B57E-C0AA06997A4F}" destId="{4CBE8F10-4563-45A1-8752-BE9C62291F8F}" srcOrd="0" destOrd="0" presId="urn:microsoft.com/office/officeart/2005/8/layout/hierarchy3"/>
    <dgm:cxn modelId="{2605C749-93A4-448B-A60D-84CEC9D853AB}" type="presOf" srcId="{69CD01D6-5E0F-442C-9475-A3FAAC0D7139}" destId="{E33276FA-D585-4E58-A3BC-4B9CD0AC3BDB}" srcOrd="0" destOrd="0" presId="urn:microsoft.com/office/officeart/2005/8/layout/hierarchy3"/>
    <dgm:cxn modelId="{7CB66B04-88A4-4B2B-9A29-5760237DE204}" type="presOf" srcId="{93C23D4F-9C6D-4D62-86A3-398DDCE774D8}" destId="{FC9E4EF0-F915-4467-938A-105132C5C35A}" srcOrd="0" destOrd="0" presId="urn:microsoft.com/office/officeart/2005/8/layout/hierarchy3"/>
    <dgm:cxn modelId="{ABCE82C2-466F-4272-B777-E3C57E9D21C8}" type="presOf" srcId="{676FBF47-7DAA-49FB-97DB-25F503A2E355}" destId="{75C3E8D8-F864-4593-9304-D00C7F08C5CF}" srcOrd="0" destOrd="0" presId="urn:microsoft.com/office/officeart/2005/8/layout/hierarchy3"/>
    <dgm:cxn modelId="{99491976-2355-499D-B930-4DED547581A5}" type="presOf" srcId="{96A53D87-2E68-474A-8DBA-E07F41F0BC87}" destId="{07C0E9CA-7D8F-44D7-9592-797EF902614F}" srcOrd="0" destOrd="0" presId="urn:microsoft.com/office/officeart/2005/8/layout/hierarchy3"/>
    <dgm:cxn modelId="{EA5D2B83-0524-46B7-97A2-71788B07CBB9}" srcId="{676FBF47-7DAA-49FB-97DB-25F503A2E355}" destId="{A0AE6F9F-FAE2-4D9A-9C91-E35C08E189FE}" srcOrd="1" destOrd="0" parTransId="{A73054D2-4A92-4150-B57E-C0AA06997A4F}" sibTransId="{DE3E2346-3F57-4A13-9F90-3FCC30FEB696}"/>
    <dgm:cxn modelId="{ED5E93F0-A6F8-4642-B11D-A75DFB196EC3}" srcId="{676FBF47-7DAA-49FB-97DB-25F503A2E355}" destId="{997DCEA4-B47C-477E-A876-A82F810ADCAC}" srcOrd="2" destOrd="0" parTransId="{7EC0DE08-125F-4805-A535-97036DD43E93}" sibTransId="{D37F3B21-9D14-4AF4-8AF2-0DC297B918D1}"/>
    <dgm:cxn modelId="{E754AF7C-0607-4EAB-9D8B-460CFC839966}" type="presOf" srcId="{3CE863D3-BDE6-43E7-AEF9-20A0ED5CC229}" destId="{B3D6D6D0-8B4F-446F-BC27-3FC652489A5D}" srcOrd="0" destOrd="0" presId="urn:microsoft.com/office/officeart/2005/8/layout/hierarchy3"/>
    <dgm:cxn modelId="{61352B6C-D44E-496B-AB34-AA4F0E6256F6}" type="presParOf" srcId="{FC211171-33BC-40AA-9C44-413AB97B4803}" destId="{83BF2ED6-1019-49CC-A708-84B064A6FA18}" srcOrd="0" destOrd="0" presId="urn:microsoft.com/office/officeart/2005/8/layout/hierarchy3"/>
    <dgm:cxn modelId="{8672EB1E-AF25-442D-A868-43FA88AB9037}" type="presParOf" srcId="{83BF2ED6-1019-49CC-A708-84B064A6FA18}" destId="{867B9B0C-9F70-403D-BF8F-301105CEF01A}" srcOrd="0" destOrd="0" presId="urn:microsoft.com/office/officeart/2005/8/layout/hierarchy3"/>
    <dgm:cxn modelId="{52C696D3-224C-4845-AB3C-D932AD5481F7}" type="presParOf" srcId="{867B9B0C-9F70-403D-BF8F-301105CEF01A}" destId="{75C3E8D8-F864-4593-9304-D00C7F08C5CF}" srcOrd="0" destOrd="0" presId="urn:microsoft.com/office/officeart/2005/8/layout/hierarchy3"/>
    <dgm:cxn modelId="{3A302559-08F0-4492-927D-670540D31C60}" type="presParOf" srcId="{867B9B0C-9F70-403D-BF8F-301105CEF01A}" destId="{CDF1D568-AD27-467A-BCAF-15919F5B11A0}" srcOrd="1" destOrd="0" presId="urn:microsoft.com/office/officeart/2005/8/layout/hierarchy3"/>
    <dgm:cxn modelId="{7F391EF3-FF58-4D53-A225-3ECB55A29D4B}" type="presParOf" srcId="{83BF2ED6-1019-49CC-A708-84B064A6FA18}" destId="{E41C55E4-3B91-4A28-B1B6-904224ABC196}" srcOrd="1" destOrd="0" presId="urn:microsoft.com/office/officeart/2005/8/layout/hierarchy3"/>
    <dgm:cxn modelId="{FE85C95D-C8ED-44F2-A3B8-7F59DD4A1A25}" type="presParOf" srcId="{E41C55E4-3B91-4A28-B1B6-904224ABC196}" destId="{07C0E9CA-7D8F-44D7-9592-797EF902614F}" srcOrd="0" destOrd="0" presId="urn:microsoft.com/office/officeart/2005/8/layout/hierarchy3"/>
    <dgm:cxn modelId="{92E5A0E8-8F35-4E03-955A-7F752D83BCC4}" type="presParOf" srcId="{E41C55E4-3B91-4A28-B1B6-904224ABC196}" destId="{A4263805-9CCE-4E76-BEC1-4FF08D4BE3A4}" srcOrd="1" destOrd="0" presId="urn:microsoft.com/office/officeart/2005/8/layout/hierarchy3"/>
    <dgm:cxn modelId="{CBCBE901-92E2-4F74-BA9D-B6C0FF3325FE}" type="presParOf" srcId="{E41C55E4-3B91-4A28-B1B6-904224ABC196}" destId="{4CBE8F10-4563-45A1-8752-BE9C62291F8F}" srcOrd="2" destOrd="0" presId="urn:microsoft.com/office/officeart/2005/8/layout/hierarchy3"/>
    <dgm:cxn modelId="{3A81BF4A-B704-4738-B009-2376EC991E2F}" type="presParOf" srcId="{E41C55E4-3B91-4A28-B1B6-904224ABC196}" destId="{8B455068-09C7-4D27-A263-FA4D09CF9DF6}" srcOrd="3" destOrd="0" presId="urn:microsoft.com/office/officeart/2005/8/layout/hierarchy3"/>
    <dgm:cxn modelId="{FF128D7D-F0A3-40FA-9F8C-7D6DAAC2E2E9}" type="presParOf" srcId="{E41C55E4-3B91-4A28-B1B6-904224ABC196}" destId="{AE2BAC67-C8F5-4D7E-9B9A-5E6A175FBDED}" srcOrd="4" destOrd="0" presId="urn:microsoft.com/office/officeart/2005/8/layout/hierarchy3"/>
    <dgm:cxn modelId="{81184201-87E1-4716-A935-9DB5799A7381}" type="presParOf" srcId="{E41C55E4-3B91-4A28-B1B6-904224ABC196}" destId="{102E3445-4C6B-45D1-B32B-81BD3AE893E4}" srcOrd="5" destOrd="0" presId="urn:microsoft.com/office/officeart/2005/8/layout/hierarchy3"/>
    <dgm:cxn modelId="{C2E1DBFA-E735-4088-90CA-52428302D5D6}" type="presParOf" srcId="{FC211171-33BC-40AA-9C44-413AB97B4803}" destId="{7321CA17-150F-4EE0-B31D-037C129EB409}" srcOrd="1" destOrd="0" presId="urn:microsoft.com/office/officeart/2005/8/layout/hierarchy3"/>
    <dgm:cxn modelId="{D763B6B1-E2FB-489F-A8E8-E6AAE6CF9C70}" type="presParOf" srcId="{7321CA17-150F-4EE0-B31D-037C129EB409}" destId="{9DD9CF5E-D089-4384-A9A5-376ED36DEBBE}" srcOrd="0" destOrd="0" presId="urn:microsoft.com/office/officeart/2005/8/layout/hierarchy3"/>
    <dgm:cxn modelId="{1860006A-7305-4404-A5C9-842A6B1CF319}" type="presParOf" srcId="{9DD9CF5E-D089-4384-A9A5-376ED36DEBBE}" destId="{19B491E0-8418-4501-9D89-84C72753C4B3}" srcOrd="0" destOrd="0" presId="urn:microsoft.com/office/officeart/2005/8/layout/hierarchy3"/>
    <dgm:cxn modelId="{7EDBE65E-592E-406C-A880-819C696ADDA4}" type="presParOf" srcId="{9DD9CF5E-D089-4384-A9A5-376ED36DEBBE}" destId="{433CD0E5-3246-4F00-9497-B699F82C8921}" srcOrd="1" destOrd="0" presId="urn:microsoft.com/office/officeart/2005/8/layout/hierarchy3"/>
    <dgm:cxn modelId="{4ED384F4-2A2F-48E0-8253-D85B4ABDEBB8}" type="presParOf" srcId="{7321CA17-150F-4EE0-B31D-037C129EB409}" destId="{B3256F20-31F8-4482-9626-F91719120EF7}" srcOrd="1" destOrd="0" presId="urn:microsoft.com/office/officeart/2005/8/layout/hierarchy3"/>
    <dgm:cxn modelId="{6AB9083E-83CD-4C0B-80B6-BF21F22FC42B}" type="presParOf" srcId="{B3256F20-31F8-4482-9626-F91719120EF7}" destId="{E33276FA-D585-4E58-A3BC-4B9CD0AC3BDB}" srcOrd="0" destOrd="0" presId="urn:microsoft.com/office/officeart/2005/8/layout/hierarchy3"/>
    <dgm:cxn modelId="{E7E15252-42BD-4B51-8EE9-1B72ABC99B65}" type="presParOf" srcId="{B3256F20-31F8-4482-9626-F91719120EF7}" destId="{B3D6D6D0-8B4F-446F-BC27-3FC652489A5D}" srcOrd="1" destOrd="0" presId="urn:microsoft.com/office/officeart/2005/8/layout/hierarchy3"/>
    <dgm:cxn modelId="{CA0FE614-047C-4BAF-A436-5153D46C04F6}" type="presParOf" srcId="{B3256F20-31F8-4482-9626-F91719120EF7}" destId="{FC9E4EF0-F915-4467-938A-105132C5C35A}" srcOrd="2" destOrd="0" presId="urn:microsoft.com/office/officeart/2005/8/layout/hierarchy3"/>
    <dgm:cxn modelId="{CDF145EE-2AAE-4620-B7F2-971BA47539B2}" type="presParOf" srcId="{B3256F20-31F8-4482-9626-F91719120EF7}" destId="{6E1F9173-4A33-497D-BC07-99C216AC3B35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94D33A-0BA9-4B4C-A604-98F68D00079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3728AD16-2C2C-40DD-A4A3-8D954CE156EB}">
      <dgm:prSet phldrT="[Tekst]"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Approaches to preserve common good</a:t>
          </a:r>
          <a:endParaRPr lang="nl-NL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2403F6-BAA1-44CE-AE77-698A419678F1}" type="parTrans" cxnId="{024AE346-4EDD-4B70-B837-4E136CE00D84}">
      <dgm:prSet/>
      <dgm:spPr/>
      <dgm:t>
        <a:bodyPr/>
        <a:lstStyle/>
        <a:p>
          <a:endParaRPr lang="nl-NL"/>
        </a:p>
      </dgm:t>
    </dgm:pt>
    <dgm:pt modelId="{29F716D8-5082-4734-A172-251BC8ED386B}" type="sibTrans" cxnId="{024AE346-4EDD-4B70-B837-4E136CE00D84}">
      <dgm:prSet/>
      <dgm:spPr/>
      <dgm:t>
        <a:bodyPr/>
        <a:lstStyle/>
        <a:p>
          <a:endParaRPr lang="nl-NL"/>
        </a:p>
      </dgm:t>
    </dgm:pt>
    <dgm:pt modelId="{97CCA578-2792-4F96-988A-F925CD16A5FF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First best: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taxation and/or regulation </a:t>
          </a:r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– international cooperation sometimes possible (ozone layer) but often lacking (carbon tax)</a:t>
          </a:r>
        </a:p>
      </dgm:t>
    </dgm:pt>
    <dgm:pt modelId="{86FB95F6-AEFF-42B3-8E3E-4A893B5189BA}" type="parTrans" cxnId="{C22C3E44-D0A6-44E6-B5BD-F15C9D002654}">
      <dgm:prSet/>
      <dgm:spPr/>
      <dgm:t>
        <a:bodyPr/>
        <a:lstStyle/>
        <a:p>
          <a:endParaRPr lang="nl-NL"/>
        </a:p>
      </dgm:t>
    </dgm:pt>
    <dgm:pt modelId="{F8FC3FC9-BA45-4605-A412-561B33555E33}" type="sibTrans" cxnId="{C22C3E44-D0A6-44E6-B5BD-F15C9D002654}">
      <dgm:prSet/>
      <dgm:spPr/>
      <dgm:t>
        <a:bodyPr/>
        <a:lstStyle/>
        <a:p>
          <a:endParaRPr lang="nl-NL"/>
        </a:p>
      </dgm:t>
    </dgm:pt>
    <dgm:pt modelId="{85E7A9A1-53A2-44C8-8AE6-F9D22261ABA1}">
      <dgm:prSet/>
      <dgm:spPr/>
      <dgm:t>
        <a:bodyPr/>
        <a:lstStyle/>
        <a:p>
          <a:r>
            <a:rPr lang="en-GB" dirty="0">
              <a:latin typeface="Arial" panose="020B0604020202020204" pitchFamily="34" charset="0"/>
              <a:cs typeface="Arial" panose="020B0604020202020204" pitchFamily="34" charset="0"/>
            </a:rPr>
            <a:t>Second best: </a:t>
          </a:r>
          <a:r>
            <a:rPr lang="en-GB" b="1" dirty="0">
              <a:latin typeface="Arial" panose="020B0604020202020204" pitchFamily="34" charset="0"/>
              <a:cs typeface="Arial" panose="020B0604020202020204" pitchFamily="34" charset="0"/>
            </a:rPr>
            <a:t>cooperation among </a:t>
          </a:r>
          <a:r>
            <a:rPr lang="en-GB" b="1">
              <a:latin typeface="Arial" panose="020B0604020202020204" pitchFamily="34" charset="0"/>
              <a:cs typeface="Arial" panose="020B0604020202020204" pitchFamily="34" charset="0"/>
            </a:rPr>
            <a:t>key players </a:t>
          </a:r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(rules to govern common good, monitoring and sanctions, clear group boundaries)</a:t>
          </a:r>
          <a:br>
            <a:rPr lang="en-GB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>
              <a:latin typeface="Arial" panose="020B0604020202020204" pitchFamily="34" charset="0"/>
              <a:ea typeface="Wingdings"/>
              <a:cs typeface="Arial" panose="020B0604020202020204" pitchFamily="34" charset="0"/>
              <a:sym typeface="Wingdings"/>
            </a:rPr>
            <a:t></a:t>
          </a:r>
          <a:r>
            <a:rPr lang="en-GB">
              <a:latin typeface="Arial" panose="020B0604020202020204" pitchFamily="34" charset="0"/>
              <a:cs typeface="Arial" panose="020B0604020202020204" pitchFamily="34" charset="0"/>
            </a:rPr>
            <a:t> coalition of the willing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373035-EEE1-4180-90CC-025FC0E76A87}" type="parTrans" cxnId="{96D252DF-9B04-484C-85E4-4E25A00D9385}">
      <dgm:prSet/>
      <dgm:spPr/>
      <dgm:t>
        <a:bodyPr/>
        <a:lstStyle/>
        <a:p>
          <a:endParaRPr lang="nl-NL"/>
        </a:p>
      </dgm:t>
    </dgm:pt>
    <dgm:pt modelId="{2844762A-D570-496F-B99E-75767B91E225}" type="sibTrans" cxnId="{96D252DF-9B04-484C-85E4-4E25A00D9385}">
      <dgm:prSet/>
      <dgm:spPr/>
      <dgm:t>
        <a:bodyPr/>
        <a:lstStyle/>
        <a:p>
          <a:endParaRPr lang="nl-NL"/>
        </a:p>
      </dgm:t>
    </dgm:pt>
    <dgm:pt modelId="{7A1556F3-4CA5-4878-BA7C-9A411F63799E}" type="pres">
      <dgm:prSet presAssocID="{1094D33A-0BA9-4B4C-A604-98F68D00079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A01A3817-3DE1-46EE-B17F-07BDC0A3FB81}" type="pres">
      <dgm:prSet presAssocID="{3728AD16-2C2C-40DD-A4A3-8D954CE156EB}" presName="root1" presStyleCnt="0"/>
      <dgm:spPr/>
    </dgm:pt>
    <dgm:pt modelId="{FBCF3315-DDEB-4F6B-8969-DA8EFDCB2E89}" type="pres">
      <dgm:prSet presAssocID="{3728AD16-2C2C-40DD-A4A3-8D954CE156E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03094926-AE64-4D18-918B-7BDFEC0349E7}" type="pres">
      <dgm:prSet presAssocID="{3728AD16-2C2C-40DD-A4A3-8D954CE156EB}" presName="level2hierChild" presStyleCnt="0"/>
      <dgm:spPr/>
    </dgm:pt>
    <dgm:pt modelId="{2ED078FD-2AD6-4AAC-B97E-1299033BF314}" type="pres">
      <dgm:prSet presAssocID="{86FB95F6-AEFF-42B3-8E3E-4A893B5189BA}" presName="conn2-1" presStyleLbl="parChTrans1D2" presStyleIdx="0" presStyleCnt="2"/>
      <dgm:spPr/>
      <dgm:t>
        <a:bodyPr/>
        <a:lstStyle/>
        <a:p>
          <a:endParaRPr lang="nl-NL"/>
        </a:p>
      </dgm:t>
    </dgm:pt>
    <dgm:pt modelId="{88522BC8-2B5B-43DD-A88F-E380FF5E3770}" type="pres">
      <dgm:prSet presAssocID="{86FB95F6-AEFF-42B3-8E3E-4A893B5189BA}" presName="connTx" presStyleLbl="parChTrans1D2" presStyleIdx="0" presStyleCnt="2"/>
      <dgm:spPr/>
      <dgm:t>
        <a:bodyPr/>
        <a:lstStyle/>
        <a:p>
          <a:endParaRPr lang="nl-NL"/>
        </a:p>
      </dgm:t>
    </dgm:pt>
    <dgm:pt modelId="{7FE40EE8-F217-450D-8C1D-A2F3EEE56DB9}" type="pres">
      <dgm:prSet presAssocID="{97CCA578-2792-4F96-988A-F925CD16A5FF}" presName="root2" presStyleCnt="0"/>
      <dgm:spPr/>
    </dgm:pt>
    <dgm:pt modelId="{4457A11A-B051-4BC5-B9F9-324EBFB0E785}" type="pres">
      <dgm:prSet presAssocID="{97CCA578-2792-4F96-988A-F925CD16A5F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307102AD-F089-4518-B104-8175158CF6B9}" type="pres">
      <dgm:prSet presAssocID="{97CCA578-2792-4F96-988A-F925CD16A5FF}" presName="level3hierChild" presStyleCnt="0"/>
      <dgm:spPr/>
    </dgm:pt>
    <dgm:pt modelId="{8C4BBBB7-B99F-4240-B485-856B6078EBA9}" type="pres">
      <dgm:prSet presAssocID="{E1373035-EEE1-4180-90CC-025FC0E76A87}" presName="conn2-1" presStyleLbl="parChTrans1D2" presStyleIdx="1" presStyleCnt="2"/>
      <dgm:spPr/>
      <dgm:t>
        <a:bodyPr/>
        <a:lstStyle/>
        <a:p>
          <a:endParaRPr lang="nl-NL"/>
        </a:p>
      </dgm:t>
    </dgm:pt>
    <dgm:pt modelId="{CF485057-700C-4C79-848F-D6C8819620D5}" type="pres">
      <dgm:prSet presAssocID="{E1373035-EEE1-4180-90CC-025FC0E76A87}" presName="connTx" presStyleLbl="parChTrans1D2" presStyleIdx="1" presStyleCnt="2"/>
      <dgm:spPr/>
      <dgm:t>
        <a:bodyPr/>
        <a:lstStyle/>
        <a:p>
          <a:endParaRPr lang="nl-NL"/>
        </a:p>
      </dgm:t>
    </dgm:pt>
    <dgm:pt modelId="{0E662DCE-098B-472D-8949-265D0ADC289C}" type="pres">
      <dgm:prSet presAssocID="{85E7A9A1-53A2-44C8-8AE6-F9D22261ABA1}" presName="root2" presStyleCnt="0"/>
      <dgm:spPr/>
    </dgm:pt>
    <dgm:pt modelId="{83DA8526-255B-48BC-8E1B-E22C5C14C8FC}" type="pres">
      <dgm:prSet presAssocID="{85E7A9A1-53A2-44C8-8AE6-F9D22261ABA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nl-NL"/>
        </a:p>
      </dgm:t>
    </dgm:pt>
    <dgm:pt modelId="{DB4F3A56-C216-4E96-A132-2DBA56BEA073}" type="pres">
      <dgm:prSet presAssocID="{85E7A9A1-53A2-44C8-8AE6-F9D22261ABA1}" presName="level3hierChild" presStyleCnt="0"/>
      <dgm:spPr/>
    </dgm:pt>
  </dgm:ptLst>
  <dgm:cxnLst>
    <dgm:cxn modelId="{96D252DF-9B04-484C-85E4-4E25A00D9385}" srcId="{3728AD16-2C2C-40DD-A4A3-8D954CE156EB}" destId="{85E7A9A1-53A2-44C8-8AE6-F9D22261ABA1}" srcOrd="1" destOrd="0" parTransId="{E1373035-EEE1-4180-90CC-025FC0E76A87}" sibTransId="{2844762A-D570-496F-B99E-75767B91E225}"/>
    <dgm:cxn modelId="{1664F0AD-8B4B-4A3F-AD76-4BF8F11A3902}" type="presOf" srcId="{E1373035-EEE1-4180-90CC-025FC0E76A87}" destId="{CF485057-700C-4C79-848F-D6C8819620D5}" srcOrd="1" destOrd="0" presId="urn:microsoft.com/office/officeart/2005/8/layout/hierarchy2"/>
    <dgm:cxn modelId="{7A7395B2-B868-45C1-BEA6-8EACD54F0D06}" type="presOf" srcId="{85E7A9A1-53A2-44C8-8AE6-F9D22261ABA1}" destId="{83DA8526-255B-48BC-8E1B-E22C5C14C8FC}" srcOrd="0" destOrd="0" presId="urn:microsoft.com/office/officeart/2005/8/layout/hierarchy2"/>
    <dgm:cxn modelId="{55AFB533-BB94-40AF-9D42-712D7806BE30}" type="presOf" srcId="{86FB95F6-AEFF-42B3-8E3E-4A893B5189BA}" destId="{88522BC8-2B5B-43DD-A88F-E380FF5E3770}" srcOrd="1" destOrd="0" presId="urn:microsoft.com/office/officeart/2005/8/layout/hierarchy2"/>
    <dgm:cxn modelId="{574EA21E-086E-4FDE-80F9-3B34543B5B53}" type="presOf" srcId="{1094D33A-0BA9-4B4C-A604-98F68D00079C}" destId="{7A1556F3-4CA5-4878-BA7C-9A411F63799E}" srcOrd="0" destOrd="0" presId="urn:microsoft.com/office/officeart/2005/8/layout/hierarchy2"/>
    <dgm:cxn modelId="{FC9CBDC0-A693-41B9-AE43-4307BC7D57BD}" type="presOf" srcId="{3728AD16-2C2C-40DD-A4A3-8D954CE156EB}" destId="{FBCF3315-DDEB-4F6B-8969-DA8EFDCB2E89}" srcOrd="0" destOrd="0" presId="urn:microsoft.com/office/officeart/2005/8/layout/hierarchy2"/>
    <dgm:cxn modelId="{75B2A02E-D6C3-40F7-B123-7BD108B497C2}" type="presOf" srcId="{97CCA578-2792-4F96-988A-F925CD16A5FF}" destId="{4457A11A-B051-4BC5-B9F9-324EBFB0E785}" srcOrd="0" destOrd="0" presId="urn:microsoft.com/office/officeart/2005/8/layout/hierarchy2"/>
    <dgm:cxn modelId="{024AE346-4EDD-4B70-B837-4E136CE00D84}" srcId="{1094D33A-0BA9-4B4C-A604-98F68D00079C}" destId="{3728AD16-2C2C-40DD-A4A3-8D954CE156EB}" srcOrd="0" destOrd="0" parTransId="{D72403F6-BAA1-44CE-AE77-698A419678F1}" sibTransId="{29F716D8-5082-4734-A172-251BC8ED386B}"/>
    <dgm:cxn modelId="{225143EC-E3D7-4B32-A93A-91D52813CFE0}" type="presOf" srcId="{E1373035-EEE1-4180-90CC-025FC0E76A87}" destId="{8C4BBBB7-B99F-4240-B485-856B6078EBA9}" srcOrd="0" destOrd="0" presId="urn:microsoft.com/office/officeart/2005/8/layout/hierarchy2"/>
    <dgm:cxn modelId="{860BBEEA-334F-4AD3-A1C7-CDC40311820C}" type="presOf" srcId="{86FB95F6-AEFF-42B3-8E3E-4A893B5189BA}" destId="{2ED078FD-2AD6-4AAC-B97E-1299033BF314}" srcOrd="0" destOrd="0" presId="urn:microsoft.com/office/officeart/2005/8/layout/hierarchy2"/>
    <dgm:cxn modelId="{C22C3E44-D0A6-44E6-B5BD-F15C9D002654}" srcId="{3728AD16-2C2C-40DD-A4A3-8D954CE156EB}" destId="{97CCA578-2792-4F96-988A-F925CD16A5FF}" srcOrd="0" destOrd="0" parTransId="{86FB95F6-AEFF-42B3-8E3E-4A893B5189BA}" sibTransId="{F8FC3FC9-BA45-4605-A412-561B33555E33}"/>
    <dgm:cxn modelId="{69F4A391-5E71-47E2-9CDD-3D3285E4E268}" type="presParOf" srcId="{7A1556F3-4CA5-4878-BA7C-9A411F63799E}" destId="{A01A3817-3DE1-46EE-B17F-07BDC0A3FB81}" srcOrd="0" destOrd="0" presId="urn:microsoft.com/office/officeart/2005/8/layout/hierarchy2"/>
    <dgm:cxn modelId="{43BED64D-084E-44B8-AACC-F27FE43002EC}" type="presParOf" srcId="{A01A3817-3DE1-46EE-B17F-07BDC0A3FB81}" destId="{FBCF3315-DDEB-4F6B-8969-DA8EFDCB2E89}" srcOrd="0" destOrd="0" presId="urn:microsoft.com/office/officeart/2005/8/layout/hierarchy2"/>
    <dgm:cxn modelId="{FA722699-2067-403B-84E0-C30A4356B160}" type="presParOf" srcId="{A01A3817-3DE1-46EE-B17F-07BDC0A3FB81}" destId="{03094926-AE64-4D18-918B-7BDFEC0349E7}" srcOrd="1" destOrd="0" presId="urn:microsoft.com/office/officeart/2005/8/layout/hierarchy2"/>
    <dgm:cxn modelId="{B91BB6EA-1B93-43ED-9CC7-C6F22315525D}" type="presParOf" srcId="{03094926-AE64-4D18-918B-7BDFEC0349E7}" destId="{2ED078FD-2AD6-4AAC-B97E-1299033BF314}" srcOrd="0" destOrd="0" presId="urn:microsoft.com/office/officeart/2005/8/layout/hierarchy2"/>
    <dgm:cxn modelId="{C51A6910-003E-48B5-A949-9D1A08668EF5}" type="presParOf" srcId="{2ED078FD-2AD6-4AAC-B97E-1299033BF314}" destId="{88522BC8-2B5B-43DD-A88F-E380FF5E3770}" srcOrd="0" destOrd="0" presId="urn:microsoft.com/office/officeart/2005/8/layout/hierarchy2"/>
    <dgm:cxn modelId="{135DFC92-4FC5-4BD5-B6F5-60F174145109}" type="presParOf" srcId="{03094926-AE64-4D18-918B-7BDFEC0349E7}" destId="{7FE40EE8-F217-450D-8C1D-A2F3EEE56DB9}" srcOrd="1" destOrd="0" presId="urn:microsoft.com/office/officeart/2005/8/layout/hierarchy2"/>
    <dgm:cxn modelId="{13E3126A-CD21-4E40-A33E-EBD4093FE0E5}" type="presParOf" srcId="{7FE40EE8-F217-450D-8C1D-A2F3EEE56DB9}" destId="{4457A11A-B051-4BC5-B9F9-324EBFB0E785}" srcOrd="0" destOrd="0" presId="urn:microsoft.com/office/officeart/2005/8/layout/hierarchy2"/>
    <dgm:cxn modelId="{A3DA0325-423B-432D-8859-868C74D82933}" type="presParOf" srcId="{7FE40EE8-F217-450D-8C1D-A2F3EEE56DB9}" destId="{307102AD-F089-4518-B104-8175158CF6B9}" srcOrd="1" destOrd="0" presId="urn:microsoft.com/office/officeart/2005/8/layout/hierarchy2"/>
    <dgm:cxn modelId="{84281DF5-3DF9-49D6-90D9-C47E495F2F14}" type="presParOf" srcId="{03094926-AE64-4D18-918B-7BDFEC0349E7}" destId="{8C4BBBB7-B99F-4240-B485-856B6078EBA9}" srcOrd="2" destOrd="0" presId="urn:microsoft.com/office/officeart/2005/8/layout/hierarchy2"/>
    <dgm:cxn modelId="{8F924B31-88DD-462D-A0D5-7CB8A3D8C3CD}" type="presParOf" srcId="{8C4BBBB7-B99F-4240-B485-856B6078EBA9}" destId="{CF485057-700C-4C79-848F-D6C8819620D5}" srcOrd="0" destOrd="0" presId="urn:microsoft.com/office/officeart/2005/8/layout/hierarchy2"/>
    <dgm:cxn modelId="{493311FF-A8BB-4154-A2AD-86C7861E7B71}" type="presParOf" srcId="{03094926-AE64-4D18-918B-7BDFEC0349E7}" destId="{0E662DCE-098B-472D-8949-265D0ADC289C}" srcOrd="3" destOrd="0" presId="urn:microsoft.com/office/officeart/2005/8/layout/hierarchy2"/>
    <dgm:cxn modelId="{6FBC7112-3B36-4B46-B231-1383E5EB2FDF}" type="presParOf" srcId="{0E662DCE-098B-472D-8949-265D0ADC289C}" destId="{83DA8526-255B-48BC-8E1B-E22C5C14C8FC}" srcOrd="0" destOrd="0" presId="urn:microsoft.com/office/officeart/2005/8/layout/hierarchy2"/>
    <dgm:cxn modelId="{27A36CED-72ED-4C48-A9CD-7CBBE1828CC0}" type="presParOf" srcId="{0E662DCE-098B-472D-8949-265D0ADC289C}" destId="{DB4F3A56-C216-4E96-A132-2DBA56BEA0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F72651-17B0-4A51-90A3-058396F7435A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38725B45-5873-4F6B-8918-F779257CBAFF}">
      <dgm:prSet phldrT="[Tekst]"/>
      <dgm:spPr/>
      <dgm:t>
        <a:bodyPr/>
        <a:lstStyle/>
        <a:p>
          <a:r>
            <a:rPr lang="en-GB" dirty="0">
              <a:latin typeface="Arial"/>
              <a:cs typeface="Arial"/>
            </a:rPr>
            <a:t>Current sustainability practices too </a:t>
          </a:r>
          <a:r>
            <a:rPr lang="en-GB" b="1" dirty="0">
              <a:latin typeface="Arial"/>
              <a:cs typeface="Arial"/>
            </a:rPr>
            <a:t>incremental</a:t>
          </a:r>
          <a:endParaRPr lang="nl-NL" dirty="0"/>
        </a:p>
      </dgm:t>
    </dgm:pt>
    <dgm:pt modelId="{3AEFB274-51BF-4931-BBBD-90093DFB6BDD}" type="parTrans" cxnId="{BB336433-2F95-47E5-A1A8-C55EBBC48C3C}">
      <dgm:prSet/>
      <dgm:spPr/>
      <dgm:t>
        <a:bodyPr/>
        <a:lstStyle/>
        <a:p>
          <a:endParaRPr lang="nl-NL"/>
        </a:p>
      </dgm:t>
    </dgm:pt>
    <dgm:pt modelId="{5230445E-9BD4-4839-B548-7BCC1DEC673C}" type="sibTrans" cxnId="{BB336433-2F95-47E5-A1A8-C55EBBC48C3C}">
      <dgm:prSet/>
      <dgm:spPr/>
      <dgm:t>
        <a:bodyPr/>
        <a:lstStyle/>
        <a:p>
          <a:endParaRPr lang="nl-NL"/>
        </a:p>
      </dgm:t>
    </dgm:pt>
    <dgm:pt modelId="{9F3C88E8-3069-4520-9B69-A7BD25683140}">
      <dgm:prSet/>
      <dgm:spPr/>
      <dgm:t>
        <a:bodyPr/>
        <a:lstStyle/>
        <a:p>
          <a:r>
            <a:rPr lang="en-GB" dirty="0">
              <a:latin typeface="Arial"/>
              <a:cs typeface="Arial"/>
            </a:rPr>
            <a:t>Focus on improvement in company or value chain (measured by ESG ratings)</a:t>
          </a:r>
        </a:p>
      </dgm:t>
    </dgm:pt>
    <dgm:pt modelId="{54E406D9-0DF1-49EA-A80C-1747E1F6060D}" type="parTrans" cxnId="{CF94675F-51E5-4D67-A12C-CC2088A1868A}">
      <dgm:prSet/>
      <dgm:spPr/>
      <dgm:t>
        <a:bodyPr/>
        <a:lstStyle/>
        <a:p>
          <a:endParaRPr lang="nl-NL"/>
        </a:p>
      </dgm:t>
    </dgm:pt>
    <dgm:pt modelId="{ECFCA6B3-10CE-4504-8280-71763FA7625E}" type="sibTrans" cxnId="{CF94675F-51E5-4D67-A12C-CC2088A1868A}">
      <dgm:prSet/>
      <dgm:spPr/>
      <dgm:t>
        <a:bodyPr/>
        <a:lstStyle/>
        <a:p>
          <a:endParaRPr lang="nl-NL"/>
        </a:p>
      </dgm:t>
    </dgm:pt>
    <dgm:pt modelId="{A5E31980-6620-4AAC-8247-0F5F69213464}">
      <dgm:prSet/>
      <dgm:spPr/>
      <dgm:t>
        <a:bodyPr/>
        <a:lstStyle/>
        <a:p>
          <a:r>
            <a:rPr lang="en-GB" b="1" dirty="0">
              <a:latin typeface="Arial"/>
              <a:cs typeface="Arial"/>
            </a:rPr>
            <a:t>Inside-out perspective </a:t>
          </a:r>
          <a:r>
            <a:rPr lang="en-GB" dirty="0">
              <a:latin typeface="Arial"/>
              <a:cs typeface="Arial"/>
            </a:rPr>
            <a:t>looks at efficiency of company / sector (</a:t>
          </a:r>
          <a:r>
            <a:rPr lang="en-GB" b="1" dirty="0">
              <a:latin typeface="Arial"/>
              <a:cs typeface="Arial"/>
            </a:rPr>
            <a:t>numerator</a:t>
          </a:r>
          <a:r>
            <a:rPr lang="en-GB" dirty="0">
              <a:latin typeface="Arial"/>
              <a:cs typeface="Arial"/>
            </a:rPr>
            <a:t>)</a:t>
          </a:r>
        </a:p>
      </dgm:t>
    </dgm:pt>
    <dgm:pt modelId="{AD07C792-A2A0-418D-86D2-20867B3B3441}" type="parTrans" cxnId="{8E8F8072-7812-419F-9DEF-B7ABFFE87EC9}">
      <dgm:prSet/>
      <dgm:spPr/>
      <dgm:t>
        <a:bodyPr/>
        <a:lstStyle/>
        <a:p>
          <a:endParaRPr lang="nl-NL"/>
        </a:p>
      </dgm:t>
    </dgm:pt>
    <dgm:pt modelId="{261E6CE8-73A8-4FF1-ABAE-2294395CA7A0}" type="sibTrans" cxnId="{8E8F8072-7812-419F-9DEF-B7ABFFE87EC9}">
      <dgm:prSet/>
      <dgm:spPr/>
      <dgm:t>
        <a:bodyPr/>
        <a:lstStyle/>
        <a:p>
          <a:endParaRPr lang="nl-NL"/>
        </a:p>
      </dgm:t>
    </dgm:pt>
    <dgm:pt modelId="{D3A593AA-E272-48AE-A7D8-B571578F7D32}">
      <dgm:prSet/>
      <dgm:spPr/>
      <dgm:t>
        <a:bodyPr/>
        <a:lstStyle/>
        <a:p>
          <a:r>
            <a:rPr lang="en-GB" dirty="0">
              <a:latin typeface="Arial"/>
              <a:cs typeface="Arial"/>
            </a:rPr>
            <a:t>Context-based sustainability</a:t>
          </a:r>
        </a:p>
      </dgm:t>
    </dgm:pt>
    <dgm:pt modelId="{C4E33D45-FCA8-4938-9097-043443127F9E}" type="parTrans" cxnId="{4B611395-31CE-44AF-B0BE-76091FD12174}">
      <dgm:prSet/>
      <dgm:spPr/>
      <dgm:t>
        <a:bodyPr/>
        <a:lstStyle/>
        <a:p>
          <a:endParaRPr lang="nl-NL"/>
        </a:p>
      </dgm:t>
    </dgm:pt>
    <dgm:pt modelId="{081F18A6-675C-4E80-B1BA-09C6BD429F53}" type="sibTrans" cxnId="{4B611395-31CE-44AF-B0BE-76091FD12174}">
      <dgm:prSet/>
      <dgm:spPr/>
      <dgm:t>
        <a:bodyPr/>
        <a:lstStyle/>
        <a:p>
          <a:endParaRPr lang="nl-NL"/>
        </a:p>
      </dgm:t>
    </dgm:pt>
    <dgm:pt modelId="{3DB1FDCB-858F-4AE0-A422-8F14763F877B}">
      <dgm:prSet/>
      <dgm:spPr/>
      <dgm:t>
        <a:bodyPr/>
        <a:lstStyle/>
        <a:p>
          <a:r>
            <a:rPr lang="en-GB" dirty="0">
              <a:latin typeface="Arial"/>
              <a:cs typeface="Arial"/>
            </a:rPr>
            <a:t>Connects </a:t>
          </a:r>
          <a:r>
            <a:rPr lang="en-GB" dirty="0" err="1">
              <a:latin typeface="Arial"/>
              <a:cs typeface="Arial"/>
            </a:rPr>
            <a:t>nano</a:t>
          </a:r>
          <a:r>
            <a:rPr lang="en-GB" dirty="0">
              <a:latin typeface="Arial"/>
              <a:cs typeface="Arial"/>
            </a:rPr>
            <a:t> (personal), micro (company), meso (industry or portfolio) and macro (system) levels to determine company contributions</a:t>
          </a:r>
        </a:p>
      </dgm:t>
    </dgm:pt>
    <dgm:pt modelId="{2F4FC55E-F291-48B0-960A-291969270E6E}" type="parTrans" cxnId="{1DE5DC32-0D1F-47CD-B44F-D17A80255618}">
      <dgm:prSet/>
      <dgm:spPr/>
      <dgm:t>
        <a:bodyPr/>
        <a:lstStyle/>
        <a:p>
          <a:endParaRPr lang="nl-NL"/>
        </a:p>
      </dgm:t>
    </dgm:pt>
    <dgm:pt modelId="{446838E8-2C4A-4B3B-AA70-C2C5F8F31C39}" type="sibTrans" cxnId="{1DE5DC32-0D1F-47CD-B44F-D17A80255618}">
      <dgm:prSet/>
      <dgm:spPr/>
      <dgm:t>
        <a:bodyPr/>
        <a:lstStyle/>
        <a:p>
          <a:endParaRPr lang="nl-NL"/>
        </a:p>
      </dgm:t>
    </dgm:pt>
    <dgm:pt modelId="{18D624AE-A4B5-40EF-ADE4-CF534FF87269}">
      <dgm:prSet/>
      <dgm:spPr/>
      <dgm:t>
        <a:bodyPr/>
        <a:lstStyle/>
        <a:p>
          <a:r>
            <a:rPr lang="en-GB" b="1" dirty="0">
              <a:latin typeface="Arial"/>
              <a:cs typeface="Arial"/>
            </a:rPr>
            <a:t>Outside-in perspective </a:t>
          </a:r>
          <a:r>
            <a:rPr lang="en-GB" dirty="0">
              <a:latin typeface="Arial"/>
              <a:cs typeface="Arial"/>
            </a:rPr>
            <a:t>starts with the system boundary (</a:t>
          </a:r>
          <a:r>
            <a:rPr lang="en-GB" b="1" dirty="0">
              <a:latin typeface="Arial"/>
              <a:cs typeface="Arial"/>
            </a:rPr>
            <a:t>denominator</a:t>
          </a:r>
          <a:r>
            <a:rPr lang="en-GB" dirty="0">
              <a:latin typeface="Arial"/>
              <a:cs typeface="Arial"/>
            </a:rPr>
            <a:t>)</a:t>
          </a:r>
        </a:p>
      </dgm:t>
    </dgm:pt>
    <dgm:pt modelId="{923D00A8-817D-4771-83AC-FAC460C09545}" type="parTrans" cxnId="{27E70B7D-CBE5-4402-8CD4-9CBCCBD9DDC4}">
      <dgm:prSet/>
      <dgm:spPr/>
      <dgm:t>
        <a:bodyPr/>
        <a:lstStyle/>
        <a:p>
          <a:endParaRPr lang="nl-NL"/>
        </a:p>
      </dgm:t>
    </dgm:pt>
    <dgm:pt modelId="{92A9CC69-E4AD-49B4-A825-7F34E87BAD1C}" type="sibTrans" cxnId="{27E70B7D-CBE5-4402-8CD4-9CBCCBD9DDC4}">
      <dgm:prSet/>
      <dgm:spPr/>
      <dgm:t>
        <a:bodyPr/>
        <a:lstStyle/>
        <a:p>
          <a:endParaRPr lang="nl-NL"/>
        </a:p>
      </dgm:t>
    </dgm:pt>
    <dgm:pt modelId="{2746FF43-4163-479F-98E4-0B543550C65C}" type="pres">
      <dgm:prSet presAssocID="{5AF72651-17B0-4A51-90A3-058396F743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FC92968-C4C4-427A-948A-0791EFF34059}" type="pres">
      <dgm:prSet presAssocID="{5AF72651-17B0-4A51-90A3-058396F7435A}" presName="tSp" presStyleCnt="0"/>
      <dgm:spPr/>
    </dgm:pt>
    <dgm:pt modelId="{50CEEAA7-1A33-4C59-BBE6-785CA1529128}" type="pres">
      <dgm:prSet presAssocID="{5AF72651-17B0-4A51-90A3-058396F7435A}" presName="bSp" presStyleCnt="0"/>
      <dgm:spPr/>
    </dgm:pt>
    <dgm:pt modelId="{FC846ABE-BA6B-4A9B-B8D6-47B9A370D590}" type="pres">
      <dgm:prSet presAssocID="{5AF72651-17B0-4A51-90A3-058396F7435A}" presName="process" presStyleCnt="0"/>
      <dgm:spPr/>
    </dgm:pt>
    <dgm:pt modelId="{7C6ABEDF-6C6C-45BE-9C81-AA12D29FB750}" type="pres">
      <dgm:prSet presAssocID="{38725B45-5873-4F6B-8918-F779257CBAFF}" presName="composite1" presStyleCnt="0"/>
      <dgm:spPr/>
    </dgm:pt>
    <dgm:pt modelId="{D4AD1AA7-22ED-49D9-BE87-DDA6689C9EB4}" type="pres">
      <dgm:prSet presAssocID="{38725B45-5873-4F6B-8918-F779257CBAFF}" presName="dummyNode1" presStyleLbl="node1" presStyleIdx="0" presStyleCnt="2"/>
      <dgm:spPr/>
    </dgm:pt>
    <dgm:pt modelId="{393EB92C-C496-4825-A09B-BEC8F024E8DB}" type="pres">
      <dgm:prSet presAssocID="{38725B45-5873-4F6B-8918-F779257CBAFF}" presName="childNode1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6CB199B-1AD5-4595-B85C-C49C33ABA28C}" type="pres">
      <dgm:prSet presAssocID="{38725B45-5873-4F6B-8918-F779257CBAFF}" presName="childNode1tx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69F657-6BA5-4BEB-A20C-F8C8EF7957F1}" type="pres">
      <dgm:prSet presAssocID="{38725B45-5873-4F6B-8918-F779257CBAFF}" presName="parentNode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710AB65-87B5-4F98-9234-1985A670A7E8}" type="pres">
      <dgm:prSet presAssocID="{38725B45-5873-4F6B-8918-F779257CBAFF}" presName="connSite1" presStyleCnt="0"/>
      <dgm:spPr/>
    </dgm:pt>
    <dgm:pt modelId="{8700CBCA-7B7C-4262-A6A3-36F7D443E671}" type="pres">
      <dgm:prSet presAssocID="{5230445E-9BD4-4839-B548-7BCC1DEC673C}" presName="Name9" presStyleLbl="sibTrans2D1" presStyleIdx="0" presStyleCnt="1"/>
      <dgm:spPr/>
      <dgm:t>
        <a:bodyPr/>
        <a:lstStyle/>
        <a:p>
          <a:endParaRPr lang="nl-NL"/>
        </a:p>
      </dgm:t>
    </dgm:pt>
    <dgm:pt modelId="{EBCBB8B2-B20B-4A32-967C-69D8451C540D}" type="pres">
      <dgm:prSet presAssocID="{D3A593AA-E272-48AE-A7D8-B571578F7D32}" presName="composite2" presStyleCnt="0"/>
      <dgm:spPr/>
    </dgm:pt>
    <dgm:pt modelId="{45D6798E-F93D-4D1C-AFE7-64D2D067B00B}" type="pres">
      <dgm:prSet presAssocID="{D3A593AA-E272-48AE-A7D8-B571578F7D32}" presName="dummyNode2" presStyleLbl="node1" presStyleIdx="0" presStyleCnt="2"/>
      <dgm:spPr/>
    </dgm:pt>
    <dgm:pt modelId="{EADBBC81-0560-485F-B065-1C289080D193}" type="pres">
      <dgm:prSet presAssocID="{D3A593AA-E272-48AE-A7D8-B571578F7D32}" presName="childNode2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126360B-C37B-4D72-B29F-4D4369997053}" type="pres">
      <dgm:prSet presAssocID="{D3A593AA-E272-48AE-A7D8-B571578F7D32}" presName="childNode2tx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0484875-EA52-4A0C-AE5F-A78E77FEE4C4}" type="pres">
      <dgm:prSet presAssocID="{D3A593AA-E272-48AE-A7D8-B571578F7D32}" presName="parentNode2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F137E1C-1AF3-4C3C-B802-D940309E3B57}" type="pres">
      <dgm:prSet presAssocID="{D3A593AA-E272-48AE-A7D8-B571578F7D32}" presName="connSite2" presStyleCnt="0"/>
      <dgm:spPr/>
    </dgm:pt>
  </dgm:ptLst>
  <dgm:cxnLst>
    <dgm:cxn modelId="{4DC0A0D5-5F03-47FB-966B-19A82B0D18F0}" type="presOf" srcId="{38725B45-5873-4F6B-8918-F779257CBAFF}" destId="{3F69F657-6BA5-4BEB-A20C-F8C8EF7957F1}" srcOrd="0" destOrd="0" presId="urn:microsoft.com/office/officeart/2005/8/layout/hProcess4"/>
    <dgm:cxn modelId="{3C7C20B3-113C-4CEC-9C0B-63653B470831}" type="presOf" srcId="{5230445E-9BD4-4839-B548-7BCC1DEC673C}" destId="{8700CBCA-7B7C-4262-A6A3-36F7D443E671}" srcOrd="0" destOrd="0" presId="urn:microsoft.com/office/officeart/2005/8/layout/hProcess4"/>
    <dgm:cxn modelId="{E99C6168-053E-466C-AE06-54D0B08DFDB6}" type="presOf" srcId="{18D624AE-A4B5-40EF-ADE4-CF534FF87269}" destId="{EADBBC81-0560-485F-B065-1C289080D193}" srcOrd="0" destOrd="1" presId="urn:microsoft.com/office/officeart/2005/8/layout/hProcess4"/>
    <dgm:cxn modelId="{6CC0D4B8-61FF-4678-824E-567F6A4FFB1F}" type="presOf" srcId="{3DB1FDCB-858F-4AE0-A422-8F14763F877B}" destId="{EADBBC81-0560-485F-B065-1C289080D193}" srcOrd="0" destOrd="0" presId="urn:microsoft.com/office/officeart/2005/8/layout/hProcess4"/>
    <dgm:cxn modelId="{E23EF2FA-4458-4B98-9C7E-F551231F143A}" type="presOf" srcId="{3DB1FDCB-858F-4AE0-A422-8F14763F877B}" destId="{0126360B-C37B-4D72-B29F-4D4369997053}" srcOrd="1" destOrd="0" presId="urn:microsoft.com/office/officeart/2005/8/layout/hProcess4"/>
    <dgm:cxn modelId="{88709489-E40A-4284-A992-48EF975E1519}" type="presOf" srcId="{A5E31980-6620-4AAC-8247-0F5F69213464}" destId="{393EB92C-C496-4825-A09B-BEC8F024E8DB}" srcOrd="0" destOrd="1" presId="urn:microsoft.com/office/officeart/2005/8/layout/hProcess4"/>
    <dgm:cxn modelId="{9F40E8A7-FC0F-4CAC-9AAE-A66865253868}" type="presOf" srcId="{A5E31980-6620-4AAC-8247-0F5F69213464}" destId="{46CB199B-1AD5-4595-B85C-C49C33ABA28C}" srcOrd="1" destOrd="1" presId="urn:microsoft.com/office/officeart/2005/8/layout/hProcess4"/>
    <dgm:cxn modelId="{BB336433-2F95-47E5-A1A8-C55EBBC48C3C}" srcId="{5AF72651-17B0-4A51-90A3-058396F7435A}" destId="{38725B45-5873-4F6B-8918-F779257CBAFF}" srcOrd="0" destOrd="0" parTransId="{3AEFB274-51BF-4931-BBBD-90093DFB6BDD}" sibTransId="{5230445E-9BD4-4839-B548-7BCC1DEC673C}"/>
    <dgm:cxn modelId="{0029F90B-5646-45BC-B78D-1B257143D7C9}" type="presOf" srcId="{D3A593AA-E272-48AE-A7D8-B571578F7D32}" destId="{F0484875-EA52-4A0C-AE5F-A78E77FEE4C4}" srcOrd="0" destOrd="0" presId="urn:microsoft.com/office/officeart/2005/8/layout/hProcess4"/>
    <dgm:cxn modelId="{64EDB292-5E99-4BBE-8739-333B553949DA}" type="presOf" srcId="{5AF72651-17B0-4A51-90A3-058396F7435A}" destId="{2746FF43-4163-479F-98E4-0B543550C65C}" srcOrd="0" destOrd="0" presId="urn:microsoft.com/office/officeart/2005/8/layout/hProcess4"/>
    <dgm:cxn modelId="{8E8F8072-7812-419F-9DEF-B7ABFFE87EC9}" srcId="{38725B45-5873-4F6B-8918-F779257CBAFF}" destId="{A5E31980-6620-4AAC-8247-0F5F69213464}" srcOrd="1" destOrd="0" parTransId="{AD07C792-A2A0-418D-86D2-20867B3B3441}" sibTransId="{261E6CE8-73A8-4FF1-ABAE-2294395CA7A0}"/>
    <dgm:cxn modelId="{27E70B7D-CBE5-4402-8CD4-9CBCCBD9DDC4}" srcId="{D3A593AA-E272-48AE-A7D8-B571578F7D32}" destId="{18D624AE-A4B5-40EF-ADE4-CF534FF87269}" srcOrd="1" destOrd="0" parTransId="{923D00A8-817D-4771-83AC-FAC460C09545}" sibTransId="{92A9CC69-E4AD-49B4-A825-7F34E87BAD1C}"/>
    <dgm:cxn modelId="{4B611395-31CE-44AF-B0BE-76091FD12174}" srcId="{5AF72651-17B0-4A51-90A3-058396F7435A}" destId="{D3A593AA-E272-48AE-A7D8-B571578F7D32}" srcOrd="1" destOrd="0" parTransId="{C4E33D45-FCA8-4938-9097-043443127F9E}" sibTransId="{081F18A6-675C-4E80-B1BA-09C6BD429F53}"/>
    <dgm:cxn modelId="{C9563541-1CB2-4EC0-8BA3-57D53514A2B5}" type="presOf" srcId="{18D624AE-A4B5-40EF-ADE4-CF534FF87269}" destId="{0126360B-C37B-4D72-B29F-4D4369997053}" srcOrd="1" destOrd="1" presId="urn:microsoft.com/office/officeart/2005/8/layout/hProcess4"/>
    <dgm:cxn modelId="{211D1A38-1F1C-4ABF-93B1-C08603D78A85}" type="presOf" srcId="{9F3C88E8-3069-4520-9B69-A7BD25683140}" destId="{46CB199B-1AD5-4595-B85C-C49C33ABA28C}" srcOrd="1" destOrd="0" presId="urn:microsoft.com/office/officeart/2005/8/layout/hProcess4"/>
    <dgm:cxn modelId="{CF94675F-51E5-4D67-A12C-CC2088A1868A}" srcId="{38725B45-5873-4F6B-8918-F779257CBAFF}" destId="{9F3C88E8-3069-4520-9B69-A7BD25683140}" srcOrd="0" destOrd="0" parTransId="{54E406D9-0DF1-49EA-A80C-1747E1F6060D}" sibTransId="{ECFCA6B3-10CE-4504-8280-71763FA7625E}"/>
    <dgm:cxn modelId="{1DE5DC32-0D1F-47CD-B44F-D17A80255618}" srcId="{D3A593AA-E272-48AE-A7D8-B571578F7D32}" destId="{3DB1FDCB-858F-4AE0-A422-8F14763F877B}" srcOrd="0" destOrd="0" parTransId="{2F4FC55E-F291-48B0-960A-291969270E6E}" sibTransId="{446838E8-2C4A-4B3B-AA70-C2C5F8F31C39}"/>
    <dgm:cxn modelId="{B0F022AB-5A20-4CD5-B05B-E7A136F5E08D}" type="presOf" srcId="{9F3C88E8-3069-4520-9B69-A7BD25683140}" destId="{393EB92C-C496-4825-A09B-BEC8F024E8DB}" srcOrd="0" destOrd="0" presId="urn:microsoft.com/office/officeart/2005/8/layout/hProcess4"/>
    <dgm:cxn modelId="{3A30ABCD-2A82-4B62-A08A-A60A22417EAB}" type="presParOf" srcId="{2746FF43-4163-479F-98E4-0B543550C65C}" destId="{8FC92968-C4C4-427A-948A-0791EFF34059}" srcOrd="0" destOrd="0" presId="urn:microsoft.com/office/officeart/2005/8/layout/hProcess4"/>
    <dgm:cxn modelId="{6DC5ABD9-7157-461E-9447-18ACF5C81BDE}" type="presParOf" srcId="{2746FF43-4163-479F-98E4-0B543550C65C}" destId="{50CEEAA7-1A33-4C59-BBE6-785CA1529128}" srcOrd="1" destOrd="0" presId="urn:microsoft.com/office/officeart/2005/8/layout/hProcess4"/>
    <dgm:cxn modelId="{78C2D4E4-A39A-4DC1-B287-348640203C72}" type="presParOf" srcId="{2746FF43-4163-479F-98E4-0B543550C65C}" destId="{FC846ABE-BA6B-4A9B-B8D6-47B9A370D590}" srcOrd="2" destOrd="0" presId="urn:microsoft.com/office/officeart/2005/8/layout/hProcess4"/>
    <dgm:cxn modelId="{C2EDA140-EAA0-4F1E-A65F-DBBD2710A254}" type="presParOf" srcId="{FC846ABE-BA6B-4A9B-B8D6-47B9A370D590}" destId="{7C6ABEDF-6C6C-45BE-9C81-AA12D29FB750}" srcOrd="0" destOrd="0" presId="urn:microsoft.com/office/officeart/2005/8/layout/hProcess4"/>
    <dgm:cxn modelId="{F0F23F96-C8EE-41EE-9AA6-6FC55B53403C}" type="presParOf" srcId="{7C6ABEDF-6C6C-45BE-9C81-AA12D29FB750}" destId="{D4AD1AA7-22ED-49D9-BE87-DDA6689C9EB4}" srcOrd="0" destOrd="0" presId="urn:microsoft.com/office/officeart/2005/8/layout/hProcess4"/>
    <dgm:cxn modelId="{DDA4318A-5945-4027-A926-DC533DDE00FF}" type="presParOf" srcId="{7C6ABEDF-6C6C-45BE-9C81-AA12D29FB750}" destId="{393EB92C-C496-4825-A09B-BEC8F024E8DB}" srcOrd="1" destOrd="0" presId="urn:microsoft.com/office/officeart/2005/8/layout/hProcess4"/>
    <dgm:cxn modelId="{DB04EB5D-FC30-422A-8A81-36418ED27582}" type="presParOf" srcId="{7C6ABEDF-6C6C-45BE-9C81-AA12D29FB750}" destId="{46CB199B-1AD5-4595-B85C-C49C33ABA28C}" srcOrd="2" destOrd="0" presId="urn:microsoft.com/office/officeart/2005/8/layout/hProcess4"/>
    <dgm:cxn modelId="{56656649-47CE-4DD1-B26C-9E1F773C0271}" type="presParOf" srcId="{7C6ABEDF-6C6C-45BE-9C81-AA12D29FB750}" destId="{3F69F657-6BA5-4BEB-A20C-F8C8EF7957F1}" srcOrd="3" destOrd="0" presId="urn:microsoft.com/office/officeart/2005/8/layout/hProcess4"/>
    <dgm:cxn modelId="{F3FEC52C-75A0-4720-AEA3-986646BF2EE2}" type="presParOf" srcId="{7C6ABEDF-6C6C-45BE-9C81-AA12D29FB750}" destId="{8710AB65-87B5-4F98-9234-1985A670A7E8}" srcOrd="4" destOrd="0" presId="urn:microsoft.com/office/officeart/2005/8/layout/hProcess4"/>
    <dgm:cxn modelId="{3C5A442B-EAE6-4260-B3FD-A790DD248CCB}" type="presParOf" srcId="{FC846ABE-BA6B-4A9B-B8D6-47B9A370D590}" destId="{8700CBCA-7B7C-4262-A6A3-36F7D443E671}" srcOrd="1" destOrd="0" presId="urn:microsoft.com/office/officeart/2005/8/layout/hProcess4"/>
    <dgm:cxn modelId="{BE49FB48-73F7-474A-A749-C8B780BB3E32}" type="presParOf" srcId="{FC846ABE-BA6B-4A9B-B8D6-47B9A370D590}" destId="{EBCBB8B2-B20B-4A32-967C-69D8451C540D}" srcOrd="2" destOrd="0" presId="urn:microsoft.com/office/officeart/2005/8/layout/hProcess4"/>
    <dgm:cxn modelId="{85FC3C0A-F937-42CE-9F20-7CDB124E7841}" type="presParOf" srcId="{EBCBB8B2-B20B-4A32-967C-69D8451C540D}" destId="{45D6798E-F93D-4D1C-AFE7-64D2D067B00B}" srcOrd="0" destOrd="0" presId="urn:microsoft.com/office/officeart/2005/8/layout/hProcess4"/>
    <dgm:cxn modelId="{975F9FFF-AD96-4F35-9294-A28EB6FC6596}" type="presParOf" srcId="{EBCBB8B2-B20B-4A32-967C-69D8451C540D}" destId="{EADBBC81-0560-485F-B065-1C289080D193}" srcOrd="1" destOrd="0" presId="urn:microsoft.com/office/officeart/2005/8/layout/hProcess4"/>
    <dgm:cxn modelId="{1BC7182A-5C4E-40A3-8189-1476821A73D0}" type="presParOf" srcId="{EBCBB8B2-B20B-4A32-967C-69D8451C540D}" destId="{0126360B-C37B-4D72-B29F-4D4369997053}" srcOrd="2" destOrd="0" presId="urn:microsoft.com/office/officeart/2005/8/layout/hProcess4"/>
    <dgm:cxn modelId="{A4413A0A-C83C-414D-BB85-43C9B1BE3504}" type="presParOf" srcId="{EBCBB8B2-B20B-4A32-967C-69D8451C540D}" destId="{F0484875-EA52-4A0C-AE5F-A78E77FEE4C4}" srcOrd="3" destOrd="0" presId="urn:microsoft.com/office/officeart/2005/8/layout/hProcess4"/>
    <dgm:cxn modelId="{1F0C7038-9652-45D5-A6BC-1B92662A9DFC}" type="presParOf" srcId="{EBCBB8B2-B20B-4A32-967C-69D8451C540D}" destId="{DF137E1C-1AF3-4C3C-B802-D940309E3B5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0F193E-7CDB-3847-86EA-F111073FE23F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F031DB2-DD47-804F-BF9B-6AF7CC5793C0}">
      <dgm:prSet/>
      <dgm:spPr/>
      <dgm:t>
        <a:bodyPr/>
        <a:lstStyle/>
        <a:p>
          <a:pPr rtl="0"/>
          <a:r>
            <a:rPr lang="en-GB" b="0" dirty="0">
              <a:latin typeface="Arial" panose="020B0604020202020204" pitchFamily="34" charset="0"/>
              <a:cs typeface="Arial" panose="020B0604020202020204" pitchFamily="34" charset="0"/>
            </a:rPr>
            <a:t>Peer effect: membership of key competitors</a:t>
          </a:r>
          <a:endParaRPr lang="nl-NL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BDF525-658A-7247-86EA-04964D9F5B8D}" type="parTrans" cxnId="{5ACA49BA-A5C5-2C46-A363-2E4B40EAAFAB}">
      <dgm:prSet/>
      <dgm:spPr/>
      <dgm:t>
        <a:bodyPr/>
        <a:lstStyle/>
        <a:p>
          <a:endParaRPr lang="nl-NL"/>
        </a:p>
      </dgm:t>
    </dgm:pt>
    <dgm:pt modelId="{2874B86B-A26D-A840-BED2-472F861B620E}" type="sibTrans" cxnId="{5ACA49BA-A5C5-2C46-A363-2E4B40EAAFAB}">
      <dgm:prSet/>
      <dgm:spPr/>
      <dgm:t>
        <a:bodyPr/>
        <a:lstStyle/>
        <a:p>
          <a:endParaRPr lang="nl-NL"/>
        </a:p>
      </dgm:t>
    </dgm:pt>
    <dgm:pt modelId="{85656DD0-FBB2-0942-80D5-F0E773E5298C}">
      <dgm:prSet/>
      <dgm:spPr/>
      <dgm:t>
        <a:bodyPr/>
        <a:lstStyle/>
        <a:p>
          <a:pPr rtl="0"/>
          <a:r>
            <a:rPr lang="en-GB" b="0" dirty="0">
              <a:latin typeface="Arial" panose="020B0604020202020204" pitchFamily="34" charset="0"/>
              <a:cs typeface="Arial" panose="020B0604020202020204" pitchFamily="34" charset="0"/>
            </a:rPr>
            <a:t>Outside pressure: consumers and NGOs</a:t>
          </a:r>
        </a:p>
      </dgm:t>
    </dgm:pt>
    <dgm:pt modelId="{82BF6663-7FB6-464D-9006-DEC4DD121171}" type="parTrans" cxnId="{2992DC19-121E-A647-A230-5AA08141EC19}">
      <dgm:prSet/>
      <dgm:spPr/>
      <dgm:t>
        <a:bodyPr/>
        <a:lstStyle/>
        <a:p>
          <a:endParaRPr lang="nl-NL"/>
        </a:p>
      </dgm:t>
    </dgm:pt>
    <dgm:pt modelId="{D6D8987B-5A1D-5F47-AAE2-905BA3A77A8B}" type="sibTrans" cxnId="{2992DC19-121E-A647-A230-5AA08141EC19}">
      <dgm:prSet/>
      <dgm:spPr/>
      <dgm:t>
        <a:bodyPr/>
        <a:lstStyle/>
        <a:p>
          <a:endParaRPr lang="nl-NL"/>
        </a:p>
      </dgm:t>
    </dgm:pt>
    <dgm:pt modelId="{3C15EFC0-F086-2449-8151-F0D57402746C}">
      <dgm:prSet/>
      <dgm:spPr/>
      <dgm:t>
        <a:bodyPr/>
        <a:lstStyle/>
        <a:p>
          <a:pPr rtl="0"/>
          <a:r>
            <a:rPr lang="en-GB" b="0" dirty="0">
              <a:latin typeface="Arial" panose="020B0604020202020204" pitchFamily="34" charset="0"/>
              <a:cs typeface="Arial" panose="020B0604020202020204" pitchFamily="34" charset="0"/>
            </a:rPr>
            <a:t>Reputation: to be seen as leader in sustainability</a:t>
          </a:r>
        </a:p>
      </dgm:t>
    </dgm:pt>
    <dgm:pt modelId="{0DE264D7-8087-884F-8B29-94E6A17EED51}" type="parTrans" cxnId="{76B19B5D-1D36-E041-B1A7-1C583F8D4313}">
      <dgm:prSet/>
      <dgm:spPr/>
      <dgm:t>
        <a:bodyPr/>
        <a:lstStyle/>
        <a:p>
          <a:endParaRPr lang="nl-NL"/>
        </a:p>
      </dgm:t>
    </dgm:pt>
    <dgm:pt modelId="{717314AF-D0D3-934E-8DCA-D01C542D7881}" type="sibTrans" cxnId="{76B19B5D-1D36-E041-B1A7-1C583F8D4313}">
      <dgm:prSet/>
      <dgm:spPr/>
      <dgm:t>
        <a:bodyPr/>
        <a:lstStyle/>
        <a:p>
          <a:endParaRPr lang="nl-NL"/>
        </a:p>
      </dgm:t>
    </dgm:pt>
    <dgm:pt modelId="{22DC04D4-606C-9C44-9980-87C2861B04BA}">
      <dgm:prSet/>
      <dgm:spPr/>
      <dgm:t>
        <a:bodyPr/>
        <a:lstStyle/>
        <a:p>
          <a:pPr rtl="0"/>
          <a:r>
            <a:rPr lang="en-GB" b="0" dirty="0">
              <a:latin typeface="Arial" panose="020B0604020202020204" pitchFamily="34" charset="0"/>
              <a:cs typeface="Arial" panose="020B0604020202020204" pitchFamily="34" charset="0"/>
            </a:rPr>
            <a:t>Collective advocacy: coalition can push governments</a:t>
          </a:r>
        </a:p>
      </dgm:t>
    </dgm:pt>
    <dgm:pt modelId="{BABCE227-3892-A04F-A67E-21518AA61387}" type="parTrans" cxnId="{79A9FC20-3CB2-384F-BD91-300C5BE1C30D}">
      <dgm:prSet/>
      <dgm:spPr/>
      <dgm:t>
        <a:bodyPr/>
        <a:lstStyle/>
        <a:p>
          <a:endParaRPr lang="nl-NL"/>
        </a:p>
      </dgm:t>
    </dgm:pt>
    <dgm:pt modelId="{B6712E78-8938-7849-84AD-AE6BE4DC2F63}" type="sibTrans" cxnId="{79A9FC20-3CB2-384F-BD91-300C5BE1C30D}">
      <dgm:prSet/>
      <dgm:spPr/>
      <dgm:t>
        <a:bodyPr/>
        <a:lstStyle/>
        <a:p>
          <a:endParaRPr lang="nl-NL"/>
        </a:p>
      </dgm:t>
    </dgm:pt>
    <dgm:pt modelId="{FFEBEA02-541A-F84C-A6A2-274FDA3FF7A4}">
      <dgm:prSet/>
      <dgm:spPr/>
      <dgm:t>
        <a:bodyPr/>
        <a:lstStyle/>
        <a:p>
          <a:pPr rtl="0"/>
          <a:r>
            <a:rPr lang="en-GB" b="0" dirty="0">
              <a:latin typeface="Arial" panose="020B0604020202020204" pitchFamily="34" charset="0"/>
              <a:cs typeface="Arial" panose="020B0604020202020204" pitchFamily="34" charset="0"/>
            </a:rPr>
            <a:t>Collective engagement increases success rate of ESG engagement</a:t>
          </a:r>
        </a:p>
      </dgm:t>
    </dgm:pt>
    <dgm:pt modelId="{BCBE44D7-D319-3944-8AC4-146EB249DC46}" type="parTrans" cxnId="{6B3EF191-460E-3041-AB53-1B1EB8F80239}">
      <dgm:prSet/>
      <dgm:spPr/>
      <dgm:t>
        <a:bodyPr/>
        <a:lstStyle/>
        <a:p>
          <a:endParaRPr lang="nl-NL"/>
        </a:p>
      </dgm:t>
    </dgm:pt>
    <dgm:pt modelId="{9A402FCA-1F0F-2C4B-8F26-47739B872E7D}" type="sibTrans" cxnId="{6B3EF191-460E-3041-AB53-1B1EB8F80239}">
      <dgm:prSet/>
      <dgm:spPr/>
      <dgm:t>
        <a:bodyPr/>
        <a:lstStyle/>
        <a:p>
          <a:endParaRPr lang="nl-NL"/>
        </a:p>
      </dgm:t>
    </dgm:pt>
    <dgm:pt modelId="{5496D5F1-2494-FD43-AA07-5AD05F3C88F5}" type="pres">
      <dgm:prSet presAssocID="{EF0F193E-7CDB-3847-86EA-F111073FE23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nl-NL"/>
        </a:p>
      </dgm:t>
    </dgm:pt>
    <dgm:pt modelId="{289D6C79-6837-9A49-A25F-A07C36645DD4}" type="pres">
      <dgm:prSet presAssocID="{EF0F193E-7CDB-3847-86EA-F111073FE23F}" presName="Name1" presStyleCnt="0"/>
      <dgm:spPr/>
    </dgm:pt>
    <dgm:pt modelId="{0EA56150-05E6-9041-8FF9-AD12A4606735}" type="pres">
      <dgm:prSet presAssocID="{EF0F193E-7CDB-3847-86EA-F111073FE23F}" presName="cycle" presStyleCnt="0"/>
      <dgm:spPr/>
    </dgm:pt>
    <dgm:pt modelId="{CB3BED5E-C9A0-8D43-8EBF-B3F3F1D07DA0}" type="pres">
      <dgm:prSet presAssocID="{EF0F193E-7CDB-3847-86EA-F111073FE23F}" presName="srcNode" presStyleLbl="node1" presStyleIdx="0" presStyleCnt="5"/>
      <dgm:spPr/>
    </dgm:pt>
    <dgm:pt modelId="{8902BF99-F22D-7046-80AD-9199B1404781}" type="pres">
      <dgm:prSet presAssocID="{EF0F193E-7CDB-3847-86EA-F111073FE23F}" presName="conn" presStyleLbl="parChTrans1D2" presStyleIdx="0" presStyleCnt="1"/>
      <dgm:spPr/>
      <dgm:t>
        <a:bodyPr/>
        <a:lstStyle/>
        <a:p>
          <a:endParaRPr lang="nl-NL"/>
        </a:p>
      </dgm:t>
    </dgm:pt>
    <dgm:pt modelId="{E274059D-DCA3-7247-AC18-661B06321E5C}" type="pres">
      <dgm:prSet presAssocID="{EF0F193E-7CDB-3847-86EA-F111073FE23F}" presName="extraNode" presStyleLbl="node1" presStyleIdx="0" presStyleCnt="5"/>
      <dgm:spPr/>
    </dgm:pt>
    <dgm:pt modelId="{2D7DE0AC-719F-694D-84EF-96968F98B52E}" type="pres">
      <dgm:prSet presAssocID="{EF0F193E-7CDB-3847-86EA-F111073FE23F}" presName="dstNode" presStyleLbl="node1" presStyleIdx="0" presStyleCnt="5"/>
      <dgm:spPr/>
    </dgm:pt>
    <dgm:pt modelId="{1BD70F5F-5B48-7A49-82E0-8DB422D76A76}" type="pres">
      <dgm:prSet presAssocID="{CF031DB2-DD47-804F-BF9B-6AF7CC5793C0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782688-E84A-A24E-BE12-6668B1670AF0}" type="pres">
      <dgm:prSet presAssocID="{CF031DB2-DD47-804F-BF9B-6AF7CC5793C0}" presName="accent_1" presStyleCnt="0"/>
      <dgm:spPr/>
    </dgm:pt>
    <dgm:pt modelId="{0232CB98-56EB-1D46-B360-9BEF751F9F48}" type="pres">
      <dgm:prSet presAssocID="{CF031DB2-DD47-804F-BF9B-6AF7CC5793C0}" presName="accentRepeatNode" presStyleLbl="solidFgAcc1" presStyleIdx="0" presStyleCnt="5"/>
      <dgm:spPr/>
    </dgm:pt>
    <dgm:pt modelId="{D92E7BDD-0D78-1849-840F-1646743977AE}" type="pres">
      <dgm:prSet presAssocID="{85656DD0-FBB2-0942-80D5-F0E773E5298C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F26FACF-EE57-2E40-AD9E-DE29086FB179}" type="pres">
      <dgm:prSet presAssocID="{85656DD0-FBB2-0942-80D5-F0E773E5298C}" presName="accent_2" presStyleCnt="0"/>
      <dgm:spPr/>
    </dgm:pt>
    <dgm:pt modelId="{ABA19512-76FA-944F-8D8C-6DC7D3F883F3}" type="pres">
      <dgm:prSet presAssocID="{85656DD0-FBB2-0942-80D5-F0E773E5298C}" presName="accentRepeatNode" presStyleLbl="solidFgAcc1" presStyleIdx="1" presStyleCnt="5"/>
      <dgm:spPr/>
    </dgm:pt>
    <dgm:pt modelId="{AE1F7945-66BC-9545-BC61-772FBC028D27}" type="pres">
      <dgm:prSet presAssocID="{3C15EFC0-F086-2449-8151-F0D57402746C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5E45770-47FA-3B4E-BA48-6DCC68EAB9BF}" type="pres">
      <dgm:prSet presAssocID="{3C15EFC0-F086-2449-8151-F0D57402746C}" presName="accent_3" presStyleCnt="0"/>
      <dgm:spPr/>
    </dgm:pt>
    <dgm:pt modelId="{8D18D9DE-52B9-A34D-ACA2-F8C41675FE85}" type="pres">
      <dgm:prSet presAssocID="{3C15EFC0-F086-2449-8151-F0D57402746C}" presName="accentRepeatNode" presStyleLbl="solidFgAcc1" presStyleIdx="2" presStyleCnt="5"/>
      <dgm:spPr/>
    </dgm:pt>
    <dgm:pt modelId="{CB771EFA-150A-AD44-A780-E7C45CF3EB34}" type="pres">
      <dgm:prSet presAssocID="{22DC04D4-606C-9C44-9980-87C2861B04BA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A72A379-8EE8-6F4D-A4CA-5B16CEF1F814}" type="pres">
      <dgm:prSet presAssocID="{22DC04D4-606C-9C44-9980-87C2861B04BA}" presName="accent_4" presStyleCnt="0"/>
      <dgm:spPr/>
    </dgm:pt>
    <dgm:pt modelId="{13A1AC08-27B3-5E43-B975-CE0971192698}" type="pres">
      <dgm:prSet presAssocID="{22DC04D4-606C-9C44-9980-87C2861B04BA}" presName="accentRepeatNode" presStyleLbl="solidFgAcc1" presStyleIdx="3" presStyleCnt="5"/>
      <dgm:spPr/>
    </dgm:pt>
    <dgm:pt modelId="{826CCBA3-E230-CD4D-9A84-EB6E11D367C2}" type="pres">
      <dgm:prSet presAssocID="{FFEBEA02-541A-F84C-A6A2-274FDA3FF7A4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9803AC0-8BC3-9D45-A3C6-FE22D9A1E213}" type="pres">
      <dgm:prSet presAssocID="{FFEBEA02-541A-F84C-A6A2-274FDA3FF7A4}" presName="accent_5" presStyleCnt="0"/>
      <dgm:spPr/>
    </dgm:pt>
    <dgm:pt modelId="{C893183B-289C-D749-86EC-A15D2DB8BE32}" type="pres">
      <dgm:prSet presAssocID="{FFEBEA02-541A-F84C-A6A2-274FDA3FF7A4}" presName="accentRepeatNode" presStyleLbl="solidFgAcc1" presStyleIdx="4" presStyleCnt="5"/>
      <dgm:spPr/>
    </dgm:pt>
  </dgm:ptLst>
  <dgm:cxnLst>
    <dgm:cxn modelId="{2992DC19-121E-A647-A230-5AA08141EC19}" srcId="{EF0F193E-7CDB-3847-86EA-F111073FE23F}" destId="{85656DD0-FBB2-0942-80D5-F0E773E5298C}" srcOrd="1" destOrd="0" parTransId="{82BF6663-7FB6-464D-9006-DEC4DD121171}" sibTransId="{D6D8987B-5A1D-5F47-AAE2-905BA3A77A8B}"/>
    <dgm:cxn modelId="{925CF23B-5EF1-6646-B9B7-FA338DDDD6C6}" type="presOf" srcId="{22DC04D4-606C-9C44-9980-87C2861B04BA}" destId="{CB771EFA-150A-AD44-A780-E7C45CF3EB34}" srcOrd="0" destOrd="0" presId="urn:microsoft.com/office/officeart/2008/layout/VerticalCurvedList"/>
    <dgm:cxn modelId="{DAC93A2A-20DB-1048-B8B3-78A9F82D8CF9}" type="presOf" srcId="{2874B86B-A26D-A840-BED2-472F861B620E}" destId="{8902BF99-F22D-7046-80AD-9199B1404781}" srcOrd="0" destOrd="0" presId="urn:microsoft.com/office/officeart/2008/layout/VerticalCurvedList"/>
    <dgm:cxn modelId="{541AB2F0-F059-7B45-BED1-83E1A20D97CF}" type="presOf" srcId="{EF0F193E-7CDB-3847-86EA-F111073FE23F}" destId="{5496D5F1-2494-FD43-AA07-5AD05F3C88F5}" srcOrd="0" destOrd="0" presId="urn:microsoft.com/office/officeart/2008/layout/VerticalCurvedList"/>
    <dgm:cxn modelId="{E1A868B9-C339-6047-B747-B08A17C710B3}" type="presOf" srcId="{3C15EFC0-F086-2449-8151-F0D57402746C}" destId="{AE1F7945-66BC-9545-BC61-772FBC028D27}" srcOrd="0" destOrd="0" presId="urn:microsoft.com/office/officeart/2008/layout/VerticalCurvedList"/>
    <dgm:cxn modelId="{79A9FC20-3CB2-384F-BD91-300C5BE1C30D}" srcId="{EF0F193E-7CDB-3847-86EA-F111073FE23F}" destId="{22DC04D4-606C-9C44-9980-87C2861B04BA}" srcOrd="3" destOrd="0" parTransId="{BABCE227-3892-A04F-A67E-21518AA61387}" sibTransId="{B6712E78-8938-7849-84AD-AE6BE4DC2F63}"/>
    <dgm:cxn modelId="{0BD530C4-7E31-6F4F-9272-55C03CD3FE41}" type="presOf" srcId="{FFEBEA02-541A-F84C-A6A2-274FDA3FF7A4}" destId="{826CCBA3-E230-CD4D-9A84-EB6E11D367C2}" srcOrd="0" destOrd="0" presId="urn:microsoft.com/office/officeart/2008/layout/VerticalCurvedList"/>
    <dgm:cxn modelId="{B32C3EDD-FFA4-FA44-AB33-F33571B57F3E}" type="presOf" srcId="{CF031DB2-DD47-804F-BF9B-6AF7CC5793C0}" destId="{1BD70F5F-5B48-7A49-82E0-8DB422D76A76}" srcOrd="0" destOrd="0" presId="urn:microsoft.com/office/officeart/2008/layout/VerticalCurvedList"/>
    <dgm:cxn modelId="{59725B40-1026-4447-9542-81274A72DE1F}" type="presOf" srcId="{85656DD0-FBB2-0942-80D5-F0E773E5298C}" destId="{D92E7BDD-0D78-1849-840F-1646743977AE}" srcOrd="0" destOrd="0" presId="urn:microsoft.com/office/officeart/2008/layout/VerticalCurvedList"/>
    <dgm:cxn modelId="{6B3EF191-460E-3041-AB53-1B1EB8F80239}" srcId="{EF0F193E-7CDB-3847-86EA-F111073FE23F}" destId="{FFEBEA02-541A-F84C-A6A2-274FDA3FF7A4}" srcOrd="4" destOrd="0" parTransId="{BCBE44D7-D319-3944-8AC4-146EB249DC46}" sibTransId="{9A402FCA-1F0F-2C4B-8F26-47739B872E7D}"/>
    <dgm:cxn modelId="{76B19B5D-1D36-E041-B1A7-1C583F8D4313}" srcId="{EF0F193E-7CDB-3847-86EA-F111073FE23F}" destId="{3C15EFC0-F086-2449-8151-F0D57402746C}" srcOrd="2" destOrd="0" parTransId="{0DE264D7-8087-884F-8B29-94E6A17EED51}" sibTransId="{717314AF-D0D3-934E-8DCA-D01C542D7881}"/>
    <dgm:cxn modelId="{5ACA49BA-A5C5-2C46-A363-2E4B40EAAFAB}" srcId="{EF0F193E-7CDB-3847-86EA-F111073FE23F}" destId="{CF031DB2-DD47-804F-BF9B-6AF7CC5793C0}" srcOrd="0" destOrd="0" parTransId="{D3BDF525-658A-7247-86EA-04964D9F5B8D}" sibTransId="{2874B86B-A26D-A840-BED2-472F861B620E}"/>
    <dgm:cxn modelId="{58B99B37-02C0-A240-97B9-BC8FBEE60EC2}" type="presParOf" srcId="{5496D5F1-2494-FD43-AA07-5AD05F3C88F5}" destId="{289D6C79-6837-9A49-A25F-A07C36645DD4}" srcOrd="0" destOrd="0" presId="urn:microsoft.com/office/officeart/2008/layout/VerticalCurvedList"/>
    <dgm:cxn modelId="{6A4BB2DB-2B12-E844-A628-A2B065E93EB3}" type="presParOf" srcId="{289D6C79-6837-9A49-A25F-A07C36645DD4}" destId="{0EA56150-05E6-9041-8FF9-AD12A4606735}" srcOrd="0" destOrd="0" presId="urn:microsoft.com/office/officeart/2008/layout/VerticalCurvedList"/>
    <dgm:cxn modelId="{56D1E51B-D53C-704D-AE22-33800D73E694}" type="presParOf" srcId="{0EA56150-05E6-9041-8FF9-AD12A4606735}" destId="{CB3BED5E-C9A0-8D43-8EBF-B3F3F1D07DA0}" srcOrd="0" destOrd="0" presId="urn:microsoft.com/office/officeart/2008/layout/VerticalCurvedList"/>
    <dgm:cxn modelId="{1E312D2E-E25B-754A-8A1D-1A16B8775064}" type="presParOf" srcId="{0EA56150-05E6-9041-8FF9-AD12A4606735}" destId="{8902BF99-F22D-7046-80AD-9199B1404781}" srcOrd="1" destOrd="0" presId="urn:microsoft.com/office/officeart/2008/layout/VerticalCurvedList"/>
    <dgm:cxn modelId="{E032859C-9522-5F4F-ABBC-6431CB207BBC}" type="presParOf" srcId="{0EA56150-05E6-9041-8FF9-AD12A4606735}" destId="{E274059D-DCA3-7247-AC18-661B06321E5C}" srcOrd="2" destOrd="0" presId="urn:microsoft.com/office/officeart/2008/layout/VerticalCurvedList"/>
    <dgm:cxn modelId="{242BD4FA-3987-B740-8F76-68FC024B1E10}" type="presParOf" srcId="{0EA56150-05E6-9041-8FF9-AD12A4606735}" destId="{2D7DE0AC-719F-694D-84EF-96968F98B52E}" srcOrd="3" destOrd="0" presId="urn:microsoft.com/office/officeart/2008/layout/VerticalCurvedList"/>
    <dgm:cxn modelId="{AC8779BC-44C6-1341-9FD3-706A458543EE}" type="presParOf" srcId="{289D6C79-6837-9A49-A25F-A07C36645DD4}" destId="{1BD70F5F-5B48-7A49-82E0-8DB422D76A76}" srcOrd="1" destOrd="0" presId="urn:microsoft.com/office/officeart/2008/layout/VerticalCurvedList"/>
    <dgm:cxn modelId="{2B37741F-3B39-0247-AB2D-B9B31BF60E38}" type="presParOf" srcId="{289D6C79-6837-9A49-A25F-A07C36645DD4}" destId="{FA782688-E84A-A24E-BE12-6668B1670AF0}" srcOrd="2" destOrd="0" presId="urn:microsoft.com/office/officeart/2008/layout/VerticalCurvedList"/>
    <dgm:cxn modelId="{B733F406-5B90-514E-ABB4-7BD0B7904A54}" type="presParOf" srcId="{FA782688-E84A-A24E-BE12-6668B1670AF0}" destId="{0232CB98-56EB-1D46-B360-9BEF751F9F48}" srcOrd="0" destOrd="0" presId="urn:microsoft.com/office/officeart/2008/layout/VerticalCurvedList"/>
    <dgm:cxn modelId="{736EC394-C67C-9B48-B6DE-65C32690929F}" type="presParOf" srcId="{289D6C79-6837-9A49-A25F-A07C36645DD4}" destId="{D92E7BDD-0D78-1849-840F-1646743977AE}" srcOrd="3" destOrd="0" presId="urn:microsoft.com/office/officeart/2008/layout/VerticalCurvedList"/>
    <dgm:cxn modelId="{4B010BE3-9FD8-E24B-A55A-866877103A95}" type="presParOf" srcId="{289D6C79-6837-9A49-A25F-A07C36645DD4}" destId="{5F26FACF-EE57-2E40-AD9E-DE29086FB179}" srcOrd="4" destOrd="0" presId="urn:microsoft.com/office/officeart/2008/layout/VerticalCurvedList"/>
    <dgm:cxn modelId="{0566C216-DF27-D044-85AF-5716091B1358}" type="presParOf" srcId="{5F26FACF-EE57-2E40-AD9E-DE29086FB179}" destId="{ABA19512-76FA-944F-8D8C-6DC7D3F883F3}" srcOrd="0" destOrd="0" presId="urn:microsoft.com/office/officeart/2008/layout/VerticalCurvedList"/>
    <dgm:cxn modelId="{1147931F-C562-EB4C-88AB-954F15B49804}" type="presParOf" srcId="{289D6C79-6837-9A49-A25F-A07C36645DD4}" destId="{AE1F7945-66BC-9545-BC61-772FBC028D27}" srcOrd="5" destOrd="0" presId="urn:microsoft.com/office/officeart/2008/layout/VerticalCurvedList"/>
    <dgm:cxn modelId="{08782727-9D6A-7041-B7D9-32A4EF552B6A}" type="presParOf" srcId="{289D6C79-6837-9A49-A25F-A07C36645DD4}" destId="{35E45770-47FA-3B4E-BA48-6DCC68EAB9BF}" srcOrd="6" destOrd="0" presId="urn:microsoft.com/office/officeart/2008/layout/VerticalCurvedList"/>
    <dgm:cxn modelId="{4CEF6570-D394-0A4D-A155-6E9CE6AAA8D4}" type="presParOf" srcId="{35E45770-47FA-3B4E-BA48-6DCC68EAB9BF}" destId="{8D18D9DE-52B9-A34D-ACA2-F8C41675FE85}" srcOrd="0" destOrd="0" presId="urn:microsoft.com/office/officeart/2008/layout/VerticalCurvedList"/>
    <dgm:cxn modelId="{00920867-4B8D-EB4C-8EBE-EF3C99131C31}" type="presParOf" srcId="{289D6C79-6837-9A49-A25F-A07C36645DD4}" destId="{CB771EFA-150A-AD44-A780-E7C45CF3EB34}" srcOrd="7" destOrd="0" presId="urn:microsoft.com/office/officeart/2008/layout/VerticalCurvedList"/>
    <dgm:cxn modelId="{5CDBB2BC-996C-2949-B5C0-F1940B27EB41}" type="presParOf" srcId="{289D6C79-6837-9A49-A25F-A07C36645DD4}" destId="{AA72A379-8EE8-6F4D-A4CA-5B16CEF1F814}" srcOrd="8" destOrd="0" presId="urn:microsoft.com/office/officeart/2008/layout/VerticalCurvedList"/>
    <dgm:cxn modelId="{D2CA7BF2-EA72-4A49-9489-2518A972DF75}" type="presParOf" srcId="{AA72A379-8EE8-6F4D-A4CA-5B16CEF1F814}" destId="{13A1AC08-27B3-5E43-B975-CE0971192698}" srcOrd="0" destOrd="0" presId="urn:microsoft.com/office/officeart/2008/layout/VerticalCurvedList"/>
    <dgm:cxn modelId="{F50062DA-65C6-E24F-AB4F-12AAD62370EA}" type="presParOf" srcId="{289D6C79-6837-9A49-A25F-A07C36645DD4}" destId="{826CCBA3-E230-CD4D-9A84-EB6E11D367C2}" srcOrd="9" destOrd="0" presId="urn:microsoft.com/office/officeart/2008/layout/VerticalCurvedList"/>
    <dgm:cxn modelId="{B143A625-6011-BA42-9301-5E9F165BDC25}" type="presParOf" srcId="{289D6C79-6837-9A49-A25F-A07C36645DD4}" destId="{D9803AC0-8BC3-9D45-A3C6-FE22D9A1E213}" srcOrd="10" destOrd="0" presId="urn:microsoft.com/office/officeart/2008/layout/VerticalCurvedList"/>
    <dgm:cxn modelId="{D29CFD7F-B9AF-5E45-A915-9B5EC224AA39}" type="presParOf" srcId="{D9803AC0-8BC3-9D45-A3C6-FE22D9A1E213}" destId="{C893183B-289C-D749-86EC-A15D2DB8BE3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C3E8D8-F864-4593-9304-D00C7F08C5CF}">
      <dsp:nvSpPr>
        <dsp:cNvPr id="0" name=""/>
        <dsp:cNvSpPr/>
      </dsp:nvSpPr>
      <dsp:spPr>
        <a:xfrm>
          <a:off x="1125884" y="3100"/>
          <a:ext cx="1708546" cy="854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b="1" kern="1200" noProof="0" dirty="0">
              <a:latin typeface="Arial"/>
              <a:cs typeface="Arial"/>
            </a:rPr>
            <a:t>Traditional types </a:t>
          </a:r>
          <a:r>
            <a:rPr lang="en-AU" sz="1500" kern="1200" noProof="0" dirty="0">
              <a:latin typeface="Arial"/>
              <a:cs typeface="Arial"/>
            </a:rPr>
            <a:t>of institutional investors</a:t>
          </a:r>
          <a:endParaRPr lang="en-AU" sz="1500" kern="1200" noProof="0" dirty="0"/>
        </a:p>
      </dsp:txBody>
      <dsp:txXfrm>
        <a:off x="1150905" y="28121"/>
        <a:ext cx="1658504" cy="804231"/>
      </dsp:txXfrm>
    </dsp:sp>
    <dsp:sp modelId="{07C0E9CA-7D8F-44D7-9592-797EF902614F}">
      <dsp:nvSpPr>
        <dsp:cNvPr id="0" name=""/>
        <dsp:cNvSpPr/>
      </dsp:nvSpPr>
      <dsp:spPr>
        <a:xfrm>
          <a:off x="1296739" y="857374"/>
          <a:ext cx="170854" cy="640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705"/>
              </a:lnTo>
              <a:lnTo>
                <a:pt x="170854" y="64070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263805-9CCE-4E76-BEC1-4FF08D4BE3A4}">
      <dsp:nvSpPr>
        <dsp:cNvPr id="0" name=""/>
        <dsp:cNvSpPr/>
      </dsp:nvSpPr>
      <dsp:spPr>
        <a:xfrm>
          <a:off x="1467594" y="1070942"/>
          <a:ext cx="1366837" cy="854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noProof="0" dirty="0">
              <a:latin typeface="Arial"/>
              <a:cs typeface="Arial"/>
            </a:rPr>
            <a:t>Pension funds</a:t>
          </a:r>
        </a:p>
      </dsp:txBody>
      <dsp:txXfrm>
        <a:off x="1492615" y="1095963"/>
        <a:ext cx="1316795" cy="804231"/>
      </dsp:txXfrm>
    </dsp:sp>
    <dsp:sp modelId="{4CBE8F10-4563-45A1-8752-BE9C62291F8F}">
      <dsp:nvSpPr>
        <dsp:cNvPr id="0" name=""/>
        <dsp:cNvSpPr/>
      </dsp:nvSpPr>
      <dsp:spPr>
        <a:xfrm>
          <a:off x="1296739" y="857374"/>
          <a:ext cx="170854" cy="1708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546"/>
              </a:lnTo>
              <a:lnTo>
                <a:pt x="170854" y="170854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455068-09C7-4D27-A263-FA4D09CF9DF6}">
      <dsp:nvSpPr>
        <dsp:cNvPr id="0" name=""/>
        <dsp:cNvSpPr/>
      </dsp:nvSpPr>
      <dsp:spPr>
        <a:xfrm>
          <a:off x="1467594" y="2138784"/>
          <a:ext cx="1366837" cy="854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noProof="0" dirty="0">
              <a:latin typeface="Arial"/>
              <a:cs typeface="Arial"/>
            </a:rPr>
            <a:t>Insurance companies</a:t>
          </a:r>
        </a:p>
      </dsp:txBody>
      <dsp:txXfrm>
        <a:off x="1492615" y="2163805"/>
        <a:ext cx="1316795" cy="804231"/>
      </dsp:txXfrm>
    </dsp:sp>
    <dsp:sp modelId="{AE2BAC67-C8F5-4D7E-9B9A-5E6A175FBDED}">
      <dsp:nvSpPr>
        <dsp:cNvPr id="0" name=""/>
        <dsp:cNvSpPr/>
      </dsp:nvSpPr>
      <dsp:spPr>
        <a:xfrm>
          <a:off x="1296739" y="857374"/>
          <a:ext cx="170854" cy="27763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6388"/>
              </a:lnTo>
              <a:lnTo>
                <a:pt x="170854" y="277638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2E3445-4C6B-45D1-B32B-81BD3AE893E4}">
      <dsp:nvSpPr>
        <dsp:cNvPr id="0" name=""/>
        <dsp:cNvSpPr/>
      </dsp:nvSpPr>
      <dsp:spPr>
        <a:xfrm>
          <a:off x="1467594" y="3206625"/>
          <a:ext cx="1366837" cy="854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noProof="0" dirty="0">
              <a:latin typeface="Arial"/>
              <a:cs typeface="Arial"/>
            </a:rPr>
            <a:t>Investment funds (mutual funds)</a:t>
          </a:r>
        </a:p>
      </dsp:txBody>
      <dsp:txXfrm>
        <a:off x="1492615" y="3231646"/>
        <a:ext cx="1316795" cy="804231"/>
      </dsp:txXfrm>
    </dsp:sp>
    <dsp:sp modelId="{19B491E0-8418-4501-9D89-84C72753C4B3}">
      <dsp:nvSpPr>
        <dsp:cNvPr id="0" name=""/>
        <dsp:cNvSpPr/>
      </dsp:nvSpPr>
      <dsp:spPr>
        <a:xfrm>
          <a:off x="3261568" y="3100"/>
          <a:ext cx="1708546" cy="854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b="1" kern="1200" noProof="0" dirty="0">
              <a:latin typeface="Arial"/>
              <a:cs typeface="Arial"/>
            </a:rPr>
            <a:t>Alternative types </a:t>
          </a:r>
          <a:r>
            <a:rPr lang="en-AU" sz="1500" kern="1200" noProof="0" dirty="0">
              <a:latin typeface="Arial"/>
              <a:cs typeface="Arial"/>
            </a:rPr>
            <a:t>of institutional investors</a:t>
          </a:r>
        </a:p>
      </dsp:txBody>
      <dsp:txXfrm>
        <a:off x="3286589" y="28121"/>
        <a:ext cx="1658504" cy="804231"/>
      </dsp:txXfrm>
    </dsp:sp>
    <dsp:sp modelId="{E33276FA-D585-4E58-A3BC-4B9CD0AC3BDB}">
      <dsp:nvSpPr>
        <dsp:cNvPr id="0" name=""/>
        <dsp:cNvSpPr/>
      </dsp:nvSpPr>
      <dsp:spPr>
        <a:xfrm>
          <a:off x="3432423" y="857374"/>
          <a:ext cx="170854" cy="640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705"/>
              </a:lnTo>
              <a:lnTo>
                <a:pt x="170854" y="64070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D6D6D0-8B4F-446F-BC27-3FC652489A5D}">
      <dsp:nvSpPr>
        <dsp:cNvPr id="0" name=""/>
        <dsp:cNvSpPr/>
      </dsp:nvSpPr>
      <dsp:spPr>
        <a:xfrm>
          <a:off x="3603277" y="1070942"/>
          <a:ext cx="1366837" cy="854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noProof="0" dirty="0">
              <a:latin typeface="Arial"/>
              <a:cs typeface="Arial"/>
            </a:rPr>
            <a:t>Sovereign Wealth Funds (SWFs)</a:t>
          </a:r>
        </a:p>
      </dsp:txBody>
      <dsp:txXfrm>
        <a:off x="3628298" y="1095963"/>
        <a:ext cx="1316795" cy="804231"/>
      </dsp:txXfrm>
    </dsp:sp>
    <dsp:sp modelId="{FC9E4EF0-F915-4467-938A-105132C5C35A}">
      <dsp:nvSpPr>
        <dsp:cNvPr id="0" name=""/>
        <dsp:cNvSpPr/>
      </dsp:nvSpPr>
      <dsp:spPr>
        <a:xfrm>
          <a:off x="3432423" y="857374"/>
          <a:ext cx="170854" cy="1708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8546"/>
              </a:lnTo>
              <a:lnTo>
                <a:pt x="170854" y="170854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1F9173-4A33-497D-BC07-99C216AC3B35}">
      <dsp:nvSpPr>
        <dsp:cNvPr id="0" name=""/>
        <dsp:cNvSpPr/>
      </dsp:nvSpPr>
      <dsp:spPr>
        <a:xfrm>
          <a:off x="3603277" y="2138784"/>
          <a:ext cx="1366837" cy="854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noProof="0" dirty="0">
              <a:latin typeface="Arial"/>
              <a:cs typeface="Arial"/>
            </a:rPr>
            <a:t>Hedge funds</a:t>
          </a:r>
        </a:p>
      </dsp:txBody>
      <dsp:txXfrm>
        <a:off x="3628298" y="2163805"/>
        <a:ext cx="1316795" cy="8042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F3315-DDEB-4F6B-8969-DA8EFDCB2E89}">
      <dsp:nvSpPr>
        <dsp:cNvPr id="0" name=""/>
        <dsp:cNvSpPr/>
      </dsp:nvSpPr>
      <dsp:spPr>
        <a:xfrm>
          <a:off x="814898" y="840799"/>
          <a:ext cx="2921317" cy="1460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Approaches to preserve common good</a:t>
          </a:r>
          <a:endParaRPr lang="nl-NL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7679" y="883580"/>
        <a:ext cx="2835755" cy="1375096"/>
      </dsp:txXfrm>
    </dsp:sp>
    <dsp:sp modelId="{2ED078FD-2AD6-4AAC-B97E-1299033BF314}">
      <dsp:nvSpPr>
        <dsp:cNvPr id="0" name=""/>
        <dsp:cNvSpPr/>
      </dsp:nvSpPr>
      <dsp:spPr>
        <a:xfrm rot="19457599">
          <a:off x="3600957" y="1109353"/>
          <a:ext cx="1439045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439045" y="4183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4284503" y="1115213"/>
        <a:ext cx="71952" cy="71952"/>
      </dsp:txXfrm>
    </dsp:sp>
    <dsp:sp modelId="{4457A11A-B051-4BC5-B9F9-324EBFB0E785}">
      <dsp:nvSpPr>
        <dsp:cNvPr id="0" name=""/>
        <dsp:cNvSpPr/>
      </dsp:nvSpPr>
      <dsp:spPr>
        <a:xfrm>
          <a:off x="4904743" y="920"/>
          <a:ext cx="2921317" cy="1460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First best: </a:t>
          </a: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taxation and/or regulation 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– international cooperation sometimes possible (ozone layer) but often lacking (carbon tax)</a:t>
          </a:r>
        </a:p>
      </dsp:txBody>
      <dsp:txXfrm>
        <a:off x="4947524" y="43701"/>
        <a:ext cx="2835755" cy="1375096"/>
      </dsp:txXfrm>
    </dsp:sp>
    <dsp:sp modelId="{8C4BBBB7-B99F-4240-B485-856B6078EBA9}">
      <dsp:nvSpPr>
        <dsp:cNvPr id="0" name=""/>
        <dsp:cNvSpPr/>
      </dsp:nvSpPr>
      <dsp:spPr>
        <a:xfrm rot="2142401">
          <a:off x="3600957" y="1949232"/>
          <a:ext cx="1439045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439045" y="41835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4284503" y="1955092"/>
        <a:ext cx="71952" cy="71952"/>
      </dsp:txXfrm>
    </dsp:sp>
    <dsp:sp modelId="{83DA8526-255B-48BC-8E1B-E22C5C14C8FC}">
      <dsp:nvSpPr>
        <dsp:cNvPr id="0" name=""/>
        <dsp:cNvSpPr/>
      </dsp:nvSpPr>
      <dsp:spPr>
        <a:xfrm>
          <a:off x="4904743" y="1680678"/>
          <a:ext cx="2921317" cy="14606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Second best: </a:t>
          </a:r>
          <a:r>
            <a:rPr lang="en-GB" sz="1600" b="1" kern="1200" dirty="0">
              <a:latin typeface="Arial" panose="020B0604020202020204" pitchFamily="34" charset="0"/>
              <a:cs typeface="Arial" panose="020B0604020202020204" pitchFamily="34" charset="0"/>
            </a:rPr>
            <a:t>cooperation among </a:t>
          </a:r>
          <a:r>
            <a:rPr lang="en-GB" sz="1600" b="1" kern="1200">
              <a:latin typeface="Arial" panose="020B0604020202020204" pitchFamily="34" charset="0"/>
              <a:cs typeface="Arial" panose="020B0604020202020204" pitchFamily="34" charset="0"/>
            </a:rPr>
            <a:t>key players </a:t>
          </a:r>
          <a:r>
            <a:rPr lang="en-GB" sz="1600" kern="1200">
              <a:latin typeface="Arial" panose="020B0604020202020204" pitchFamily="34" charset="0"/>
              <a:cs typeface="Arial" panose="020B0604020202020204" pitchFamily="34" charset="0"/>
            </a:rPr>
            <a:t>(rules to govern common good, monitoring and sanctions, clear group boundaries)</a:t>
          </a:r>
          <a:br>
            <a:rPr lang="en-GB" sz="1600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600" kern="1200">
              <a:latin typeface="Arial" panose="020B0604020202020204" pitchFamily="34" charset="0"/>
              <a:ea typeface="Wingdings"/>
              <a:cs typeface="Arial" panose="020B0604020202020204" pitchFamily="34" charset="0"/>
              <a:sym typeface="Wingdings"/>
            </a:rPr>
            <a:t></a:t>
          </a:r>
          <a:r>
            <a:rPr lang="en-GB" sz="1600" kern="1200">
              <a:latin typeface="Arial" panose="020B0604020202020204" pitchFamily="34" charset="0"/>
              <a:cs typeface="Arial" panose="020B0604020202020204" pitchFamily="34" charset="0"/>
            </a:rPr>
            <a:t> coalition of the willing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47524" y="1723459"/>
        <a:ext cx="2835755" cy="1375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EB92C-C496-4825-A09B-BEC8F024E8DB}">
      <dsp:nvSpPr>
        <dsp:cNvPr id="0" name=""/>
        <dsp:cNvSpPr/>
      </dsp:nvSpPr>
      <dsp:spPr>
        <a:xfrm>
          <a:off x="2790575" y="1234279"/>
          <a:ext cx="2875580" cy="2371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>
              <a:latin typeface="Arial"/>
              <a:cs typeface="Arial"/>
            </a:rPr>
            <a:t>Focus on improvement in company or value chain (measured by ESG ratings)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1" kern="1200" dirty="0">
              <a:latin typeface="Arial"/>
              <a:cs typeface="Arial"/>
            </a:rPr>
            <a:t>Inside-out perspective </a:t>
          </a:r>
          <a:r>
            <a:rPr lang="en-GB" sz="1400" kern="1200" dirty="0">
              <a:latin typeface="Arial"/>
              <a:cs typeface="Arial"/>
            </a:rPr>
            <a:t>looks at efficiency of company / sector (</a:t>
          </a:r>
          <a:r>
            <a:rPr lang="en-GB" sz="1400" b="1" kern="1200" dirty="0">
              <a:latin typeface="Arial"/>
              <a:cs typeface="Arial"/>
            </a:rPr>
            <a:t>numerator</a:t>
          </a:r>
          <a:r>
            <a:rPr lang="en-GB" sz="1400" kern="1200" dirty="0">
              <a:latin typeface="Arial"/>
              <a:cs typeface="Arial"/>
            </a:rPr>
            <a:t>)</a:t>
          </a:r>
        </a:p>
      </dsp:txBody>
      <dsp:txXfrm>
        <a:off x="2845156" y="1288860"/>
        <a:ext cx="2766418" cy="1754358"/>
      </dsp:txXfrm>
    </dsp:sp>
    <dsp:sp modelId="{8700CBCA-7B7C-4262-A6A3-36F7D443E671}">
      <dsp:nvSpPr>
        <dsp:cNvPr id="0" name=""/>
        <dsp:cNvSpPr/>
      </dsp:nvSpPr>
      <dsp:spPr>
        <a:xfrm>
          <a:off x="4360074" y="1632141"/>
          <a:ext cx="3417963" cy="3417963"/>
        </a:xfrm>
        <a:prstGeom prst="leftCircularArrow">
          <a:avLst>
            <a:gd name="adj1" fmla="val 3871"/>
            <a:gd name="adj2" fmla="val 484617"/>
            <a:gd name="adj3" fmla="val 2260127"/>
            <a:gd name="adj4" fmla="val 9024489"/>
            <a:gd name="adj5" fmla="val 451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69F657-6BA5-4BEB-A20C-F8C8EF7957F1}">
      <dsp:nvSpPr>
        <dsp:cNvPr id="0" name=""/>
        <dsp:cNvSpPr/>
      </dsp:nvSpPr>
      <dsp:spPr>
        <a:xfrm>
          <a:off x="3429593" y="3097799"/>
          <a:ext cx="2556071" cy="1016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latin typeface="Arial"/>
              <a:cs typeface="Arial"/>
            </a:rPr>
            <a:t>Current sustainability practices too </a:t>
          </a:r>
          <a:r>
            <a:rPr lang="en-GB" sz="2000" b="1" kern="1200" dirty="0">
              <a:latin typeface="Arial"/>
              <a:cs typeface="Arial"/>
            </a:rPr>
            <a:t>incremental</a:t>
          </a:r>
          <a:endParaRPr lang="nl-NL" sz="2000" kern="1200" dirty="0"/>
        </a:p>
      </dsp:txBody>
      <dsp:txXfrm>
        <a:off x="3459364" y="3127570"/>
        <a:ext cx="2496529" cy="956923"/>
      </dsp:txXfrm>
    </dsp:sp>
    <dsp:sp modelId="{EADBBC81-0560-485F-B065-1C289080D193}">
      <dsp:nvSpPr>
        <dsp:cNvPr id="0" name=""/>
        <dsp:cNvSpPr/>
      </dsp:nvSpPr>
      <dsp:spPr>
        <a:xfrm>
          <a:off x="6615735" y="1234279"/>
          <a:ext cx="2875580" cy="2371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>
              <a:latin typeface="Arial"/>
              <a:cs typeface="Arial"/>
            </a:rPr>
            <a:t>Connects </a:t>
          </a:r>
          <a:r>
            <a:rPr lang="en-GB" sz="1400" kern="1200" dirty="0" err="1">
              <a:latin typeface="Arial"/>
              <a:cs typeface="Arial"/>
            </a:rPr>
            <a:t>nano</a:t>
          </a:r>
          <a:r>
            <a:rPr lang="en-GB" sz="1400" kern="1200" dirty="0">
              <a:latin typeface="Arial"/>
              <a:cs typeface="Arial"/>
            </a:rPr>
            <a:t> (personal), micro (company), meso (industry or portfolio) and macro (system) levels to determine company contributions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b="1" kern="1200" dirty="0">
              <a:latin typeface="Arial"/>
              <a:cs typeface="Arial"/>
            </a:rPr>
            <a:t>Outside-in perspective </a:t>
          </a:r>
          <a:r>
            <a:rPr lang="en-GB" sz="1400" kern="1200" dirty="0">
              <a:latin typeface="Arial"/>
              <a:cs typeface="Arial"/>
            </a:rPr>
            <a:t>starts with the system boundary (</a:t>
          </a:r>
          <a:r>
            <a:rPr lang="en-GB" sz="1400" b="1" kern="1200" dirty="0">
              <a:latin typeface="Arial"/>
              <a:cs typeface="Arial"/>
            </a:rPr>
            <a:t>denominator</a:t>
          </a:r>
          <a:r>
            <a:rPr lang="en-GB" sz="1400" kern="1200" dirty="0">
              <a:latin typeface="Arial"/>
              <a:cs typeface="Arial"/>
            </a:rPr>
            <a:t>)</a:t>
          </a:r>
        </a:p>
      </dsp:txBody>
      <dsp:txXfrm>
        <a:off x="6670316" y="1797093"/>
        <a:ext cx="2766418" cy="1754358"/>
      </dsp:txXfrm>
    </dsp:sp>
    <dsp:sp modelId="{F0484875-EA52-4A0C-AE5F-A78E77FEE4C4}">
      <dsp:nvSpPr>
        <dsp:cNvPr id="0" name=""/>
        <dsp:cNvSpPr/>
      </dsp:nvSpPr>
      <dsp:spPr>
        <a:xfrm>
          <a:off x="7254752" y="726046"/>
          <a:ext cx="2556071" cy="10164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latin typeface="Arial"/>
              <a:cs typeface="Arial"/>
            </a:rPr>
            <a:t>Context-based sustainability</a:t>
          </a:r>
        </a:p>
      </dsp:txBody>
      <dsp:txXfrm>
        <a:off x="7284523" y="755817"/>
        <a:ext cx="2496529" cy="9569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2BF99-F22D-7046-80AD-9199B1404781}">
      <dsp:nvSpPr>
        <dsp:cNvPr id="0" name=""/>
        <dsp:cNvSpPr/>
      </dsp:nvSpPr>
      <dsp:spPr>
        <a:xfrm>
          <a:off x="-5242262" y="-802909"/>
          <a:ext cx="6242505" cy="6242505"/>
        </a:xfrm>
        <a:prstGeom prst="blockArc">
          <a:avLst>
            <a:gd name="adj1" fmla="val 18900000"/>
            <a:gd name="adj2" fmla="val 2700000"/>
            <a:gd name="adj3" fmla="val 346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D70F5F-5B48-7A49-82E0-8DB422D76A76}">
      <dsp:nvSpPr>
        <dsp:cNvPr id="0" name=""/>
        <dsp:cNvSpPr/>
      </dsp:nvSpPr>
      <dsp:spPr>
        <a:xfrm>
          <a:off x="437457" y="289700"/>
          <a:ext cx="7397665" cy="579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01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>
              <a:latin typeface="Arial" panose="020B0604020202020204" pitchFamily="34" charset="0"/>
              <a:cs typeface="Arial" panose="020B0604020202020204" pitchFamily="34" charset="0"/>
            </a:rPr>
            <a:t>Peer effect: membership of key competitors</a:t>
          </a:r>
          <a:endParaRPr lang="nl-NL" sz="1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7457" y="289700"/>
        <a:ext cx="7397665" cy="579771"/>
      </dsp:txXfrm>
    </dsp:sp>
    <dsp:sp modelId="{0232CB98-56EB-1D46-B360-9BEF751F9F48}">
      <dsp:nvSpPr>
        <dsp:cNvPr id="0" name=""/>
        <dsp:cNvSpPr/>
      </dsp:nvSpPr>
      <dsp:spPr>
        <a:xfrm>
          <a:off x="75100" y="217228"/>
          <a:ext cx="724714" cy="7247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2E7BDD-0D78-1849-840F-1646743977AE}">
      <dsp:nvSpPr>
        <dsp:cNvPr id="0" name=""/>
        <dsp:cNvSpPr/>
      </dsp:nvSpPr>
      <dsp:spPr>
        <a:xfrm>
          <a:off x="852904" y="1159078"/>
          <a:ext cx="6982218" cy="579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01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>
              <a:latin typeface="Arial" panose="020B0604020202020204" pitchFamily="34" charset="0"/>
              <a:cs typeface="Arial" panose="020B0604020202020204" pitchFamily="34" charset="0"/>
            </a:rPr>
            <a:t>Outside pressure: consumers and NGOs</a:t>
          </a:r>
        </a:p>
      </dsp:txBody>
      <dsp:txXfrm>
        <a:off x="852904" y="1159078"/>
        <a:ext cx="6982218" cy="579771"/>
      </dsp:txXfrm>
    </dsp:sp>
    <dsp:sp modelId="{ABA19512-76FA-944F-8D8C-6DC7D3F883F3}">
      <dsp:nvSpPr>
        <dsp:cNvPr id="0" name=""/>
        <dsp:cNvSpPr/>
      </dsp:nvSpPr>
      <dsp:spPr>
        <a:xfrm>
          <a:off x="490547" y="1086607"/>
          <a:ext cx="724714" cy="7247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1F7945-66BC-9545-BC61-772FBC028D27}">
      <dsp:nvSpPr>
        <dsp:cNvPr id="0" name=""/>
        <dsp:cNvSpPr/>
      </dsp:nvSpPr>
      <dsp:spPr>
        <a:xfrm>
          <a:off x="980413" y="2028457"/>
          <a:ext cx="6854709" cy="579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01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>
              <a:latin typeface="Arial" panose="020B0604020202020204" pitchFamily="34" charset="0"/>
              <a:cs typeface="Arial" panose="020B0604020202020204" pitchFamily="34" charset="0"/>
            </a:rPr>
            <a:t>Reputation: to be seen as leader in sustainability</a:t>
          </a:r>
        </a:p>
      </dsp:txBody>
      <dsp:txXfrm>
        <a:off x="980413" y="2028457"/>
        <a:ext cx="6854709" cy="579771"/>
      </dsp:txXfrm>
    </dsp:sp>
    <dsp:sp modelId="{8D18D9DE-52B9-A34D-ACA2-F8C41675FE85}">
      <dsp:nvSpPr>
        <dsp:cNvPr id="0" name=""/>
        <dsp:cNvSpPr/>
      </dsp:nvSpPr>
      <dsp:spPr>
        <a:xfrm>
          <a:off x="618056" y="1955985"/>
          <a:ext cx="724714" cy="7247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71EFA-150A-AD44-A780-E7C45CF3EB34}">
      <dsp:nvSpPr>
        <dsp:cNvPr id="0" name=""/>
        <dsp:cNvSpPr/>
      </dsp:nvSpPr>
      <dsp:spPr>
        <a:xfrm>
          <a:off x="852904" y="2897836"/>
          <a:ext cx="6982218" cy="579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01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>
              <a:latin typeface="Arial" panose="020B0604020202020204" pitchFamily="34" charset="0"/>
              <a:cs typeface="Arial" panose="020B0604020202020204" pitchFamily="34" charset="0"/>
            </a:rPr>
            <a:t>Collective advocacy: coalition can push governments</a:t>
          </a:r>
        </a:p>
      </dsp:txBody>
      <dsp:txXfrm>
        <a:off x="852904" y="2897836"/>
        <a:ext cx="6982218" cy="579771"/>
      </dsp:txXfrm>
    </dsp:sp>
    <dsp:sp modelId="{13A1AC08-27B3-5E43-B975-CE0971192698}">
      <dsp:nvSpPr>
        <dsp:cNvPr id="0" name=""/>
        <dsp:cNvSpPr/>
      </dsp:nvSpPr>
      <dsp:spPr>
        <a:xfrm>
          <a:off x="490547" y="2825364"/>
          <a:ext cx="724714" cy="7247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CCBA3-E230-CD4D-9A84-EB6E11D367C2}">
      <dsp:nvSpPr>
        <dsp:cNvPr id="0" name=""/>
        <dsp:cNvSpPr/>
      </dsp:nvSpPr>
      <dsp:spPr>
        <a:xfrm>
          <a:off x="437457" y="3767214"/>
          <a:ext cx="7397665" cy="5797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0193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0" kern="1200" dirty="0">
              <a:latin typeface="Arial" panose="020B0604020202020204" pitchFamily="34" charset="0"/>
              <a:cs typeface="Arial" panose="020B0604020202020204" pitchFamily="34" charset="0"/>
            </a:rPr>
            <a:t>Collective engagement increases success rate of ESG engagement</a:t>
          </a:r>
        </a:p>
      </dsp:txBody>
      <dsp:txXfrm>
        <a:off x="437457" y="3767214"/>
        <a:ext cx="7397665" cy="579771"/>
      </dsp:txXfrm>
    </dsp:sp>
    <dsp:sp modelId="{C893183B-289C-D749-86EC-A15D2DB8BE32}">
      <dsp:nvSpPr>
        <dsp:cNvPr id="0" name=""/>
        <dsp:cNvSpPr/>
      </dsp:nvSpPr>
      <dsp:spPr>
        <a:xfrm>
          <a:off x="75100" y="3694743"/>
          <a:ext cx="724714" cy="72471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008438F0-EB86-4D40-B674-ECCFD8BD7225}" type="datetime1">
              <a:rPr lang="nl-NL" smtClean="0"/>
              <a:t>2/14/19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5FE2D088-6107-0743-BF06-9671C7B0D1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7194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E2C383CD-F02D-5348-927D-A229935AAE7B}" type="datetime1">
              <a:rPr lang="nl-NL" smtClean="0"/>
              <a:t>2/14/19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0079D150-0B2A-4AC8-8870-E3FEB601FC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7370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129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9D150-0B2A-4AC8-8870-E3FEB601FC81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41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2014/2015</a:t>
            </a:r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Financial Markets and Institutions © De Haan, Oosterloo and Schoenmaker</a:t>
            </a:r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23F497-A682-4918-9D82-7A51A04E753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package" Target="../embeddings/Microsoft_Word-document2.docx"/><Relationship Id="rId5" Type="http://schemas.openxmlformats.org/officeDocument/2006/relationships/image" Target="../media/image6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-document1.docx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15" name="Titel 1"/>
          <p:cNvSpPr txBox="1">
            <a:spLocks/>
          </p:cNvSpPr>
          <p:nvPr/>
        </p:nvSpPr>
        <p:spPr>
          <a:xfrm>
            <a:off x="1115616" y="1988840"/>
            <a:ext cx="7128792" cy="1512168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PRINCIPLES OF</a:t>
            </a:r>
          </a:p>
          <a:p>
            <a:pPr algn="ctr"/>
            <a:r>
              <a:rPr lang="en-GB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SUSTAINABLE FINANCE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1907704" y="3717032"/>
            <a:ext cx="5472608" cy="936104"/>
          </a:xfrm>
          <a:prstGeom prst="rect">
            <a:avLst/>
          </a:prstGeom>
          <a:ln w="28575" cmpd="sng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Rage Italic" pitchFamily="66" charset="0"/>
              <a:buNone/>
            </a:pP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Chapter 4: Coalitions for sustainable finance</a:t>
            </a:r>
          </a:p>
        </p:txBody>
      </p:sp>
      <p:sp>
        <p:nvSpPr>
          <p:cNvPr id="21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4944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Shift of perspective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35ABA554-94D9-4AE3-AEF8-EBA3A81E9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0403189"/>
              </p:ext>
            </p:extLst>
          </p:nvPr>
        </p:nvGraphicFramePr>
        <p:xfrm>
          <a:off x="-1548680" y="980728"/>
          <a:ext cx="1260140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36727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503041" y="1484784"/>
            <a:ext cx="3420888" cy="1800200"/>
          </a:xfrm>
        </p:spPr>
        <p:txBody>
          <a:bodyPr>
            <a:normAutofit/>
          </a:bodyPr>
          <a:lstStyle/>
          <a:p>
            <a:pPr marL="109728" lvl="0" indent="0">
              <a:lnSpc>
                <a:spcPct val="130000"/>
              </a:lnSpc>
              <a:spcAft>
                <a:spcPts val="600"/>
              </a:spcAft>
              <a:buClr>
                <a:srgbClr val="0F6FC6"/>
              </a:buClr>
              <a:buNone/>
            </a:pPr>
            <a:r>
              <a:rPr lang="en-GB" sz="2000" dirty="0">
                <a:latin typeface="Arial"/>
                <a:cs typeface="Arial"/>
              </a:rPr>
              <a:t>Footprint method (McElroy, 2008) to measure a company’s sustainability performance:</a:t>
            </a:r>
            <a:endParaRPr lang="en-GB" sz="2000" b="1" dirty="0"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Footprint method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366369"/>
              </p:ext>
            </p:extLst>
          </p:nvPr>
        </p:nvGraphicFramePr>
        <p:xfrm>
          <a:off x="1187624" y="3336453"/>
          <a:ext cx="1440160" cy="664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Vergelijking" r:id="rId4" imgW="825500" imgH="330200" progId="Equation.3">
                  <p:embed/>
                </p:oleObj>
              </mc:Choice>
              <mc:Fallback>
                <p:oleObj name="Vergelijking" r:id="rId4" imgW="825500" imgH="33020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624" y="3336453"/>
                        <a:ext cx="1440160" cy="664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jdelijke aanduiding voor inhoud 7">
            <a:extLst>
              <a:ext uri="{FF2B5EF4-FFF2-40B4-BE49-F238E27FC236}">
                <a16:creationId xmlns="" xmlns:a16="http://schemas.microsoft.com/office/drawing/2014/main" id="{5C4125CB-F663-4A28-A1BF-CCEA50C06ACF}"/>
              </a:ext>
            </a:extLst>
          </p:cNvPr>
          <p:cNvSpPr txBox="1">
            <a:spLocks/>
          </p:cNvSpPr>
          <p:nvPr/>
        </p:nvSpPr>
        <p:spPr>
          <a:xfrm>
            <a:off x="4482206" y="1481553"/>
            <a:ext cx="4455642" cy="2880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lnSpc>
                <a:spcPct val="130000"/>
              </a:lnSpc>
              <a:spcAft>
                <a:spcPts val="600"/>
              </a:spcAft>
              <a:buClr>
                <a:srgbClr val="0F6FC6"/>
              </a:buClr>
              <a:buFont typeface="Wingdings 3"/>
              <a:buNone/>
            </a:pPr>
            <a:r>
              <a:rPr lang="en-GB" sz="1800" dirty="0">
                <a:latin typeface="Arial"/>
                <a:cs typeface="Arial"/>
              </a:rPr>
              <a:t>Inputs:</a:t>
            </a:r>
          </a:p>
          <a:p>
            <a:pPr marL="109728" indent="0">
              <a:lnSpc>
                <a:spcPct val="130000"/>
              </a:lnSpc>
              <a:spcAft>
                <a:spcPts val="600"/>
              </a:spcAft>
              <a:buClr>
                <a:srgbClr val="0F6FC6"/>
              </a:buClr>
              <a:buFont typeface="Wingdings 3"/>
              <a:buNone/>
            </a:pPr>
            <a:r>
              <a:rPr lang="en-GB" sz="1800" b="1" i="1" dirty="0">
                <a:latin typeface="Arial"/>
                <a:cs typeface="Arial"/>
              </a:rPr>
              <a:t>AI</a:t>
            </a:r>
            <a:r>
              <a:rPr lang="en-GB" sz="1800" dirty="0">
                <a:latin typeface="Arial"/>
                <a:cs typeface="Arial"/>
              </a:rPr>
              <a:t> is net </a:t>
            </a:r>
            <a:r>
              <a:rPr lang="en-GB" sz="1800" b="1" dirty="0">
                <a:latin typeface="Arial"/>
                <a:cs typeface="Arial"/>
              </a:rPr>
              <a:t>actual impact </a:t>
            </a:r>
            <a:r>
              <a:rPr lang="en-GB" sz="1800" dirty="0">
                <a:latin typeface="Arial"/>
                <a:cs typeface="Arial"/>
              </a:rPr>
              <a:t>of a company on vital capitals (N, S, H)</a:t>
            </a:r>
          </a:p>
          <a:p>
            <a:pPr marL="109728" indent="0">
              <a:lnSpc>
                <a:spcPct val="130000"/>
              </a:lnSpc>
              <a:spcAft>
                <a:spcPts val="600"/>
              </a:spcAft>
              <a:buClr>
                <a:srgbClr val="0F6FC6"/>
              </a:buClr>
              <a:buFont typeface="Wingdings 3"/>
              <a:buNone/>
            </a:pPr>
            <a:r>
              <a:rPr lang="en-GB" sz="1800" b="1" i="1" dirty="0">
                <a:latin typeface="Arial"/>
                <a:cs typeface="Arial"/>
              </a:rPr>
              <a:t>NI</a:t>
            </a:r>
            <a:r>
              <a:rPr lang="en-GB" sz="1800" dirty="0">
                <a:latin typeface="Arial"/>
                <a:cs typeface="Arial"/>
              </a:rPr>
              <a:t> is </a:t>
            </a:r>
            <a:r>
              <a:rPr lang="en-GB" sz="1800" b="1" dirty="0">
                <a:latin typeface="Arial"/>
                <a:cs typeface="Arial"/>
              </a:rPr>
              <a:t>normative impact </a:t>
            </a:r>
            <a:r>
              <a:rPr lang="en-GB" sz="1800" dirty="0">
                <a:latin typeface="Arial"/>
                <a:cs typeface="Arial"/>
              </a:rPr>
              <a:t>for a company derived from </a:t>
            </a:r>
            <a:r>
              <a:rPr lang="en-GB" sz="1800" b="1" dirty="0">
                <a:latin typeface="Arial"/>
                <a:cs typeface="Arial"/>
              </a:rPr>
              <a:t>system thresholds</a:t>
            </a:r>
            <a:endParaRPr lang="en-GB" sz="1200" dirty="0">
              <a:latin typeface="Arial"/>
              <a:cs typeface="Arial"/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="" xmlns:a16="http://schemas.microsoft.com/office/drawing/2014/main" id="{7C61306B-05D2-4EFA-B2F1-088C0FDD8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78967"/>
              </p:ext>
            </p:extLst>
          </p:nvPr>
        </p:nvGraphicFramePr>
        <p:xfrm>
          <a:off x="4436838" y="4712493"/>
          <a:ext cx="450101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367">
                  <a:extLst>
                    <a:ext uri="{9D8B030D-6E8A-4147-A177-3AD203B41FA5}">
                      <a16:colId xmlns="" xmlns:a16="http://schemas.microsoft.com/office/drawing/2014/main" val="2996818455"/>
                    </a:ext>
                  </a:extLst>
                </a:gridCol>
                <a:gridCol w="1425319">
                  <a:extLst>
                    <a:ext uri="{9D8B030D-6E8A-4147-A177-3AD203B41FA5}">
                      <a16:colId xmlns="" xmlns:a16="http://schemas.microsoft.com/office/drawing/2014/main" val="4182970789"/>
                    </a:ext>
                  </a:extLst>
                </a:gridCol>
                <a:gridCol w="1313324">
                  <a:extLst>
                    <a:ext uri="{9D8B030D-6E8A-4147-A177-3AD203B41FA5}">
                      <a16:colId xmlns="" xmlns:a16="http://schemas.microsoft.com/office/drawing/2014/main" val="1098769306"/>
                    </a:ext>
                  </a:extLst>
                </a:gridCol>
              </a:tblGrid>
              <a:tr h="553053">
                <a:tc>
                  <a:txBody>
                    <a:bodyPr/>
                    <a:lstStyle/>
                    <a:p>
                      <a:endParaRPr lang="en-AU" sz="1800" b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Ecological quotients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Societal quotients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3504660"/>
                  </a:ext>
                </a:extLst>
              </a:tr>
              <a:tr h="345021">
                <a:tc>
                  <a:txBody>
                    <a:bodyPr/>
                    <a:lstStyle/>
                    <a:p>
                      <a:r>
                        <a:rPr lang="en-AU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Sustainable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1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 </a:t>
                      </a:r>
                      <a:r>
                        <a:rPr lang="en-AU" sz="1800" b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1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 </a:t>
                      </a:r>
                      <a:r>
                        <a:rPr lang="en-AU" sz="1800" b="0" noProof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 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68148694"/>
                  </a:ext>
                </a:extLst>
              </a:tr>
              <a:tr h="345479">
                <a:tc>
                  <a:txBody>
                    <a:bodyPr/>
                    <a:lstStyle/>
                    <a:p>
                      <a:r>
                        <a:rPr lang="en-AU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Unsustainable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 </a:t>
                      </a:r>
                      <a:r>
                        <a:rPr lang="en-AU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b="0" i="1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 </a:t>
                      </a:r>
                      <a:r>
                        <a:rPr lang="en-AU" sz="18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3168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814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539552" y="1484784"/>
            <a:ext cx="3384376" cy="4392488"/>
          </a:xfrm>
        </p:spPr>
        <p:txBody>
          <a:bodyPr>
            <a:normAutofit/>
          </a:bodyPr>
          <a:lstStyle/>
          <a:p>
            <a:pPr marL="109728" lvl="0" indent="0">
              <a:lnSpc>
                <a:spcPct val="110000"/>
              </a:lnSpc>
              <a:spcAft>
                <a:spcPts val="600"/>
              </a:spcAft>
              <a:buClr>
                <a:srgbClr val="0F6FC6"/>
              </a:buClr>
              <a:buNone/>
            </a:pPr>
            <a:r>
              <a:rPr lang="en-GB" sz="1800" b="1" dirty="0">
                <a:latin typeface="Arial"/>
                <a:cs typeface="Arial"/>
              </a:rPr>
              <a:t>Threshold and allocation councils </a:t>
            </a:r>
            <a:r>
              <a:rPr lang="en-GB" sz="1800" dirty="0">
                <a:latin typeface="Arial"/>
                <a:cs typeface="Arial"/>
              </a:rPr>
              <a:t>to make it operational</a:t>
            </a:r>
          </a:p>
          <a:p>
            <a:pPr marL="505206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800" dirty="0">
                <a:latin typeface="Arial"/>
                <a:cs typeface="Arial"/>
              </a:rPr>
              <a:t>Determine </a:t>
            </a:r>
            <a:r>
              <a:rPr lang="en-GB" sz="1800" b="1" dirty="0">
                <a:latin typeface="Arial"/>
                <a:cs typeface="Arial"/>
              </a:rPr>
              <a:t>system thresholds </a:t>
            </a:r>
            <a:r>
              <a:rPr lang="en-GB" sz="1800" dirty="0">
                <a:latin typeface="Arial"/>
                <a:cs typeface="Arial"/>
              </a:rPr>
              <a:t>for various ecological ceilings and social foundations</a:t>
            </a:r>
          </a:p>
          <a:p>
            <a:pPr marL="505206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1800" dirty="0">
                <a:latin typeface="Arial"/>
                <a:cs typeface="Arial"/>
              </a:rPr>
              <a:t>Allocate (proportionally) to</a:t>
            </a:r>
            <a:r>
              <a:rPr lang="en-GB" sz="1800" b="1" dirty="0">
                <a:latin typeface="Arial"/>
                <a:cs typeface="Arial"/>
              </a:rPr>
              <a:t> individual companies </a:t>
            </a:r>
            <a:r>
              <a:rPr lang="en-GB" sz="1800" dirty="0">
                <a:latin typeface="Arial"/>
                <a:cs typeface="Arial"/>
              </a:rPr>
              <a:t>or sectors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04664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Threshold and allocation approach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="" xmlns:a16="http://schemas.microsoft.com/office/drawing/2014/main" id="{0B70124F-FA2A-4097-BA28-054EE4D3940C}"/>
              </a:ext>
            </a:extLst>
          </p:cNvPr>
          <p:cNvSpPr txBox="1">
            <a:spLocks/>
          </p:cNvSpPr>
          <p:nvPr/>
        </p:nvSpPr>
        <p:spPr>
          <a:xfrm>
            <a:off x="4716016" y="1625569"/>
            <a:ext cx="4077816" cy="39636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lvl="0" indent="0">
              <a:lnSpc>
                <a:spcPct val="110000"/>
              </a:lnSpc>
              <a:spcAft>
                <a:spcPts val="600"/>
              </a:spcAft>
              <a:buClr>
                <a:srgbClr val="0F6FC6"/>
              </a:buClr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Example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carbon budget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Derive overall carbon budget from Paris Agreement 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Set common carbon budget for Fortune 500 companies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Allocate common carbon budget to individual companies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Organise monitoring performance of each company </a:t>
            </a:r>
            <a:r>
              <a:rPr lang="en-GB" sz="1600" dirty="0">
                <a:latin typeface="Arial" panose="020B0604020202020204" pitchFamily="34" charset="0"/>
                <a:ea typeface="Wingdings"/>
                <a:cs typeface="Arial" panose="020B0604020202020204" pitchFamily="34" charset="0"/>
                <a:sym typeface="Wingdings"/>
              </a:rPr>
              <a:t>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≤ 1 ?  </a:t>
            </a:r>
          </a:p>
        </p:txBody>
      </p:sp>
    </p:spTree>
    <p:extLst>
      <p:ext uri="{BB962C8B-B14F-4D97-AF65-F5344CB8AC3E}">
        <p14:creationId xmlns:p14="http://schemas.microsoft.com/office/powerpoint/2010/main" val="3288656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496944" cy="1368152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Coalitions</a:t>
            </a:r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for</a:t>
            </a:r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sustainable</a:t>
            </a:r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finance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13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4508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611560" y="1628800"/>
            <a:ext cx="4176464" cy="3960440"/>
          </a:xfrm>
        </p:spPr>
        <p:txBody>
          <a:bodyPr>
            <a:noAutofit/>
          </a:bodyPr>
          <a:lstStyle/>
          <a:p>
            <a:pPr marL="109728" indent="0">
              <a:lnSpc>
                <a:spcPct val="130000"/>
              </a:lnSpc>
              <a:buNone/>
            </a:pPr>
            <a:r>
              <a:rPr lang="en-GB" sz="1800" b="1" dirty="0">
                <a:latin typeface="Arial"/>
                <a:cs typeface="Arial"/>
              </a:rPr>
              <a:t>Investor coalitions </a:t>
            </a:r>
            <a:r>
              <a:rPr lang="en-GB" sz="1800" dirty="0">
                <a:latin typeface="Arial"/>
                <a:cs typeface="Arial"/>
              </a:rPr>
              <a:t>on LT sustainable investment</a:t>
            </a:r>
          </a:p>
          <a:p>
            <a:pPr lvl="1">
              <a:lnSpc>
                <a:spcPct val="130000"/>
              </a:lnSpc>
              <a:buFont typeface="Wingdings" charset="2"/>
              <a:buChar char="Ø"/>
            </a:pPr>
            <a:r>
              <a:rPr lang="en-GB" sz="1800" b="1" dirty="0">
                <a:latin typeface="Arial"/>
                <a:cs typeface="Arial"/>
              </a:rPr>
              <a:t> Develop methods </a:t>
            </a:r>
            <a:r>
              <a:rPr lang="en-GB" sz="1800" dirty="0">
                <a:latin typeface="Arial"/>
                <a:cs typeface="Arial"/>
              </a:rPr>
              <a:t>and </a:t>
            </a:r>
            <a:r>
              <a:rPr lang="en-GB" sz="1800" b="1" dirty="0">
                <a:latin typeface="Arial"/>
                <a:cs typeface="Arial"/>
              </a:rPr>
              <a:t>stimulate</a:t>
            </a:r>
            <a:r>
              <a:rPr lang="en-GB" sz="1800" dirty="0">
                <a:latin typeface="Arial"/>
                <a:cs typeface="Arial"/>
              </a:rPr>
              <a:t> companies towards sustainability</a:t>
            </a:r>
          </a:p>
          <a:p>
            <a:pPr lvl="1">
              <a:lnSpc>
                <a:spcPct val="130000"/>
              </a:lnSpc>
              <a:buFont typeface="Wingdings" charset="2"/>
              <a:buChar char="Ø"/>
            </a:pPr>
            <a:r>
              <a:rPr lang="en-GB" sz="1800" dirty="0">
                <a:latin typeface="Arial"/>
                <a:cs typeface="Arial"/>
              </a:rPr>
              <a:t> Next phase: </a:t>
            </a:r>
            <a:r>
              <a:rPr lang="en-GB" sz="1800" b="1" dirty="0">
                <a:latin typeface="Arial"/>
                <a:cs typeface="Arial"/>
              </a:rPr>
              <a:t>coordinated</a:t>
            </a:r>
            <a:r>
              <a:rPr lang="en-GB" sz="1800" dirty="0">
                <a:latin typeface="Arial"/>
                <a:cs typeface="Arial"/>
              </a:rPr>
              <a:t> engagement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GB" sz="1800" dirty="0">
              <a:latin typeface="Arial"/>
              <a:cs typeface="Arial"/>
            </a:endParaRPr>
          </a:p>
          <a:p>
            <a:pPr marL="109728" lvl="0" indent="0">
              <a:lnSpc>
                <a:spcPct val="110000"/>
              </a:lnSpc>
              <a:spcAft>
                <a:spcPts val="600"/>
              </a:spcAft>
              <a:buClr>
                <a:srgbClr val="0F6FC6"/>
              </a:buClr>
              <a:buNone/>
            </a:pPr>
            <a:r>
              <a:rPr lang="en-GB" sz="1800" dirty="0">
                <a:latin typeface="Arial"/>
                <a:cs typeface="Arial"/>
              </a:rPr>
              <a:t>Companies also form </a:t>
            </a:r>
            <a:r>
              <a:rPr lang="en-GB" sz="1800" b="1" dirty="0">
                <a:latin typeface="Arial"/>
                <a:cs typeface="Arial"/>
              </a:rPr>
              <a:t>coalitions of the willing </a:t>
            </a:r>
            <a:r>
              <a:rPr lang="en-GB" sz="1800" dirty="0">
                <a:latin typeface="Arial"/>
                <a:cs typeface="Arial"/>
              </a:rPr>
              <a:t>to move</a:t>
            </a:r>
            <a:endParaRPr lang="nl-NL" sz="1800" b="1" dirty="0"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14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Coalitions for sustainable finance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6" name="Tijdelijke aanduiding voor inhoud 7">
            <a:extLst>
              <a:ext uri="{FF2B5EF4-FFF2-40B4-BE49-F238E27FC236}">
                <a16:creationId xmlns="" xmlns:a16="http://schemas.microsoft.com/office/drawing/2014/main" id="{0C461ED5-B102-42BE-9000-CB6FCE90619D}"/>
              </a:ext>
            </a:extLst>
          </p:cNvPr>
          <p:cNvSpPr txBox="1">
            <a:spLocks/>
          </p:cNvSpPr>
          <p:nvPr/>
        </p:nvSpPr>
        <p:spPr>
          <a:xfrm>
            <a:off x="5390728" y="1700808"/>
            <a:ext cx="3501752" cy="23794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lvl="0" indent="0">
              <a:lnSpc>
                <a:spcPct val="110000"/>
              </a:lnSpc>
              <a:spcAft>
                <a:spcPts val="600"/>
              </a:spcAft>
              <a:buClr>
                <a:srgbClr val="0F6FC6"/>
              </a:buClr>
              <a:buNone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Example: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bank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coalitions</a:t>
            </a: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Stimulate sustainable lending</a:t>
            </a:r>
          </a:p>
          <a:p>
            <a:pPr>
              <a:lnSpc>
                <a:spcPct val="130000"/>
              </a:lnSpc>
              <a:buFont typeface="Wingdings" charset="2"/>
              <a:buChar char="Ø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Prevent competitive race to the bottom (e.g. undercutting standards in project finance)</a:t>
            </a:r>
          </a:p>
        </p:txBody>
      </p:sp>
    </p:spTree>
    <p:extLst>
      <p:ext uri="{BB962C8B-B14F-4D97-AF65-F5344CB8AC3E}">
        <p14:creationId xmlns:p14="http://schemas.microsoft.com/office/powerpoint/2010/main" val="289620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15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Example of large coalition: PRI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1520" y="1268760"/>
            <a:ext cx="8640960" cy="488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975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16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Example of dedicated coalition: FCLT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3528" y="1196752"/>
            <a:ext cx="8556066" cy="496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261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ijdelijke aanduiding voor inhoud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40980908"/>
              </p:ext>
            </p:extLst>
          </p:nvPr>
        </p:nvGraphicFramePr>
        <p:xfrm>
          <a:off x="849109" y="1168578"/>
          <a:ext cx="7899355" cy="4636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17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Why join a coalition?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8025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95536" y="1484784"/>
            <a:ext cx="8496944" cy="381642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Arial"/>
                <a:cs typeface="Arial"/>
              </a:rPr>
              <a:t>Assessment criteria: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latin typeface="Arial"/>
                <a:cs typeface="Arial"/>
              </a:rPr>
              <a:t>Clearly defined boundaries:</a:t>
            </a:r>
            <a:r>
              <a:rPr lang="en-GB" sz="2000" dirty="0">
                <a:latin typeface="Arial"/>
                <a:cs typeface="Arial"/>
              </a:rPr>
              <a:t> which % of sector covered?</a:t>
            </a:r>
            <a:endParaRPr lang="x-none" sz="2000" dirty="0">
              <a:latin typeface="Arial"/>
              <a:cs typeface="Arial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latin typeface="Arial"/>
                <a:cs typeface="Arial"/>
              </a:rPr>
              <a:t>Rules restricting use common good:</a:t>
            </a:r>
            <a:r>
              <a:rPr lang="en-GB" sz="2000" dirty="0">
                <a:latin typeface="Arial"/>
                <a:cs typeface="Arial"/>
              </a:rPr>
              <a:t> how ambitious?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latin typeface="Arial"/>
                <a:cs typeface="Arial"/>
              </a:rPr>
              <a:t>Collective choice arrangements: </a:t>
            </a:r>
            <a:r>
              <a:rPr lang="en-GB" sz="2000" dirty="0">
                <a:latin typeface="Arial"/>
                <a:cs typeface="Arial"/>
              </a:rPr>
              <a:t>can members affect rules?</a:t>
            </a:r>
            <a:endParaRPr lang="x-none" sz="2000" dirty="0">
              <a:latin typeface="Arial"/>
              <a:cs typeface="Arial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latin typeface="Arial"/>
                <a:cs typeface="Arial"/>
              </a:rPr>
              <a:t>Monitoring: </a:t>
            </a:r>
            <a:r>
              <a:rPr lang="en-GB" sz="2000" dirty="0">
                <a:latin typeface="Arial"/>
                <a:cs typeface="Arial"/>
              </a:rPr>
              <a:t>effective reporting on progress meeting rules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latin typeface="Arial"/>
                <a:cs typeface="Arial"/>
              </a:rPr>
              <a:t>Sanctions and rewards</a:t>
            </a:r>
            <a:r>
              <a:rPr lang="en-GB" sz="2000" dirty="0">
                <a:latin typeface="Arial"/>
                <a:cs typeface="Arial"/>
              </a:rPr>
              <a:t>: are violations punished?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>
                <a:latin typeface="Arial"/>
                <a:cs typeface="Arial"/>
              </a:rPr>
              <a:t>Conflict resolution</a:t>
            </a:r>
            <a:r>
              <a:rPr lang="en-GB" sz="2000" dirty="0">
                <a:latin typeface="Arial"/>
                <a:cs typeface="Arial"/>
              </a:rPr>
              <a:t>: have members access to arenas?</a:t>
            </a:r>
            <a:endParaRPr lang="x-none" sz="2000" dirty="0"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18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Assessing coalitions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929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Assessment of some coalitions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353118"/>
              </p:ext>
            </p:extLst>
          </p:nvPr>
        </p:nvGraphicFramePr>
        <p:xfrm>
          <a:off x="12700" y="1628800"/>
          <a:ext cx="9131300" cy="4752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9131300" imgH="4622800" progId="Word.Document.12">
                  <p:embed/>
                </p:oleObj>
              </mc:Choice>
              <mc:Fallback>
                <p:oleObj name="Document" r:id="rId4" imgW="9131300" imgH="4622800" progId="Word.Documen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700" y="1628800"/>
                        <a:ext cx="9131300" cy="4752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2855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23528" y="1268760"/>
            <a:ext cx="3888432" cy="4391025"/>
          </a:xfrm>
        </p:spPr>
        <p:txBody>
          <a:bodyPr>
            <a:noAutofit/>
          </a:bodyPr>
          <a:lstStyle/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I:  What is sustainability and why does it matter?</a:t>
            </a:r>
            <a:r>
              <a:rPr lang="en-GB" sz="1600" b="1" dirty="0">
                <a:latin typeface="Arial"/>
                <a:cs typeface="Arial"/>
              </a:rPr>
              <a:t> </a:t>
            </a:r>
            <a:endParaRPr lang="en-GB" sz="1600" dirty="0"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en-GB" sz="1600" dirty="0">
                <a:latin typeface="Arial"/>
                <a:cs typeface="Arial"/>
              </a:rPr>
              <a:t>Sustainability and the transition challenge</a:t>
            </a: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II:  Sustainability’s challenges to corporates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Externalities - internalisation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Governance and behaviour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b="1" dirty="0">
                <a:latin typeface="Arial"/>
                <a:cs typeface="Arial"/>
              </a:rPr>
              <a:t>Coalitions for sustainable finance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Strategy and intangibles – changing business models</a:t>
            </a:r>
          </a:p>
          <a:p>
            <a:pPr marL="457200" indent="-457200">
              <a:lnSpc>
                <a:spcPct val="110000"/>
              </a:lnSpc>
              <a:buClrTx/>
              <a:buSzPct val="100000"/>
              <a:buFont typeface="+mj-lt"/>
              <a:buAutoNum type="arabicPeriod" startAt="2"/>
            </a:pPr>
            <a:r>
              <a:rPr lang="en-GB" sz="1600" dirty="0">
                <a:latin typeface="Arial"/>
                <a:cs typeface="Arial"/>
              </a:rPr>
              <a:t>Integrated reporting - metrics and data</a:t>
            </a: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4499992" y="1268760"/>
            <a:ext cx="4104456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Rage Italic" pitchFamily="66" charset="0"/>
              <a:buNone/>
            </a:pPr>
            <a:endParaRPr lang="en-GB" sz="1600" b="1" dirty="0">
              <a:solidFill>
                <a:srgbClr val="376092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III:  Financing sustainability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Investing for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value creation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Equity – investing with an ownership stake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Bonds – investing without voting power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Banks – new forms of lending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 startAt="7"/>
            </a:pPr>
            <a:r>
              <a:rPr lang="en-GB" sz="1600" dirty="0">
                <a:latin typeface="Arial"/>
                <a:cs typeface="Arial"/>
              </a:rPr>
              <a:t>Insurance – managing </a:t>
            </a:r>
            <a:r>
              <a:rPr lang="en-GB" sz="1600" dirty="0" smtClean="0">
                <a:latin typeface="Arial"/>
                <a:cs typeface="Arial"/>
              </a:rPr>
              <a:t>long-term </a:t>
            </a:r>
            <a:r>
              <a:rPr lang="en-GB" sz="1600" dirty="0">
                <a:latin typeface="Arial"/>
                <a:cs typeface="Arial"/>
              </a:rPr>
              <a:t>risk</a:t>
            </a: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endParaRPr lang="en-GB" sz="16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0" indent="0">
              <a:lnSpc>
                <a:spcPct val="110000"/>
              </a:lnSpc>
              <a:buFont typeface="Rage Italic" pitchFamily="66" charset="0"/>
              <a:buNone/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Part IV:  Epilogue</a:t>
            </a:r>
            <a:endParaRPr lang="en-GB" sz="1600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pPr marL="457200" indent="-457200">
              <a:lnSpc>
                <a:spcPct val="110000"/>
              </a:lnSpc>
              <a:buFont typeface="+mj-lt"/>
              <a:buAutoNum type="arabicPeriod" startAt="12"/>
            </a:pPr>
            <a:r>
              <a:rPr lang="en-GB" sz="1600" dirty="0">
                <a:latin typeface="Arial"/>
                <a:cs typeface="Arial"/>
              </a:rPr>
              <a:t>Transition management and integrated thinking</a:t>
            </a:r>
          </a:p>
        </p:txBody>
      </p:sp>
      <p:sp>
        <p:nvSpPr>
          <p:cNvPr id="10" name="Tijdelijke aanduiding voor inhoud 7"/>
          <p:cNvSpPr txBox="1">
            <a:spLocks/>
          </p:cNvSpPr>
          <p:nvPr/>
        </p:nvSpPr>
        <p:spPr>
          <a:xfrm>
            <a:off x="683568" y="548680"/>
            <a:ext cx="7560840" cy="648072"/>
          </a:xfrm>
          <a:prstGeom prst="rect">
            <a:avLst/>
          </a:prstGeom>
          <a:noFill/>
          <a:ln w="28575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Overview of the book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2758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467544" y="1700808"/>
            <a:ext cx="8136904" cy="3744416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GB" sz="2000" dirty="0">
                <a:latin typeface="Arial"/>
                <a:cs typeface="Arial"/>
              </a:rPr>
              <a:t>What is the most effective way of engagement?</a:t>
            </a:r>
          </a:p>
          <a:p>
            <a:pPr marL="850173" lvl="1" indent="-450828">
              <a:lnSpc>
                <a:spcPct val="200000"/>
              </a:lnSpc>
              <a:buFont typeface="+mj-lt"/>
              <a:buAutoNum type="arabicPeriod"/>
            </a:pPr>
            <a:r>
              <a:rPr lang="en-GB" sz="2000" dirty="0">
                <a:latin typeface="Arial"/>
                <a:cs typeface="Arial"/>
              </a:rPr>
              <a:t>Individual </a:t>
            </a:r>
            <a:r>
              <a:rPr lang="en-GB" sz="2000" b="1" dirty="0">
                <a:latin typeface="Arial"/>
                <a:cs typeface="Arial"/>
              </a:rPr>
              <a:t>deep</a:t>
            </a:r>
            <a:r>
              <a:rPr lang="en-GB" sz="2000" dirty="0">
                <a:latin typeface="Arial"/>
                <a:cs typeface="Arial"/>
              </a:rPr>
              <a:t> engagement versus </a:t>
            </a:r>
            <a:r>
              <a:rPr lang="en-GB" sz="2000" b="1" dirty="0">
                <a:latin typeface="Arial"/>
                <a:cs typeface="Arial"/>
              </a:rPr>
              <a:t>collective</a:t>
            </a:r>
            <a:r>
              <a:rPr lang="en-GB" sz="2000" dirty="0">
                <a:latin typeface="Arial"/>
                <a:cs typeface="Arial"/>
              </a:rPr>
              <a:t> engagement?</a:t>
            </a:r>
            <a:endParaRPr lang="en-GB" sz="2000" b="1" dirty="0">
              <a:latin typeface="Arial"/>
              <a:cs typeface="Arial"/>
            </a:endParaRPr>
          </a:p>
          <a:p>
            <a:pPr marL="850173" lvl="1" indent="-450828">
              <a:lnSpc>
                <a:spcPct val="200000"/>
              </a:lnSpc>
              <a:buFont typeface="+mj-lt"/>
              <a:buAutoNum type="arabicPeriod"/>
            </a:pPr>
            <a:r>
              <a:rPr lang="en-GB" sz="2000" dirty="0">
                <a:latin typeface="Arial"/>
                <a:cs typeface="Arial"/>
              </a:rPr>
              <a:t>How do you measure </a:t>
            </a:r>
            <a:r>
              <a:rPr lang="en-GB" sz="2000" b="1" dirty="0">
                <a:latin typeface="Arial"/>
                <a:cs typeface="Arial"/>
              </a:rPr>
              <a:t>progress</a:t>
            </a:r>
            <a:r>
              <a:rPr lang="en-GB" sz="2000" dirty="0">
                <a:latin typeface="Arial"/>
                <a:cs typeface="Arial"/>
              </a:rPr>
              <a:t> on engagement?</a:t>
            </a:r>
            <a:endParaRPr lang="en-GB" sz="2000" b="1" dirty="0"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20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Discussion: engagement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813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23528" y="1412776"/>
            <a:ext cx="8568952" cy="504056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Institutional investors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are new power brokers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Can steer companies towards sustainable business practices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System approach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is crucial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It is not sufficient that companies do their best (efficiency)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They should stay within system threshold (effectiveness)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Coalitions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of sustainable finance</a:t>
            </a:r>
          </a:p>
          <a:p>
            <a:pPr lvl="1">
              <a:lnSpc>
                <a:spcPct val="120000"/>
              </a:lnSpc>
              <a:buFont typeface="Wingdings" charset="2"/>
              <a:buChar char="Ø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Sustainability leaders in finance and in business form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coalitions of the willing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move forward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21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04664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Conclusions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9267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1259632" y="1916832"/>
            <a:ext cx="6768752" cy="252028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understand the role of institutional investors</a:t>
            </a:r>
          </a:p>
          <a:p>
            <a:pPr lvl="0"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explain the functioning of private coalitions</a:t>
            </a:r>
          </a:p>
          <a:p>
            <a:pPr lvl="0">
              <a:lnSpc>
                <a:spcPct val="150000"/>
              </a:lnSpc>
            </a:pPr>
            <a:r>
              <a:rPr lang="en-GB" sz="2000" dirty="0">
                <a:latin typeface="Arial"/>
                <a:cs typeface="Arial"/>
              </a:rPr>
              <a:t>understand the mechanisms to increase the effectiveness of coalitions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3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Learning objectives – chapter 4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4628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9552" y="2996952"/>
            <a:ext cx="8041440" cy="616173"/>
          </a:xfrm>
        </p:spPr>
        <p:txBody>
          <a:bodyPr>
            <a:noAutofit/>
          </a:bodyPr>
          <a:lstStyle/>
          <a:p>
            <a:pPr algn="ctr"/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Institutional</a:t>
            </a:r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investors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4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036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683568" y="2132856"/>
            <a:ext cx="3024336" cy="2238592"/>
          </a:xfrm>
        </p:spPr>
        <p:txBody>
          <a:bodyPr>
            <a:noAutofit/>
          </a:bodyPr>
          <a:lstStyle/>
          <a:p>
            <a:pPr lvl="0">
              <a:lnSpc>
                <a:spcPct val="110000"/>
              </a:lnSpc>
              <a:spcAft>
                <a:spcPts val="600"/>
              </a:spcAft>
            </a:pPr>
            <a:r>
              <a:rPr lang="en-GB" sz="2000" dirty="0">
                <a:latin typeface="Arial"/>
                <a:cs typeface="Arial"/>
              </a:rPr>
              <a:t>Exercise power through </a:t>
            </a:r>
            <a:r>
              <a:rPr lang="en-GB" sz="2000" b="1" dirty="0">
                <a:latin typeface="Arial"/>
                <a:cs typeface="Arial"/>
              </a:rPr>
              <a:t>engagement</a:t>
            </a:r>
            <a:r>
              <a:rPr lang="en-GB" sz="2000" dirty="0">
                <a:latin typeface="Arial"/>
                <a:cs typeface="Arial"/>
              </a:rPr>
              <a:t> with companies</a:t>
            </a:r>
          </a:p>
          <a:p>
            <a:pPr lvl="0">
              <a:lnSpc>
                <a:spcPct val="110000"/>
              </a:lnSpc>
              <a:spcAft>
                <a:spcPts val="600"/>
              </a:spcAft>
            </a:pPr>
            <a:r>
              <a:rPr lang="en-GB" sz="2000" dirty="0">
                <a:latin typeface="Arial"/>
                <a:cs typeface="Arial"/>
              </a:rPr>
              <a:t>Emerging trend: </a:t>
            </a:r>
            <a:r>
              <a:rPr lang="en-GB" sz="2000" b="1" dirty="0">
                <a:latin typeface="Arial"/>
                <a:cs typeface="Arial"/>
              </a:rPr>
              <a:t>coordinated engagement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5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332656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Institutional investors: the new power brokers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4D709311-6B8B-4E0F-AB91-EDE9736A66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8046139"/>
              </p:ext>
            </p:extLst>
          </p:nvPr>
        </p:nvGraphicFramePr>
        <p:xfrm>
          <a:off x="3419872" y="15555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3672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6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Strong rise of institutional investment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0" name="Grafiek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48777"/>
              </p:ext>
            </p:extLst>
          </p:nvPr>
        </p:nvGraphicFramePr>
        <p:xfrm>
          <a:off x="251520" y="1196752"/>
          <a:ext cx="8640960" cy="4664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2228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7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260648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Share of institutional in equity</a:t>
            </a: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760122"/>
              </p:ext>
            </p:extLst>
          </p:nvPr>
        </p:nvGraphicFramePr>
        <p:xfrm>
          <a:off x="179512" y="1772816"/>
          <a:ext cx="9180106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4" imgW="5918200" imgH="2260600" progId="Word.Document.12">
                  <p:embed/>
                </p:oleObj>
              </mc:Choice>
              <mc:Fallback>
                <p:oleObj name="Document" r:id="rId4" imgW="5918200" imgH="2260600" progId="Word.Documen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512" y="1772816"/>
                        <a:ext cx="9180106" cy="3816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082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41440" cy="1368152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System approach </a:t>
            </a:r>
            <a:b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to</a:t>
            </a:r>
            <a:r>
              <a:rPr lang="nl-NL" sz="40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nl-NL" sz="40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sustainability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>
          <a:xfrm>
            <a:off x="6804248" y="6482035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/>
                <a:cs typeface="Arial Narrow"/>
              </a:rPr>
              <a:t>8</a:t>
            </a:fld>
            <a:endParaRPr lang="nl-NL" sz="1400" dirty="0">
              <a:latin typeface="Arial Narrow"/>
              <a:cs typeface="Arial Narrow"/>
            </a:endParaRPr>
          </a:p>
        </p:txBody>
      </p:sp>
      <p:sp>
        <p:nvSpPr>
          <p:cNvPr id="5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067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idx="4294967295"/>
          </p:nvPr>
        </p:nvSpPr>
        <p:spPr>
          <a:xfrm>
            <a:off x="392310" y="1628800"/>
            <a:ext cx="8284146" cy="1106214"/>
          </a:xfrm>
        </p:spPr>
        <p:txBody>
          <a:bodyPr>
            <a:normAutofit/>
          </a:bodyPr>
          <a:lstStyle/>
          <a:p>
            <a:pPr marL="109728" lvl="0" indent="0">
              <a:lnSpc>
                <a:spcPct val="110000"/>
              </a:lnSpc>
              <a:spcAft>
                <a:spcPts val="600"/>
              </a:spcAft>
              <a:buClr>
                <a:srgbClr val="0F6FC6"/>
              </a:buClr>
              <a:buNone/>
            </a:pPr>
            <a:r>
              <a:rPr lang="en-GB" sz="2000" dirty="0">
                <a:latin typeface="Arial"/>
                <a:cs typeface="Arial"/>
              </a:rPr>
              <a:t>Ostrom (1990): individual users behave contrary to the common good of all users by </a:t>
            </a:r>
            <a:r>
              <a:rPr lang="en-GB" sz="2000" b="1" dirty="0">
                <a:latin typeface="Arial"/>
                <a:cs typeface="Arial"/>
              </a:rPr>
              <a:t>depleting the common resources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4248" y="6459993"/>
            <a:ext cx="2133600" cy="365125"/>
          </a:xfrm>
        </p:spPr>
        <p:txBody>
          <a:bodyPr/>
          <a:lstStyle/>
          <a:p>
            <a:fld id="{CD23F497-A682-4918-9D82-7A51A04E7538}" type="slidenum">
              <a:rPr lang="nl-NL" sz="1400" smtClean="0">
                <a:latin typeface="Arial Narrow" panose="020B0606020202030204" pitchFamily="34" charset="0"/>
              </a:rPr>
              <a:t>9</a:t>
            </a:fld>
            <a:endParaRPr lang="nl-NL" sz="1400" dirty="0">
              <a:latin typeface="Arial Narrow" panose="020B0606020202030204" pitchFamily="34" charset="0"/>
            </a:endParaRPr>
          </a:p>
        </p:txBody>
      </p:sp>
      <p:sp>
        <p:nvSpPr>
          <p:cNvPr id="7" name="Tijdelijke aanduiding voor inhoud 7"/>
          <p:cNvSpPr txBox="1">
            <a:spLocks/>
          </p:cNvSpPr>
          <p:nvPr/>
        </p:nvSpPr>
        <p:spPr>
          <a:xfrm>
            <a:off x="251520" y="476672"/>
            <a:ext cx="8640960" cy="648072"/>
          </a:xfrm>
          <a:prstGeom prst="rect">
            <a:avLst/>
          </a:prstGeom>
          <a:solidFill>
            <a:srgbClr val="FFFFFF"/>
          </a:solidFill>
          <a:ln w="19050" cmpd="sng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70C0"/>
              </a:buClr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254061"/>
                </a:solidFill>
                <a:latin typeface="Arial"/>
                <a:cs typeface="Arial"/>
              </a:rPr>
              <a:t>Tragedy of the commons</a:t>
            </a:r>
          </a:p>
          <a:p>
            <a:pPr>
              <a:buClr>
                <a:srgbClr val="0070C0"/>
              </a:buClr>
            </a:pPr>
            <a:endParaRPr lang="en-GB" sz="25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0" y="6485274"/>
            <a:ext cx="9144000" cy="400110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  <a:p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  Principles of Sustainable Finance © Schoenmaker and </a:t>
            </a:r>
            <a:r>
              <a:rPr lang="en-US" sz="1200" b="1" dirty="0" err="1">
                <a:solidFill>
                  <a:srgbClr val="376092"/>
                </a:solidFill>
                <a:latin typeface="Arial"/>
                <a:cs typeface="Arial"/>
              </a:rPr>
              <a:t>Schramade</a:t>
            </a:r>
            <a:r>
              <a:rPr lang="en-US" sz="1200" b="1" dirty="0">
                <a:solidFill>
                  <a:srgbClr val="376092"/>
                </a:solidFill>
                <a:latin typeface="Arial"/>
                <a:cs typeface="Arial"/>
              </a:rPr>
              <a:t> 2019		               Oxford University Press</a:t>
            </a:r>
          </a:p>
          <a:p>
            <a:endParaRPr lang="en-US" sz="400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="" xmlns:a16="http://schemas.microsoft.com/office/drawing/2014/main" id="{8FD04DED-956D-4E4B-92D1-4F12DF6102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5389568"/>
              </p:ext>
            </p:extLst>
          </p:nvPr>
        </p:nvGraphicFramePr>
        <p:xfrm>
          <a:off x="323528" y="2735014"/>
          <a:ext cx="8640960" cy="3142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0304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2699</TotalTime>
  <Words>922</Words>
  <Application>Microsoft Macintosh PowerPoint</Application>
  <PresentationFormat>Diavoorstelling (4:3)</PresentationFormat>
  <Paragraphs>187</Paragraphs>
  <Slides>21</Slides>
  <Notes>13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21</vt:i4>
      </vt:variant>
    </vt:vector>
  </HeadingPairs>
  <TitlesOfParts>
    <vt:vector size="24" baseType="lpstr">
      <vt:lpstr>Concourse</vt:lpstr>
      <vt:lpstr>Document</vt:lpstr>
      <vt:lpstr>Vergelijking</vt:lpstr>
      <vt:lpstr>PowerPoint-presentatie</vt:lpstr>
      <vt:lpstr>PowerPoint-presentatie</vt:lpstr>
      <vt:lpstr>PowerPoint-presentatie</vt:lpstr>
      <vt:lpstr>Institutional investors</vt:lpstr>
      <vt:lpstr>PowerPoint-presentatie</vt:lpstr>
      <vt:lpstr>PowerPoint-presentatie</vt:lpstr>
      <vt:lpstr>PowerPoint-presentatie</vt:lpstr>
      <vt:lpstr>System approach  to sustainability</vt:lpstr>
      <vt:lpstr>PowerPoint-presentatie</vt:lpstr>
      <vt:lpstr>PowerPoint-presentatie</vt:lpstr>
      <vt:lpstr>PowerPoint-presentatie</vt:lpstr>
      <vt:lpstr>PowerPoint-presentatie</vt:lpstr>
      <vt:lpstr>Coalitions for sustainable finance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Finance, Banking and Insurance  2012/2013</dc:title>
  <dc:creator>LvE</dc:creator>
  <cp:lastModifiedBy>Dirk Schoenmaker</cp:lastModifiedBy>
  <cp:revision>244</cp:revision>
  <cp:lastPrinted>2018-01-23T08:19:40Z</cp:lastPrinted>
  <dcterms:created xsi:type="dcterms:W3CDTF">2012-08-21T18:04:52Z</dcterms:created>
  <dcterms:modified xsi:type="dcterms:W3CDTF">2019-02-14T08:43:07Z</dcterms:modified>
</cp:coreProperties>
</file>