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notesSlides/notesSlide10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1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4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20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6" r:id="rId1"/>
  </p:sldMasterIdLst>
  <p:notesMasterIdLst>
    <p:notesMasterId r:id="rId25"/>
  </p:notesMasterIdLst>
  <p:handoutMasterIdLst>
    <p:handoutMasterId r:id="rId26"/>
  </p:handoutMasterIdLst>
  <p:sldIdLst>
    <p:sldId id="419" r:id="rId2"/>
    <p:sldId id="387" r:id="rId3"/>
    <p:sldId id="385" r:id="rId4"/>
    <p:sldId id="486" r:id="rId5"/>
    <p:sldId id="487" r:id="rId6"/>
    <p:sldId id="488" r:id="rId7"/>
    <p:sldId id="504" r:id="rId8"/>
    <p:sldId id="489" r:id="rId9"/>
    <p:sldId id="505" r:id="rId10"/>
    <p:sldId id="490" r:id="rId11"/>
    <p:sldId id="491" r:id="rId12"/>
    <p:sldId id="492" r:id="rId13"/>
    <p:sldId id="493" r:id="rId14"/>
    <p:sldId id="494" r:id="rId15"/>
    <p:sldId id="495" r:id="rId16"/>
    <p:sldId id="496" r:id="rId17"/>
    <p:sldId id="497" r:id="rId18"/>
    <p:sldId id="498" r:id="rId19"/>
    <p:sldId id="499" r:id="rId20"/>
    <p:sldId id="500" r:id="rId21"/>
    <p:sldId id="506" r:id="rId22"/>
    <p:sldId id="502" r:id="rId23"/>
    <p:sldId id="503" r:id="rId24"/>
  </p:sldIdLst>
  <p:sldSz cx="9144000" cy="6858000" type="screen4x3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2F53"/>
    <a:srgbClr val="AFDD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256CD7-4470-484E-B2D3-9B1AD0D62CC4}" v="503" dt="2019-01-03T15:02:24.7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20" autoAdjust="0"/>
  </p:normalViewPr>
  <p:slideViewPr>
    <p:cSldViewPr>
      <p:cViewPr varScale="1">
        <p:scale>
          <a:sx n="120" d="100"/>
          <a:sy n="120" d="100"/>
        </p:scale>
        <p:origin x="-136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51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126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32" Type="http://schemas.microsoft.com/office/2016/11/relationships/changesInfo" Target="changesInfos/changesInfo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microsoft.com/office/2015/10/relationships/revisionInfo" Target="revisionInfo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em schramade" userId="8769ce5b2673993a" providerId="LiveId" clId="{83256CD7-4470-484E-B2D3-9B1AD0D62CC4}"/>
    <pc:docChg chg="undo custSel addSld delSld modSld">
      <pc:chgData name="willem schramade" userId="8769ce5b2673993a" providerId="LiveId" clId="{83256CD7-4470-484E-B2D3-9B1AD0D62CC4}" dt="2019-01-03T15:03:10.571" v="1193" actId="2696"/>
      <pc:docMkLst>
        <pc:docMk/>
      </pc:docMkLst>
      <pc:sldChg chg="modSp">
        <pc:chgData name="willem schramade" userId="8769ce5b2673993a" providerId="LiveId" clId="{83256CD7-4470-484E-B2D3-9B1AD0D62CC4}" dt="2019-01-03T14:01:35.664" v="229" actId="14100"/>
        <pc:sldMkLst>
          <pc:docMk/>
          <pc:sldMk cId="460232232" sldId="385"/>
        </pc:sldMkLst>
        <pc:spChg chg="mod">
          <ac:chgData name="willem schramade" userId="8769ce5b2673993a" providerId="LiveId" clId="{83256CD7-4470-484E-B2D3-9B1AD0D62CC4}" dt="2019-01-03T13:57:33.180" v="144" actId="20577"/>
          <ac:spMkLst>
            <pc:docMk/>
            <pc:sldMk cId="460232232" sldId="385"/>
            <ac:spMk id="7" creationId="{00000000-0000-0000-0000-000000000000}"/>
          </ac:spMkLst>
        </pc:spChg>
        <pc:spChg chg="mod">
          <ac:chgData name="willem schramade" userId="8769ce5b2673993a" providerId="LiveId" clId="{83256CD7-4470-484E-B2D3-9B1AD0D62CC4}" dt="2019-01-03T14:01:35.664" v="229" actId="14100"/>
          <ac:spMkLst>
            <pc:docMk/>
            <pc:sldMk cId="460232232" sldId="385"/>
            <ac:spMk id="8" creationId="{00000000-0000-0000-0000-000000000000}"/>
          </ac:spMkLst>
        </pc:spChg>
      </pc:sldChg>
      <pc:sldChg chg="modSp">
        <pc:chgData name="willem schramade" userId="8769ce5b2673993a" providerId="LiveId" clId="{83256CD7-4470-484E-B2D3-9B1AD0D62CC4}" dt="2019-01-03T13:56:37.379" v="140" actId="11"/>
        <pc:sldMkLst>
          <pc:docMk/>
          <pc:sldMk cId="4086504624" sldId="387"/>
        </pc:sldMkLst>
        <pc:spChg chg="mod">
          <ac:chgData name="willem schramade" userId="8769ce5b2673993a" providerId="LiveId" clId="{83256CD7-4470-484E-B2D3-9B1AD0D62CC4}" dt="2019-01-03T13:56:37.379" v="140" actId="11"/>
          <ac:spMkLst>
            <pc:docMk/>
            <pc:sldMk cId="4086504624" sldId="387"/>
            <ac:spMk id="7" creationId="{00000000-0000-0000-0000-000000000000}"/>
          </ac:spMkLst>
        </pc:spChg>
        <pc:spChg chg="mod">
          <ac:chgData name="willem schramade" userId="8769ce5b2673993a" providerId="LiveId" clId="{83256CD7-4470-484E-B2D3-9B1AD0D62CC4}" dt="2019-01-03T13:55:16.945" v="106" actId="20577"/>
          <ac:spMkLst>
            <pc:docMk/>
            <pc:sldMk cId="4086504624" sldId="387"/>
            <ac:spMk id="8" creationId="{00000000-0000-0000-0000-000000000000}"/>
          </ac:spMkLst>
        </pc:spChg>
      </pc:sldChg>
      <pc:sldChg chg="del">
        <pc:chgData name="willem schramade" userId="8769ce5b2673993a" providerId="LiveId" clId="{83256CD7-4470-484E-B2D3-9B1AD0D62CC4}" dt="2019-01-03T13:58:12.992" v="146" actId="2696"/>
        <pc:sldMkLst>
          <pc:docMk/>
          <pc:sldMk cId="3379099905" sldId="395"/>
        </pc:sldMkLst>
      </pc:sldChg>
      <pc:sldChg chg="modSp">
        <pc:chgData name="willem schramade" userId="8769ce5b2673993a" providerId="LiveId" clId="{83256CD7-4470-484E-B2D3-9B1AD0D62CC4}" dt="2019-01-03T13:53:48.174" v="47" actId="20577"/>
        <pc:sldMkLst>
          <pc:docMk/>
          <pc:sldMk cId="904944855" sldId="419"/>
        </pc:sldMkLst>
        <pc:spChg chg="mod">
          <ac:chgData name="willem schramade" userId="8769ce5b2673993a" providerId="LiveId" clId="{83256CD7-4470-484E-B2D3-9B1AD0D62CC4}" dt="2019-01-03T13:53:30.520" v="22" actId="14100"/>
          <ac:spMkLst>
            <pc:docMk/>
            <pc:sldMk cId="904944855" sldId="419"/>
            <ac:spMk id="7" creationId="{00000000-0000-0000-0000-000000000000}"/>
          </ac:spMkLst>
        </pc:spChg>
        <pc:spChg chg="mod">
          <ac:chgData name="willem schramade" userId="8769ce5b2673993a" providerId="LiveId" clId="{83256CD7-4470-484E-B2D3-9B1AD0D62CC4}" dt="2019-01-03T13:53:48.174" v="47" actId="20577"/>
          <ac:spMkLst>
            <pc:docMk/>
            <pc:sldMk cId="904944855" sldId="419"/>
            <ac:spMk id="8" creationId="{00000000-0000-0000-0000-000000000000}"/>
          </ac:spMkLst>
        </pc:spChg>
      </pc:sldChg>
      <pc:sldChg chg="del">
        <pc:chgData name="willem schramade" userId="8769ce5b2673993a" providerId="LiveId" clId="{83256CD7-4470-484E-B2D3-9B1AD0D62CC4}" dt="2019-01-03T13:58:13.709" v="157" actId="2696"/>
        <pc:sldMkLst>
          <pc:docMk/>
          <pc:sldMk cId="3712460963" sldId="430"/>
        </pc:sldMkLst>
      </pc:sldChg>
      <pc:sldChg chg="del">
        <pc:chgData name="willem schramade" userId="8769ce5b2673993a" providerId="LiveId" clId="{83256CD7-4470-484E-B2D3-9B1AD0D62CC4}" dt="2019-01-03T13:58:13.060" v="147" actId="2696"/>
        <pc:sldMkLst>
          <pc:docMk/>
          <pc:sldMk cId="1546259964" sldId="453"/>
        </pc:sldMkLst>
      </pc:sldChg>
      <pc:sldChg chg="del">
        <pc:chgData name="willem schramade" userId="8769ce5b2673993a" providerId="LiveId" clId="{83256CD7-4470-484E-B2D3-9B1AD0D62CC4}" dt="2019-01-03T13:58:13.208" v="148" actId="2696"/>
        <pc:sldMkLst>
          <pc:docMk/>
          <pc:sldMk cId="3508426121" sldId="454"/>
        </pc:sldMkLst>
      </pc:sldChg>
      <pc:sldChg chg="del">
        <pc:chgData name="willem schramade" userId="8769ce5b2673993a" providerId="LiveId" clId="{83256CD7-4470-484E-B2D3-9B1AD0D62CC4}" dt="2019-01-03T13:58:13.325" v="149" actId="2696"/>
        <pc:sldMkLst>
          <pc:docMk/>
          <pc:sldMk cId="2565271945" sldId="455"/>
        </pc:sldMkLst>
      </pc:sldChg>
      <pc:sldChg chg="del">
        <pc:chgData name="willem schramade" userId="8769ce5b2673993a" providerId="LiveId" clId="{83256CD7-4470-484E-B2D3-9B1AD0D62CC4}" dt="2019-01-03T13:58:13.409" v="150" actId="2696"/>
        <pc:sldMkLst>
          <pc:docMk/>
          <pc:sldMk cId="3680902359" sldId="457"/>
        </pc:sldMkLst>
      </pc:sldChg>
      <pc:sldChg chg="del">
        <pc:chgData name="willem schramade" userId="8769ce5b2673993a" providerId="LiveId" clId="{83256CD7-4470-484E-B2D3-9B1AD0D62CC4}" dt="2019-01-03T13:58:13.461" v="151" actId="2696"/>
        <pc:sldMkLst>
          <pc:docMk/>
          <pc:sldMk cId="4249390925" sldId="458"/>
        </pc:sldMkLst>
      </pc:sldChg>
      <pc:sldChg chg="del">
        <pc:chgData name="willem schramade" userId="8769ce5b2673993a" providerId="LiveId" clId="{83256CD7-4470-484E-B2D3-9B1AD0D62CC4}" dt="2019-01-03T13:58:13.544" v="152" actId="2696"/>
        <pc:sldMkLst>
          <pc:docMk/>
          <pc:sldMk cId="3750778968" sldId="459"/>
        </pc:sldMkLst>
      </pc:sldChg>
      <pc:sldChg chg="del">
        <pc:chgData name="willem schramade" userId="8769ce5b2673993a" providerId="LiveId" clId="{83256CD7-4470-484E-B2D3-9B1AD0D62CC4}" dt="2019-01-03T13:58:13.592" v="153" actId="2696"/>
        <pc:sldMkLst>
          <pc:docMk/>
          <pc:sldMk cId="1295341770" sldId="460"/>
        </pc:sldMkLst>
      </pc:sldChg>
      <pc:sldChg chg="del">
        <pc:chgData name="willem schramade" userId="8769ce5b2673993a" providerId="LiveId" clId="{83256CD7-4470-484E-B2D3-9B1AD0D62CC4}" dt="2019-01-03T13:58:13.643" v="154" actId="2696"/>
        <pc:sldMkLst>
          <pc:docMk/>
          <pc:sldMk cId="1056613745" sldId="461"/>
        </pc:sldMkLst>
      </pc:sldChg>
      <pc:sldChg chg="del">
        <pc:chgData name="willem schramade" userId="8769ce5b2673993a" providerId="LiveId" clId="{83256CD7-4470-484E-B2D3-9B1AD0D62CC4}" dt="2019-01-03T13:58:13.660" v="155" actId="2696"/>
        <pc:sldMkLst>
          <pc:docMk/>
          <pc:sldMk cId="2073687174" sldId="462"/>
        </pc:sldMkLst>
      </pc:sldChg>
      <pc:sldChg chg="del">
        <pc:chgData name="willem schramade" userId="8769ce5b2673993a" providerId="LiveId" clId="{83256CD7-4470-484E-B2D3-9B1AD0D62CC4}" dt="2019-01-03T13:58:13.675" v="156" actId="2696"/>
        <pc:sldMkLst>
          <pc:docMk/>
          <pc:sldMk cId="793602283" sldId="463"/>
        </pc:sldMkLst>
      </pc:sldChg>
      <pc:sldChg chg="del">
        <pc:chgData name="willem schramade" userId="8769ce5b2673993a" providerId="LiveId" clId="{83256CD7-4470-484E-B2D3-9B1AD0D62CC4}" dt="2019-01-03T13:58:13.731" v="158" actId="2696"/>
        <pc:sldMkLst>
          <pc:docMk/>
          <pc:sldMk cId="2023328659" sldId="464"/>
        </pc:sldMkLst>
      </pc:sldChg>
      <pc:sldChg chg="del">
        <pc:chgData name="willem schramade" userId="8769ce5b2673993a" providerId="LiveId" clId="{83256CD7-4470-484E-B2D3-9B1AD0D62CC4}" dt="2019-01-03T13:58:13.782" v="160" actId="2696"/>
        <pc:sldMkLst>
          <pc:docMk/>
          <pc:sldMk cId="1430008713" sldId="465"/>
        </pc:sldMkLst>
      </pc:sldChg>
      <pc:sldChg chg="del">
        <pc:chgData name="willem schramade" userId="8769ce5b2673993a" providerId="LiveId" clId="{83256CD7-4470-484E-B2D3-9B1AD0D62CC4}" dt="2019-01-03T13:58:13.808" v="162" actId="2696"/>
        <pc:sldMkLst>
          <pc:docMk/>
          <pc:sldMk cId="500039668" sldId="466"/>
        </pc:sldMkLst>
      </pc:sldChg>
      <pc:sldChg chg="del">
        <pc:chgData name="willem schramade" userId="8769ce5b2673993a" providerId="LiveId" clId="{83256CD7-4470-484E-B2D3-9B1AD0D62CC4}" dt="2019-01-03T13:58:13.839" v="163" actId="2696"/>
        <pc:sldMkLst>
          <pc:docMk/>
          <pc:sldMk cId="3776020826" sldId="467"/>
        </pc:sldMkLst>
      </pc:sldChg>
      <pc:sldChg chg="del">
        <pc:chgData name="willem schramade" userId="8769ce5b2673993a" providerId="LiveId" clId="{83256CD7-4470-484E-B2D3-9B1AD0D62CC4}" dt="2019-01-03T13:58:13.866" v="164" actId="2696"/>
        <pc:sldMkLst>
          <pc:docMk/>
          <pc:sldMk cId="3494225467" sldId="468"/>
        </pc:sldMkLst>
      </pc:sldChg>
      <pc:sldChg chg="del">
        <pc:chgData name="willem schramade" userId="8769ce5b2673993a" providerId="LiveId" clId="{83256CD7-4470-484E-B2D3-9B1AD0D62CC4}" dt="2019-01-03T13:58:13.876" v="165" actId="2696"/>
        <pc:sldMkLst>
          <pc:docMk/>
          <pc:sldMk cId="1180623740" sldId="469"/>
        </pc:sldMkLst>
      </pc:sldChg>
      <pc:sldChg chg="del">
        <pc:chgData name="willem schramade" userId="8769ce5b2673993a" providerId="LiveId" clId="{83256CD7-4470-484E-B2D3-9B1AD0D62CC4}" dt="2019-01-03T13:58:13.908" v="166" actId="2696"/>
        <pc:sldMkLst>
          <pc:docMk/>
          <pc:sldMk cId="35712310" sldId="470"/>
        </pc:sldMkLst>
      </pc:sldChg>
      <pc:sldChg chg="del">
        <pc:chgData name="willem schramade" userId="8769ce5b2673993a" providerId="LiveId" clId="{83256CD7-4470-484E-B2D3-9B1AD0D62CC4}" dt="2019-01-03T13:58:13.926" v="167" actId="2696"/>
        <pc:sldMkLst>
          <pc:docMk/>
          <pc:sldMk cId="1486826152" sldId="471"/>
        </pc:sldMkLst>
      </pc:sldChg>
      <pc:sldChg chg="del">
        <pc:chgData name="willem schramade" userId="8769ce5b2673993a" providerId="LiveId" clId="{83256CD7-4470-484E-B2D3-9B1AD0D62CC4}" dt="2019-01-03T13:58:13.942" v="168" actId="2696"/>
        <pc:sldMkLst>
          <pc:docMk/>
          <pc:sldMk cId="4050623614" sldId="472"/>
        </pc:sldMkLst>
      </pc:sldChg>
      <pc:sldChg chg="del">
        <pc:chgData name="willem schramade" userId="8769ce5b2673993a" providerId="LiveId" clId="{83256CD7-4470-484E-B2D3-9B1AD0D62CC4}" dt="2019-01-03T13:58:14.026" v="171" actId="2696"/>
        <pc:sldMkLst>
          <pc:docMk/>
          <pc:sldMk cId="657412932" sldId="473"/>
        </pc:sldMkLst>
      </pc:sldChg>
      <pc:sldChg chg="del">
        <pc:chgData name="willem schramade" userId="8769ce5b2673993a" providerId="LiveId" clId="{83256CD7-4470-484E-B2D3-9B1AD0D62CC4}" dt="2019-01-03T13:58:13.976" v="169" actId="2696"/>
        <pc:sldMkLst>
          <pc:docMk/>
          <pc:sldMk cId="4155644383" sldId="474"/>
        </pc:sldMkLst>
      </pc:sldChg>
      <pc:sldChg chg="del">
        <pc:chgData name="willem schramade" userId="8769ce5b2673993a" providerId="LiveId" clId="{83256CD7-4470-484E-B2D3-9B1AD0D62CC4}" dt="2019-01-03T13:58:13.992" v="170" actId="2696"/>
        <pc:sldMkLst>
          <pc:docMk/>
          <pc:sldMk cId="3930568920" sldId="475"/>
        </pc:sldMkLst>
      </pc:sldChg>
      <pc:sldChg chg="del">
        <pc:chgData name="willem schramade" userId="8769ce5b2673993a" providerId="LiveId" clId="{83256CD7-4470-484E-B2D3-9B1AD0D62CC4}" dt="2019-01-03T13:58:13.759" v="159" actId="2696"/>
        <pc:sldMkLst>
          <pc:docMk/>
          <pc:sldMk cId="980343493" sldId="476"/>
        </pc:sldMkLst>
      </pc:sldChg>
      <pc:sldChg chg="del">
        <pc:chgData name="willem schramade" userId="8769ce5b2673993a" providerId="LiveId" clId="{83256CD7-4470-484E-B2D3-9B1AD0D62CC4}" dt="2019-01-03T13:58:13.792" v="161" actId="2696"/>
        <pc:sldMkLst>
          <pc:docMk/>
          <pc:sldMk cId="980343493" sldId="477"/>
        </pc:sldMkLst>
      </pc:sldChg>
      <pc:sldChg chg="del">
        <pc:chgData name="willem schramade" userId="8769ce5b2673993a" providerId="LiveId" clId="{83256CD7-4470-484E-B2D3-9B1AD0D62CC4}" dt="2019-01-03T13:58:14.109" v="174" actId="2696"/>
        <pc:sldMkLst>
          <pc:docMk/>
          <pc:sldMk cId="980343493" sldId="478"/>
        </pc:sldMkLst>
      </pc:sldChg>
      <pc:sldChg chg="del">
        <pc:chgData name="willem schramade" userId="8769ce5b2673993a" providerId="LiveId" clId="{83256CD7-4470-484E-B2D3-9B1AD0D62CC4}" dt="2019-01-03T13:58:14.061" v="172" actId="2696"/>
        <pc:sldMkLst>
          <pc:docMk/>
          <pc:sldMk cId="2786695388" sldId="479"/>
        </pc:sldMkLst>
      </pc:sldChg>
      <pc:sldChg chg="del">
        <pc:chgData name="willem schramade" userId="8769ce5b2673993a" providerId="LiveId" clId="{83256CD7-4470-484E-B2D3-9B1AD0D62CC4}" dt="2019-01-03T13:58:14.095" v="173" actId="2696"/>
        <pc:sldMkLst>
          <pc:docMk/>
          <pc:sldMk cId="2781576018" sldId="480"/>
        </pc:sldMkLst>
      </pc:sldChg>
      <pc:sldChg chg="del">
        <pc:chgData name="willem schramade" userId="8769ce5b2673993a" providerId="LiveId" clId="{83256CD7-4470-484E-B2D3-9B1AD0D62CC4}" dt="2019-01-03T13:58:14.142" v="175" actId="2696"/>
        <pc:sldMkLst>
          <pc:docMk/>
          <pc:sldMk cId="889637571" sldId="481"/>
        </pc:sldMkLst>
      </pc:sldChg>
      <pc:sldChg chg="del">
        <pc:chgData name="willem schramade" userId="8769ce5b2673993a" providerId="LiveId" clId="{83256CD7-4470-484E-B2D3-9B1AD0D62CC4}" dt="2019-01-03T13:58:14.158" v="176" actId="2696"/>
        <pc:sldMkLst>
          <pc:docMk/>
          <pc:sldMk cId="3294374993" sldId="482"/>
        </pc:sldMkLst>
      </pc:sldChg>
      <pc:sldChg chg="del">
        <pc:chgData name="willem schramade" userId="8769ce5b2673993a" providerId="LiveId" clId="{83256CD7-4470-484E-B2D3-9B1AD0D62CC4}" dt="2019-01-03T13:58:14.208" v="177" actId="2696"/>
        <pc:sldMkLst>
          <pc:docMk/>
          <pc:sldMk cId="555844733" sldId="483"/>
        </pc:sldMkLst>
      </pc:sldChg>
      <pc:sldChg chg="del">
        <pc:chgData name="willem schramade" userId="8769ce5b2673993a" providerId="LiveId" clId="{83256CD7-4470-484E-B2D3-9B1AD0D62CC4}" dt="2019-01-03T13:58:14.226" v="178" actId="2696"/>
        <pc:sldMkLst>
          <pc:docMk/>
          <pc:sldMk cId="842122871" sldId="484"/>
        </pc:sldMkLst>
      </pc:sldChg>
      <pc:sldChg chg="del">
        <pc:chgData name="willem schramade" userId="8769ce5b2673993a" providerId="LiveId" clId="{83256CD7-4470-484E-B2D3-9B1AD0D62CC4}" dt="2019-01-03T13:58:14.259" v="179" actId="2696"/>
        <pc:sldMkLst>
          <pc:docMk/>
          <pc:sldMk cId="842122871" sldId="485"/>
        </pc:sldMkLst>
      </pc:sldChg>
      <pc:sldChg chg="modSp add">
        <pc:chgData name="willem schramade" userId="8769ce5b2673993a" providerId="LiveId" clId="{83256CD7-4470-484E-B2D3-9B1AD0D62CC4}" dt="2019-01-03T15:01:08.574" v="1174"/>
        <pc:sldMkLst>
          <pc:docMk/>
          <pc:sldMk cId="1962530794" sldId="486"/>
        </pc:sldMkLst>
        <pc:spChg chg="mod">
          <ac:chgData name="willem schramade" userId="8769ce5b2673993a" providerId="LiveId" clId="{83256CD7-4470-484E-B2D3-9B1AD0D62CC4}" dt="2019-01-03T15:01:08.574" v="1174"/>
          <ac:spMkLst>
            <pc:docMk/>
            <pc:sldMk cId="1962530794" sldId="486"/>
            <ac:spMk id="23" creationId="{00000000-0000-0000-0000-000000000000}"/>
          </ac:spMkLst>
        </pc:spChg>
      </pc:sldChg>
      <pc:sldChg chg="del">
        <pc:chgData name="willem schramade" userId="8769ce5b2673993a" providerId="LiveId" clId="{83256CD7-4470-484E-B2D3-9B1AD0D62CC4}" dt="2019-01-03T13:57:06.409" v="141" actId="2696"/>
        <pc:sldMkLst>
          <pc:docMk/>
          <pc:sldMk cId="2828630189" sldId="487"/>
        </pc:sldMkLst>
      </pc:sldChg>
      <pc:sldChg chg="delSp modSp add">
        <pc:chgData name="willem schramade" userId="8769ce5b2673993a" providerId="LiveId" clId="{83256CD7-4470-484E-B2D3-9B1AD0D62CC4}" dt="2019-01-03T14:46:08.868" v="944" actId="12100"/>
        <pc:sldMkLst>
          <pc:docMk/>
          <pc:sldMk cId="3449184437" sldId="487"/>
        </pc:sldMkLst>
        <pc:graphicFrameChg chg="mod">
          <ac:chgData name="willem schramade" userId="8769ce5b2673993a" providerId="LiveId" clId="{83256CD7-4470-484E-B2D3-9B1AD0D62CC4}" dt="2019-01-03T14:46:08.868" v="944" actId="12100"/>
          <ac:graphicFrameMkLst>
            <pc:docMk/>
            <pc:sldMk cId="3449184437" sldId="487"/>
            <ac:graphicFrameMk id="9" creationId="{C56B3C0D-1562-4830-BEDF-D87D3EC496A2}"/>
          </ac:graphicFrameMkLst>
        </pc:graphicFrameChg>
        <pc:cxnChg chg="del">
          <ac:chgData name="willem schramade" userId="8769ce5b2673993a" providerId="LiveId" clId="{83256CD7-4470-484E-B2D3-9B1AD0D62CC4}" dt="2019-01-03T14:18:20.095" v="634" actId="478"/>
          <ac:cxnSpMkLst>
            <pc:docMk/>
            <pc:sldMk cId="3449184437" sldId="487"/>
            <ac:cxnSpMk id="11" creationId="{00000000-0000-0000-0000-000000000000}"/>
          </ac:cxnSpMkLst>
        </pc:cxnChg>
        <pc:cxnChg chg="del">
          <ac:chgData name="willem schramade" userId="8769ce5b2673993a" providerId="LiveId" clId="{83256CD7-4470-484E-B2D3-9B1AD0D62CC4}" dt="2019-01-03T14:18:17.244" v="633" actId="478"/>
          <ac:cxnSpMkLst>
            <pc:docMk/>
            <pc:sldMk cId="3449184437" sldId="487"/>
            <ac:cxnSpMk id="12" creationId="{00000000-0000-0000-0000-000000000000}"/>
          </ac:cxnSpMkLst>
        </pc:cxnChg>
      </pc:sldChg>
      <pc:sldChg chg="del">
        <pc:chgData name="willem schramade" userId="8769ce5b2673993a" providerId="LiveId" clId="{83256CD7-4470-484E-B2D3-9B1AD0D62CC4}" dt="2019-01-03T13:57:07.660" v="142" actId="2696"/>
        <pc:sldMkLst>
          <pc:docMk/>
          <pc:sldMk cId="1541242722" sldId="488"/>
        </pc:sldMkLst>
      </pc:sldChg>
      <pc:sldChg chg="addSp delSp modSp add">
        <pc:chgData name="willem schramade" userId="8769ce5b2673993a" providerId="LiveId" clId="{83256CD7-4470-484E-B2D3-9B1AD0D62CC4}" dt="2019-01-03T14:18:26.340" v="636" actId="478"/>
        <pc:sldMkLst>
          <pc:docMk/>
          <pc:sldMk cId="1725988642" sldId="488"/>
        </pc:sldMkLst>
        <pc:spChg chg="del mod">
          <ac:chgData name="willem schramade" userId="8769ce5b2673993a" providerId="LiveId" clId="{83256CD7-4470-484E-B2D3-9B1AD0D62CC4}" dt="2019-01-03T14:08:15.914" v="409" actId="478"/>
          <ac:spMkLst>
            <pc:docMk/>
            <pc:sldMk cId="1725988642" sldId="488"/>
            <ac:spMk id="8" creationId="{00000000-0000-0000-0000-000000000000}"/>
          </ac:spMkLst>
        </pc:spChg>
        <pc:graphicFrameChg chg="del mod">
          <ac:chgData name="willem schramade" userId="8769ce5b2673993a" providerId="LiveId" clId="{83256CD7-4470-484E-B2D3-9B1AD0D62CC4}" dt="2019-01-03T14:03:32.576" v="240" actId="478"/>
          <ac:graphicFrameMkLst>
            <pc:docMk/>
            <pc:sldMk cId="1725988642" sldId="488"/>
            <ac:graphicFrameMk id="3" creationId="{121F7AD1-E878-406B-A13D-9CF554C9C40F}"/>
          </ac:graphicFrameMkLst>
        </pc:graphicFrameChg>
        <pc:graphicFrameChg chg="add mod">
          <ac:chgData name="willem schramade" userId="8769ce5b2673993a" providerId="LiveId" clId="{83256CD7-4470-484E-B2D3-9B1AD0D62CC4}" dt="2019-01-03T14:08:58.173" v="424" actId="14100"/>
          <ac:graphicFrameMkLst>
            <pc:docMk/>
            <pc:sldMk cId="1725988642" sldId="488"/>
            <ac:graphicFrameMk id="4" creationId="{3A1012BD-BB37-4370-A6BD-243B29EF036C}"/>
          </ac:graphicFrameMkLst>
        </pc:graphicFrameChg>
        <pc:cxnChg chg="del">
          <ac:chgData name="willem schramade" userId="8769ce5b2673993a" providerId="LiveId" clId="{83256CD7-4470-484E-B2D3-9B1AD0D62CC4}" dt="2019-01-03T14:18:23.653" v="635" actId="478"/>
          <ac:cxnSpMkLst>
            <pc:docMk/>
            <pc:sldMk cId="1725988642" sldId="488"/>
            <ac:cxnSpMk id="11" creationId="{00000000-0000-0000-0000-000000000000}"/>
          </ac:cxnSpMkLst>
        </pc:cxnChg>
        <pc:cxnChg chg="del">
          <ac:chgData name="willem schramade" userId="8769ce5b2673993a" providerId="LiveId" clId="{83256CD7-4470-484E-B2D3-9B1AD0D62CC4}" dt="2019-01-03T14:18:26.340" v="636" actId="478"/>
          <ac:cxnSpMkLst>
            <pc:docMk/>
            <pc:sldMk cId="1725988642" sldId="488"/>
            <ac:cxnSpMk id="12" creationId="{00000000-0000-0000-0000-000000000000}"/>
          </ac:cxnSpMkLst>
        </pc:cxnChg>
      </pc:sldChg>
      <pc:sldChg chg="addSp delSp modSp add">
        <pc:chgData name="willem schramade" userId="8769ce5b2673993a" providerId="LiveId" clId="{83256CD7-4470-484E-B2D3-9B1AD0D62CC4}" dt="2019-01-03T14:18:43.712" v="640" actId="478"/>
        <pc:sldMkLst>
          <pc:docMk/>
          <pc:sldMk cId="3661897895" sldId="489"/>
        </pc:sldMkLst>
        <pc:spChg chg="mod">
          <ac:chgData name="willem schramade" userId="8769ce5b2673993a" providerId="LiveId" clId="{83256CD7-4470-484E-B2D3-9B1AD0D62CC4}" dt="2019-01-03T14:13:42.736" v="562" actId="1036"/>
          <ac:spMkLst>
            <pc:docMk/>
            <pc:sldMk cId="3661897895" sldId="489"/>
            <ac:spMk id="9" creationId="{8677AC2F-C1FC-4DF7-8321-C8C877813B6F}"/>
          </ac:spMkLst>
        </pc:spChg>
        <pc:graphicFrameChg chg="add mod">
          <ac:chgData name="willem schramade" userId="8769ce5b2673993a" providerId="LiveId" clId="{83256CD7-4470-484E-B2D3-9B1AD0D62CC4}" dt="2019-01-03T14:13:54.369" v="569" actId="1036"/>
          <ac:graphicFrameMkLst>
            <pc:docMk/>
            <pc:sldMk cId="3661897895" sldId="489"/>
            <ac:graphicFrameMk id="3" creationId="{BA756EE7-409A-48DE-87FA-CD787C1BDD89}"/>
          </ac:graphicFrameMkLst>
        </pc:graphicFrameChg>
        <pc:picChg chg="del">
          <ac:chgData name="willem schramade" userId="8769ce5b2673993a" providerId="LiveId" clId="{83256CD7-4470-484E-B2D3-9B1AD0D62CC4}" dt="2019-01-03T14:12:09.840" v="519" actId="478"/>
          <ac:picMkLst>
            <pc:docMk/>
            <pc:sldMk cId="3661897895" sldId="489"/>
            <ac:picMk id="13" creationId="{35AD023B-2EB2-4366-A46C-9C8422A3E2AA}"/>
          </ac:picMkLst>
        </pc:picChg>
        <pc:cxnChg chg="del">
          <ac:chgData name="willem schramade" userId="8769ce5b2673993a" providerId="LiveId" clId="{83256CD7-4470-484E-B2D3-9B1AD0D62CC4}" dt="2019-01-03T14:18:41.627" v="639" actId="478"/>
          <ac:cxnSpMkLst>
            <pc:docMk/>
            <pc:sldMk cId="3661897895" sldId="489"/>
            <ac:cxnSpMk id="11" creationId="{00000000-0000-0000-0000-000000000000}"/>
          </ac:cxnSpMkLst>
        </pc:cxnChg>
        <pc:cxnChg chg="del">
          <ac:chgData name="willem schramade" userId="8769ce5b2673993a" providerId="LiveId" clId="{83256CD7-4470-484E-B2D3-9B1AD0D62CC4}" dt="2019-01-03T14:18:43.712" v="640" actId="478"/>
          <ac:cxnSpMkLst>
            <pc:docMk/>
            <pc:sldMk cId="3661897895" sldId="489"/>
            <ac:cxnSpMk id="12" creationId="{00000000-0000-0000-0000-000000000000}"/>
          </ac:cxnSpMkLst>
        </pc:cxnChg>
      </pc:sldChg>
      <pc:sldChg chg="delSp modSp add">
        <pc:chgData name="willem schramade" userId="8769ce5b2673993a" providerId="LiveId" clId="{83256CD7-4470-484E-B2D3-9B1AD0D62CC4}" dt="2019-01-03T15:02:24.766" v="1192" actId="2711"/>
        <pc:sldMkLst>
          <pc:docMk/>
          <pc:sldMk cId="3828219499" sldId="490"/>
        </pc:sldMkLst>
        <pc:spChg chg="mod">
          <ac:chgData name="willem schramade" userId="8769ce5b2673993a" providerId="LiveId" clId="{83256CD7-4470-484E-B2D3-9B1AD0D62CC4}" dt="2019-01-03T14:15:31.988" v="614" actId="790"/>
          <ac:spMkLst>
            <pc:docMk/>
            <pc:sldMk cId="3828219499" sldId="490"/>
            <ac:spMk id="15" creationId="{0F5FB7A6-BA2E-40EB-A28B-EA8142B76C6D}"/>
          </ac:spMkLst>
        </pc:spChg>
        <pc:graphicFrameChg chg="mod">
          <ac:chgData name="willem schramade" userId="8769ce5b2673993a" providerId="LiveId" clId="{83256CD7-4470-484E-B2D3-9B1AD0D62CC4}" dt="2019-01-03T15:02:24.766" v="1192" actId="2711"/>
          <ac:graphicFrameMkLst>
            <pc:docMk/>
            <pc:sldMk cId="3828219499" sldId="490"/>
            <ac:graphicFrameMk id="16" creationId="{3E1744CA-A1DB-4D58-B183-03CDB4C6943F}"/>
          </ac:graphicFrameMkLst>
        </pc:graphicFrameChg>
        <pc:cxnChg chg="del">
          <ac:chgData name="willem schramade" userId="8769ce5b2673993a" providerId="LiveId" clId="{83256CD7-4470-484E-B2D3-9B1AD0D62CC4}" dt="2019-01-03T14:18:55.824" v="643" actId="478"/>
          <ac:cxnSpMkLst>
            <pc:docMk/>
            <pc:sldMk cId="3828219499" sldId="490"/>
            <ac:cxnSpMk id="11" creationId="{00000000-0000-0000-0000-000000000000}"/>
          </ac:cxnSpMkLst>
        </pc:cxnChg>
        <pc:cxnChg chg="del">
          <ac:chgData name="willem schramade" userId="8769ce5b2673993a" providerId="LiveId" clId="{83256CD7-4470-484E-B2D3-9B1AD0D62CC4}" dt="2019-01-03T14:18:58.014" v="644" actId="478"/>
          <ac:cxnSpMkLst>
            <pc:docMk/>
            <pc:sldMk cId="3828219499" sldId="490"/>
            <ac:cxnSpMk id="12" creationId="{00000000-0000-0000-0000-000000000000}"/>
          </ac:cxnSpMkLst>
        </pc:cxnChg>
      </pc:sldChg>
      <pc:sldChg chg="delSp modSp add">
        <pc:chgData name="willem schramade" userId="8769ce5b2673993a" providerId="LiveId" clId="{83256CD7-4470-484E-B2D3-9B1AD0D62CC4}" dt="2019-01-03T14:19:03.272" v="646" actId="478"/>
        <pc:sldMkLst>
          <pc:docMk/>
          <pc:sldMk cId="2343510606" sldId="491"/>
        </pc:sldMkLst>
        <pc:graphicFrameChg chg="mod">
          <ac:chgData name="willem schramade" userId="8769ce5b2673993a" providerId="LiveId" clId="{83256CD7-4470-484E-B2D3-9B1AD0D62CC4}" dt="2019-01-03T14:17:49.070" v="632" actId="12269"/>
          <ac:graphicFrameMkLst>
            <pc:docMk/>
            <pc:sldMk cId="2343510606" sldId="491"/>
            <ac:graphicFrameMk id="10" creationId="{564A0ADE-B777-49B4-8A06-8219957A3887}"/>
          </ac:graphicFrameMkLst>
        </pc:graphicFrameChg>
        <pc:cxnChg chg="del">
          <ac:chgData name="willem schramade" userId="8769ce5b2673993a" providerId="LiveId" clId="{83256CD7-4470-484E-B2D3-9B1AD0D62CC4}" dt="2019-01-03T14:19:01.408" v="645" actId="478"/>
          <ac:cxnSpMkLst>
            <pc:docMk/>
            <pc:sldMk cId="2343510606" sldId="491"/>
            <ac:cxnSpMk id="11" creationId="{00000000-0000-0000-0000-000000000000}"/>
          </ac:cxnSpMkLst>
        </pc:cxnChg>
        <pc:cxnChg chg="del">
          <ac:chgData name="willem schramade" userId="8769ce5b2673993a" providerId="LiveId" clId="{83256CD7-4470-484E-B2D3-9B1AD0D62CC4}" dt="2019-01-03T14:19:03.272" v="646" actId="478"/>
          <ac:cxnSpMkLst>
            <pc:docMk/>
            <pc:sldMk cId="2343510606" sldId="491"/>
            <ac:cxnSpMk id="12" creationId="{00000000-0000-0000-0000-000000000000}"/>
          </ac:cxnSpMkLst>
        </pc:cxnChg>
      </pc:sldChg>
      <pc:sldChg chg="delSp modSp add">
        <pc:chgData name="willem schramade" userId="8769ce5b2673993a" providerId="LiveId" clId="{83256CD7-4470-484E-B2D3-9B1AD0D62CC4}" dt="2019-01-03T14:19:10.779" v="648" actId="478"/>
        <pc:sldMkLst>
          <pc:docMk/>
          <pc:sldMk cId="733736810" sldId="492"/>
        </pc:sldMkLst>
        <pc:graphicFrameChg chg="mod">
          <ac:chgData name="willem schramade" userId="8769ce5b2673993a" providerId="LiveId" clId="{83256CD7-4470-484E-B2D3-9B1AD0D62CC4}" dt="2019-01-03T14:17:20.247" v="628" actId="12269"/>
          <ac:graphicFrameMkLst>
            <pc:docMk/>
            <pc:sldMk cId="733736810" sldId="492"/>
            <ac:graphicFrameMk id="13" creationId="{5E8E4FEA-DD6D-463D-930E-BA4F80143828}"/>
          </ac:graphicFrameMkLst>
        </pc:graphicFrameChg>
        <pc:cxnChg chg="del">
          <ac:chgData name="willem schramade" userId="8769ce5b2673993a" providerId="LiveId" clId="{83256CD7-4470-484E-B2D3-9B1AD0D62CC4}" dt="2019-01-03T14:19:08.548" v="647" actId="478"/>
          <ac:cxnSpMkLst>
            <pc:docMk/>
            <pc:sldMk cId="733736810" sldId="492"/>
            <ac:cxnSpMk id="11" creationId="{00000000-0000-0000-0000-000000000000}"/>
          </ac:cxnSpMkLst>
        </pc:cxnChg>
        <pc:cxnChg chg="del">
          <ac:chgData name="willem schramade" userId="8769ce5b2673993a" providerId="LiveId" clId="{83256CD7-4470-484E-B2D3-9B1AD0D62CC4}" dt="2019-01-03T14:19:10.779" v="648" actId="478"/>
          <ac:cxnSpMkLst>
            <pc:docMk/>
            <pc:sldMk cId="733736810" sldId="492"/>
            <ac:cxnSpMk id="12" creationId="{00000000-0000-0000-0000-000000000000}"/>
          </ac:cxnSpMkLst>
        </pc:cxnChg>
      </pc:sldChg>
      <pc:sldChg chg="addSp delSp modSp add">
        <pc:chgData name="willem schramade" userId="8769ce5b2673993a" providerId="LiveId" clId="{83256CD7-4470-484E-B2D3-9B1AD0D62CC4}" dt="2019-01-03T14:38:59.517" v="872" actId="208"/>
        <pc:sldMkLst>
          <pc:docMk/>
          <pc:sldMk cId="2123894235" sldId="493"/>
        </pc:sldMkLst>
        <pc:spChg chg="add del mod">
          <ac:chgData name="willem schramade" userId="8769ce5b2673993a" providerId="LiveId" clId="{83256CD7-4470-484E-B2D3-9B1AD0D62CC4}" dt="2019-01-03T14:30:57.127" v="665" actId="478"/>
          <ac:spMkLst>
            <pc:docMk/>
            <pc:sldMk cId="2123894235" sldId="493"/>
            <ac:spMk id="13" creationId="{FDDEC661-1ACA-4732-8C17-263DE32799D0}"/>
          </ac:spMkLst>
        </pc:spChg>
        <pc:spChg chg="add del mod">
          <ac:chgData name="willem schramade" userId="8769ce5b2673993a" providerId="LiveId" clId="{83256CD7-4470-484E-B2D3-9B1AD0D62CC4}" dt="2019-01-03T14:30:57.127" v="665" actId="478"/>
          <ac:spMkLst>
            <pc:docMk/>
            <pc:sldMk cId="2123894235" sldId="493"/>
            <ac:spMk id="16" creationId="{379DA79C-770C-48A5-AD3C-34F0C3EB6735}"/>
          </ac:spMkLst>
        </pc:spChg>
        <pc:spChg chg="add del mod">
          <ac:chgData name="willem schramade" userId="8769ce5b2673993a" providerId="LiveId" clId="{83256CD7-4470-484E-B2D3-9B1AD0D62CC4}" dt="2019-01-03T14:30:57.127" v="665" actId="478"/>
          <ac:spMkLst>
            <pc:docMk/>
            <pc:sldMk cId="2123894235" sldId="493"/>
            <ac:spMk id="17" creationId="{B07CE5C6-1C4F-4AEB-9346-6809D2BC261B}"/>
          </ac:spMkLst>
        </pc:spChg>
        <pc:spChg chg="add del mod">
          <ac:chgData name="willem schramade" userId="8769ce5b2673993a" providerId="LiveId" clId="{83256CD7-4470-484E-B2D3-9B1AD0D62CC4}" dt="2019-01-03T14:30:57.127" v="665" actId="478"/>
          <ac:spMkLst>
            <pc:docMk/>
            <pc:sldMk cId="2123894235" sldId="493"/>
            <ac:spMk id="18" creationId="{8F61B742-98D7-4AA0-A3B0-D36EAC6AB0E6}"/>
          </ac:spMkLst>
        </pc:spChg>
        <pc:spChg chg="add del mod">
          <ac:chgData name="willem schramade" userId="8769ce5b2673993a" providerId="LiveId" clId="{83256CD7-4470-484E-B2D3-9B1AD0D62CC4}" dt="2019-01-03T14:30:57.127" v="665" actId="478"/>
          <ac:spMkLst>
            <pc:docMk/>
            <pc:sldMk cId="2123894235" sldId="493"/>
            <ac:spMk id="19" creationId="{DB6455EA-511B-40CC-B5D9-AC72C43DCE63}"/>
          </ac:spMkLst>
        </pc:spChg>
        <pc:spChg chg="add del mod">
          <ac:chgData name="willem schramade" userId="8769ce5b2673993a" providerId="LiveId" clId="{83256CD7-4470-484E-B2D3-9B1AD0D62CC4}" dt="2019-01-03T14:30:57.127" v="665" actId="478"/>
          <ac:spMkLst>
            <pc:docMk/>
            <pc:sldMk cId="2123894235" sldId="493"/>
            <ac:spMk id="20" creationId="{9C1BB0E9-BAFB-40CB-B2CA-4A321A9CDDAC}"/>
          </ac:spMkLst>
        </pc:spChg>
        <pc:spChg chg="add del mod">
          <ac:chgData name="willem schramade" userId="8769ce5b2673993a" providerId="LiveId" clId="{83256CD7-4470-484E-B2D3-9B1AD0D62CC4}" dt="2019-01-03T14:30:57.127" v="665" actId="478"/>
          <ac:spMkLst>
            <pc:docMk/>
            <pc:sldMk cId="2123894235" sldId="493"/>
            <ac:spMk id="21" creationId="{B9BE7EC1-AA32-4FB0-9380-E41BCF4F5C98}"/>
          </ac:spMkLst>
        </pc:spChg>
        <pc:spChg chg="add del mod">
          <ac:chgData name="willem schramade" userId="8769ce5b2673993a" providerId="LiveId" clId="{83256CD7-4470-484E-B2D3-9B1AD0D62CC4}" dt="2019-01-03T14:30:57.127" v="665" actId="478"/>
          <ac:spMkLst>
            <pc:docMk/>
            <pc:sldMk cId="2123894235" sldId="493"/>
            <ac:spMk id="22" creationId="{87250EEB-052E-48C3-B45D-BD5DA5B7C9D0}"/>
          </ac:spMkLst>
        </pc:spChg>
        <pc:spChg chg="add del mod">
          <ac:chgData name="willem schramade" userId="8769ce5b2673993a" providerId="LiveId" clId="{83256CD7-4470-484E-B2D3-9B1AD0D62CC4}" dt="2019-01-03T14:30:57.127" v="665" actId="478"/>
          <ac:spMkLst>
            <pc:docMk/>
            <pc:sldMk cId="2123894235" sldId="493"/>
            <ac:spMk id="23" creationId="{112990D8-4109-4F3C-93B7-3F900CB3CEC4}"/>
          </ac:spMkLst>
        </pc:spChg>
        <pc:spChg chg="add del mod">
          <ac:chgData name="willem schramade" userId="8769ce5b2673993a" providerId="LiveId" clId="{83256CD7-4470-484E-B2D3-9B1AD0D62CC4}" dt="2019-01-03T14:30:57.127" v="665" actId="478"/>
          <ac:spMkLst>
            <pc:docMk/>
            <pc:sldMk cId="2123894235" sldId="493"/>
            <ac:spMk id="24" creationId="{7E41C69B-668A-4DE6-B274-AC6E4136498D}"/>
          </ac:spMkLst>
        </pc:spChg>
        <pc:spChg chg="add del mod">
          <ac:chgData name="willem schramade" userId="8769ce5b2673993a" providerId="LiveId" clId="{83256CD7-4470-484E-B2D3-9B1AD0D62CC4}" dt="2019-01-03T14:30:57.127" v="665" actId="478"/>
          <ac:spMkLst>
            <pc:docMk/>
            <pc:sldMk cId="2123894235" sldId="493"/>
            <ac:spMk id="25" creationId="{9A8121D0-4080-4CF2-983A-085B7CABCC13}"/>
          </ac:spMkLst>
        </pc:spChg>
        <pc:spChg chg="add del mod">
          <ac:chgData name="willem schramade" userId="8769ce5b2673993a" providerId="LiveId" clId="{83256CD7-4470-484E-B2D3-9B1AD0D62CC4}" dt="2019-01-03T14:30:57.127" v="665" actId="478"/>
          <ac:spMkLst>
            <pc:docMk/>
            <pc:sldMk cId="2123894235" sldId="493"/>
            <ac:spMk id="26" creationId="{8EC7EDFA-7B01-48E7-A822-11D9D36A59E5}"/>
          </ac:spMkLst>
        </pc:spChg>
        <pc:spChg chg="add del mod">
          <ac:chgData name="willem schramade" userId="8769ce5b2673993a" providerId="LiveId" clId="{83256CD7-4470-484E-B2D3-9B1AD0D62CC4}" dt="2019-01-03T14:30:57.127" v="665" actId="478"/>
          <ac:spMkLst>
            <pc:docMk/>
            <pc:sldMk cId="2123894235" sldId="493"/>
            <ac:spMk id="27" creationId="{9B165F3A-C344-4C5B-8C99-39252D03F948}"/>
          </ac:spMkLst>
        </pc:spChg>
        <pc:spChg chg="add del mod">
          <ac:chgData name="willem schramade" userId="8769ce5b2673993a" providerId="LiveId" clId="{83256CD7-4470-484E-B2D3-9B1AD0D62CC4}" dt="2019-01-03T14:30:57.127" v="665" actId="478"/>
          <ac:spMkLst>
            <pc:docMk/>
            <pc:sldMk cId="2123894235" sldId="493"/>
            <ac:spMk id="28" creationId="{05B2C372-46AD-49FC-97A0-AB4ABA014A57}"/>
          </ac:spMkLst>
        </pc:spChg>
        <pc:spChg chg="add del mod">
          <ac:chgData name="willem schramade" userId="8769ce5b2673993a" providerId="LiveId" clId="{83256CD7-4470-484E-B2D3-9B1AD0D62CC4}" dt="2019-01-03T14:30:57.127" v="665" actId="478"/>
          <ac:spMkLst>
            <pc:docMk/>
            <pc:sldMk cId="2123894235" sldId="493"/>
            <ac:spMk id="29" creationId="{30D9E35D-FB11-4E71-A95A-A8D14D0E440D}"/>
          </ac:spMkLst>
        </pc:spChg>
        <pc:spChg chg="add del mod">
          <ac:chgData name="willem schramade" userId="8769ce5b2673993a" providerId="LiveId" clId="{83256CD7-4470-484E-B2D3-9B1AD0D62CC4}" dt="2019-01-03T14:30:57.127" v="665" actId="478"/>
          <ac:spMkLst>
            <pc:docMk/>
            <pc:sldMk cId="2123894235" sldId="493"/>
            <ac:spMk id="30" creationId="{8192B66B-810E-4D8D-9A6E-2FF43A14D74C}"/>
          </ac:spMkLst>
        </pc:spChg>
        <pc:spChg chg="add del mod">
          <ac:chgData name="willem schramade" userId="8769ce5b2673993a" providerId="LiveId" clId="{83256CD7-4470-484E-B2D3-9B1AD0D62CC4}" dt="2019-01-03T14:30:57.127" v="665" actId="478"/>
          <ac:spMkLst>
            <pc:docMk/>
            <pc:sldMk cId="2123894235" sldId="493"/>
            <ac:spMk id="31" creationId="{1EB73676-23E7-47D8-96AB-1B9C9BD6F650}"/>
          </ac:spMkLst>
        </pc:spChg>
        <pc:spChg chg="add del mod">
          <ac:chgData name="willem schramade" userId="8769ce5b2673993a" providerId="LiveId" clId="{83256CD7-4470-484E-B2D3-9B1AD0D62CC4}" dt="2019-01-03T14:30:57.127" v="665" actId="478"/>
          <ac:spMkLst>
            <pc:docMk/>
            <pc:sldMk cId="2123894235" sldId="493"/>
            <ac:spMk id="32" creationId="{A746CC54-EEEC-41CF-B465-546CC096B286}"/>
          </ac:spMkLst>
        </pc:spChg>
        <pc:spChg chg="add del mod">
          <ac:chgData name="willem schramade" userId="8769ce5b2673993a" providerId="LiveId" clId="{83256CD7-4470-484E-B2D3-9B1AD0D62CC4}" dt="2019-01-03T14:30:57.127" v="665" actId="478"/>
          <ac:spMkLst>
            <pc:docMk/>
            <pc:sldMk cId="2123894235" sldId="493"/>
            <ac:spMk id="33" creationId="{B658A5C1-68C3-432B-A2C0-EE219353E357}"/>
          </ac:spMkLst>
        </pc:spChg>
        <pc:spChg chg="add del mod">
          <ac:chgData name="willem schramade" userId="8769ce5b2673993a" providerId="LiveId" clId="{83256CD7-4470-484E-B2D3-9B1AD0D62CC4}" dt="2019-01-03T14:30:57.127" v="665" actId="478"/>
          <ac:spMkLst>
            <pc:docMk/>
            <pc:sldMk cId="2123894235" sldId="493"/>
            <ac:spMk id="34" creationId="{FF941B9D-851A-4C3C-9D80-C54267AB6F71}"/>
          </ac:spMkLst>
        </pc:spChg>
        <pc:spChg chg="add del mod">
          <ac:chgData name="willem schramade" userId="8769ce5b2673993a" providerId="LiveId" clId="{83256CD7-4470-484E-B2D3-9B1AD0D62CC4}" dt="2019-01-03T14:30:57.127" v="665" actId="478"/>
          <ac:spMkLst>
            <pc:docMk/>
            <pc:sldMk cId="2123894235" sldId="493"/>
            <ac:spMk id="35" creationId="{FEC52B2C-5BF0-434A-B2AB-519F50330DA7}"/>
          </ac:spMkLst>
        </pc:spChg>
        <pc:spChg chg="add del mod">
          <ac:chgData name="willem schramade" userId="8769ce5b2673993a" providerId="LiveId" clId="{83256CD7-4470-484E-B2D3-9B1AD0D62CC4}" dt="2019-01-03T14:30:57.127" v="665" actId="478"/>
          <ac:spMkLst>
            <pc:docMk/>
            <pc:sldMk cId="2123894235" sldId="493"/>
            <ac:spMk id="36" creationId="{A176D570-38FB-4988-A5E6-1ECB414AE8F4}"/>
          </ac:spMkLst>
        </pc:spChg>
        <pc:spChg chg="add del mod">
          <ac:chgData name="willem schramade" userId="8769ce5b2673993a" providerId="LiveId" clId="{83256CD7-4470-484E-B2D3-9B1AD0D62CC4}" dt="2019-01-03T14:30:57.127" v="665" actId="478"/>
          <ac:spMkLst>
            <pc:docMk/>
            <pc:sldMk cId="2123894235" sldId="493"/>
            <ac:spMk id="38" creationId="{CF602949-F648-4805-AFBC-AF23C80C0F4B}"/>
          </ac:spMkLst>
        </pc:spChg>
        <pc:spChg chg="add del mod">
          <ac:chgData name="willem schramade" userId="8769ce5b2673993a" providerId="LiveId" clId="{83256CD7-4470-484E-B2D3-9B1AD0D62CC4}" dt="2019-01-03T14:30:57.127" v="665" actId="478"/>
          <ac:spMkLst>
            <pc:docMk/>
            <pc:sldMk cId="2123894235" sldId="493"/>
            <ac:spMk id="39" creationId="{1FD0CE1D-4D56-4041-A36E-46425D446712}"/>
          </ac:spMkLst>
        </pc:spChg>
        <pc:spChg chg="add del mod">
          <ac:chgData name="willem schramade" userId="8769ce5b2673993a" providerId="LiveId" clId="{83256CD7-4470-484E-B2D3-9B1AD0D62CC4}" dt="2019-01-03T14:30:57.127" v="665" actId="478"/>
          <ac:spMkLst>
            <pc:docMk/>
            <pc:sldMk cId="2123894235" sldId="493"/>
            <ac:spMk id="40" creationId="{292C8BEB-24E7-4E85-9A96-FC3899D0CB65}"/>
          </ac:spMkLst>
        </pc:spChg>
        <pc:spChg chg="add del mod">
          <ac:chgData name="willem schramade" userId="8769ce5b2673993a" providerId="LiveId" clId="{83256CD7-4470-484E-B2D3-9B1AD0D62CC4}" dt="2019-01-03T14:30:57.127" v="665" actId="478"/>
          <ac:spMkLst>
            <pc:docMk/>
            <pc:sldMk cId="2123894235" sldId="493"/>
            <ac:spMk id="42" creationId="{798481B9-D5B6-4EA1-BF2F-E2FECF7F67B6}"/>
          </ac:spMkLst>
        </pc:spChg>
        <pc:spChg chg="add del mod">
          <ac:chgData name="willem schramade" userId="8769ce5b2673993a" providerId="LiveId" clId="{83256CD7-4470-484E-B2D3-9B1AD0D62CC4}" dt="2019-01-03T14:30:57.127" v="665" actId="478"/>
          <ac:spMkLst>
            <pc:docMk/>
            <pc:sldMk cId="2123894235" sldId="493"/>
            <ac:spMk id="44" creationId="{4026F2C8-34D9-4FA7-A3DD-3D3195B3EDE6}"/>
          </ac:spMkLst>
        </pc:spChg>
        <pc:spChg chg="add del mod">
          <ac:chgData name="willem schramade" userId="8769ce5b2673993a" providerId="LiveId" clId="{83256CD7-4470-484E-B2D3-9B1AD0D62CC4}" dt="2019-01-03T14:30:57.127" v="665" actId="478"/>
          <ac:spMkLst>
            <pc:docMk/>
            <pc:sldMk cId="2123894235" sldId="493"/>
            <ac:spMk id="45" creationId="{50FF0109-9D4E-4AB3-90CC-15290F477691}"/>
          </ac:spMkLst>
        </pc:spChg>
        <pc:spChg chg="add del mod">
          <ac:chgData name="willem schramade" userId="8769ce5b2673993a" providerId="LiveId" clId="{83256CD7-4470-484E-B2D3-9B1AD0D62CC4}" dt="2019-01-03T14:30:57.127" v="665" actId="478"/>
          <ac:spMkLst>
            <pc:docMk/>
            <pc:sldMk cId="2123894235" sldId="493"/>
            <ac:spMk id="46" creationId="{727419BE-0383-446D-A69D-4B8F1CB24B2D}"/>
          </ac:spMkLst>
        </pc:spChg>
        <pc:spChg chg="add del mod">
          <ac:chgData name="willem schramade" userId="8769ce5b2673993a" providerId="LiveId" clId="{83256CD7-4470-484E-B2D3-9B1AD0D62CC4}" dt="2019-01-03T14:30:57.127" v="665" actId="478"/>
          <ac:spMkLst>
            <pc:docMk/>
            <pc:sldMk cId="2123894235" sldId="493"/>
            <ac:spMk id="47" creationId="{48B9204B-544D-4A56-AD35-548DC745F41D}"/>
          </ac:spMkLst>
        </pc:spChg>
        <pc:spChg chg="add del mod">
          <ac:chgData name="willem schramade" userId="8769ce5b2673993a" providerId="LiveId" clId="{83256CD7-4470-484E-B2D3-9B1AD0D62CC4}" dt="2019-01-03T14:30:57.127" v="665" actId="478"/>
          <ac:spMkLst>
            <pc:docMk/>
            <pc:sldMk cId="2123894235" sldId="493"/>
            <ac:spMk id="49" creationId="{85ECAD46-B7CB-48AC-B193-A6FFFDCF58BB}"/>
          </ac:spMkLst>
        </pc:spChg>
        <pc:spChg chg="add del mod">
          <ac:chgData name="willem schramade" userId="8769ce5b2673993a" providerId="LiveId" clId="{83256CD7-4470-484E-B2D3-9B1AD0D62CC4}" dt="2019-01-03T14:30:57.127" v="665" actId="478"/>
          <ac:spMkLst>
            <pc:docMk/>
            <pc:sldMk cId="2123894235" sldId="493"/>
            <ac:spMk id="50" creationId="{1287FEC1-EBD7-4DE2-9D97-60601CD6B0D1}"/>
          </ac:spMkLst>
        </pc:spChg>
        <pc:spChg chg="add del mod">
          <ac:chgData name="willem schramade" userId="8769ce5b2673993a" providerId="LiveId" clId="{83256CD7-4470-484E-B2D3-9B1AD0D62CC4}" dt="2019-01-03T14:30:57.127" v="665" actId="478"/>
          <ac:spMkLst>
            <pc:docMk/>
            <pc:sldMk cId="2123894235" sldId="493"/>
            <ac:spMk id="51" creationId="{48FF21B0-AAA8-4D77-BF53-E7B72334E537}"/>
          </ac:spMkLst>
        </pc:spChg>
        <pc:spChg chg="add del mod">
          <ac:chgData name="willem schramade" userId="8769ce5b2673993a" providerId="LiveId" clId="{83256CD7-4470-484E-B2D3-9B1AD0D62CC4}" dt="2019-01-03T14:30:57.127" v="665" actId="478"/>
          <ac:spMkLst>
            <pc:docMk/>
            <pc:sldMk cId="2123894235" sldId="493"/>
            <ac:spMk id="52" creationId="{686944C1-D0FE-4938-B92B-27C967C6518B}"/>
          </ac:spMkLst>
        </pc:spChg>
        <pc:spChg chg="add del mod">
          <ac:chgData name="willem schramade" userId="8769ce5b2673993a" providerId="LiveId" clId="{83256CD7-4470-484E-B2D3-9B1AD0D62CC4}" dt="2019-01-03T14:30:57.127" v="665" actId="478"/>
          <ac:spMkLst>
            <pc:docMk/>
            <pc:sldMk cId="2123894235" sldId="493"/>
            <ac:spMk id="53" creationId="{FCBF6BA6-E1AE-4E76-91D3-B8A8D06D1DBC}"/>
          </ac:spMkLst>
        </pc:spChg>
        <pc:spChg chg="add del mod">
          <ac:chgData name="willem schramade" userId="8769ce5b2673993a" providerId="LiveId" clId="{83256CD7-4470-484E-B2D3-9B1AD0D62CC4}" dt="2019-01-03T14:30:57.127" v="665" actId="478"/>
          <ac:spMkLst>
            <pc:docMk/>
            <pc:sldMk cId="2123894235" sldId="493"/>
            <ac:spMk id="54" creationId="{F7E9AD8C-E959-471C-AB8D-FC7CC4561FDD}"/>
          </ac:spMkLst>
        </pc:spChg>
        <pc:spChg chg="add del mod">
          <ac:chgData name="willem schramade" userId="8769ce5b2673993a" providerId="LiveId" clId="{83256CD7-4470-484E-B2D3-9B1AD0D62CC4}" dt="2019-01-03T14:30:57.127" v="665" actId="478"/>
          <ac:spMkLst>
            <pc:docMk/>
            <pc:sldMk cId="2123894235" sldId="493"/>
            <ac:spMk id="55" creationId="{97F3A20E-17B6-4447-A875-2EE00E4F0ADB}"/>
          </ac:spMkLst>
        </pc:spChg>
        <pc:spChg chg="add mod topLvl">
          <ac:chgData name="willem schramade" userId="8769ce5b2673993a" providerId="LiveId" clId="{83256CD7-4470-484E-B2D3-9B1AD0D62CC4}" dt="2019-01-03T14:38:59.517" v="872" actId="208"/>
          <ac:spMkLst>
            <pc:docMk/>
            <pc:sldMk cId="2123894235" sldId="493"/>
            <ac:spMk id="59" creationId="{FC902248-F889-40AE-87EE-37E6CF1A54DC}"/>
          </ac:spMkLst>
        </pc:spChg>
        <pc:spChg chg="add mod topLvl">
          <ac:chgData name="willem schramade" userId="8769ce5b2673993a" providerId="LiveId" clId="{83256CD7-4470-484E-B2D3-9B1AD0D62CC4}" dt="2019-01-03T14:38:59.517" v="872" actId="208"/>
          <ac:spMkLst>
            <pc:docMk/>
            <pc:sldMk cId="2123894235" sldId="493"/>
            <ac:spMk id="60" creationId="{70CF68F8-B2D6-423F-826F-E5B2645B91D7}"/>
          </ac:spMkLst>
        </pc:spChg>
        <pc:spChg chg="add mod topLvl">
          <ac:chgData name="willem schramade" userId="8769ce5b2673993a" providerId="LiveId" clId="{83256CD7-4470-484E-B2D3-9B1AD0D62CC4}" dt="2019-01-03T14:38:59.517" v="872" actId="208"/>
          <ac:spMkLst>
            <pc:docMk/>
            <pc:sldMk cId="2123894235" sldId="493"/>
            <ac:spMk id="61" creationId="{0687751F-36F5-4E3E-80D1-BEA2E56F801C}"/>
          </ac:spMkLst>
        </pc:spChg>
        <pc:spChg chg="add mod topLvl">
          <ac:chgData name="willem schramade" userId="8769ce5b2673993a" providerId="LiveId" clId="{83256CD7-4470-484E-B2D3-9B1AD0D62CC4}" dt="2019-01-03T14:38:59.517" v="872" actId="208"/>
          <ac:spMkLst>
            <pc:docMk/>
            <pc:sldMk cId="2123894235" sldId="493"/>
            <ac:spMk id="62" creationId="{3FCBFE78-2EAD-4091-A6AA-9442FA01AAB5}"/>
          </ac:spMkLst>
        </pc:spChg>
        <pc:spChg chg="add mod topLvl">
          <ac:chgData name="willem schramade" userId="8769ce5b2673993a" providerId="LiveId" clId="{83256CD7-4470-484E-B2D3-9B1AD0D62CC4}" dt="2019-01-03T14:38:59.517" v="872" actId="208"/>
          <ac:spMkLst>
            <pc:docMk/>
            <pc:sldMk cId="2123894235" sldId="493"/>
            <ac:spMk id="63" creationId="{32D0695B-FA34-41A2-BD40-7B5F866064DA}"/>
          </ac:spMkLst>
        </pc:spChg>
        <pc:spChg chg="add mod topLvl">
          <ac:chgData name="willem schramade" userId="8769ce5b2673993a" providerId="LiveId" clId="{83256CD7-4470-484E-B2D3-9B1AD0D62CC4}" dt="2019-01-03T14:38:59.517" v="872" actId="208"/>
          <ac:spMkLst>
            <pc:docMk/>
            <pc:sldMk cId="2123894235" sldId="493"/>
            <ac:spMk id="64" creationId="{5E6C60F5-CA28-411B-A5B8-A0DD5DF70455}"/>
          </ac:spMkLst>
        </pc:spChg>
        <pc:spChg chg="add mod topLvl">
          <ac:chgData name="willem schramade" userId="8769ce5b2673993a" providerId="LiveId" clId="{83256CD7-4470-484E-B2D3-9B1AD0D62CC4}" dt="2019-01-03T14:38:59.517" v="872" actId="208"/>
          <ac:spMkLst>
            <pc:docMk/>
            <pc:sldMk cId="2123894235" sldId="493"/>
            <ac:spMk id="65" creationId="{4F16328C-1ABA-4367-B37C-6AA744379F09}"/>
          </ac:spMkLst>
        </pc:spChg>
        <pc:spChg chg="add mod topLvl">
          <ac:chgData name="willem schramade" userId="8769ce5b2673993a" providerId="LiveId" clId="{83256CD7-4470-484E-B2D3-9B1AD0D62CC4}" dt="2019-01-03T14:38:59.517" v="872" actId="208"/>
          <ac:spMkLst>
            <pc:docMk/>
            <pc:sldMk cId="2123894235" sldId="493"/>
            <ac:spMk id="66" creationId="{1CEA849F-1464-4EA2-A52F-02E72E980E16}"/>
          </ac:spMkLst>
        </pc:spChg>
        <pc:spChg chg="add mod topLvl">
          <ac:chgData name="willem schramade" userId="8769ce5b2673993a" providerId="LiveId" clId="{83256CD7-4470-484E-B2D3-9B1AD0D62CC4}" dt="2019-01-03T14:38:59.517" v="872" actId="208"/>
          <ac:spMkLst>
            <pc:docMk/>
            <pc:sldMk cId="2123894235" sldId="493"/>
            <ac:spMk id="67" creationId="{209E43C9-8AF9-4FD5-A5AB-80A81B4C9AA1}"/>
          </ac:spMkLst>
        </pc:spChg>
        <pc:spChg chg="add mod topLvl">
          <ac:chgData name="willem schramade" userId="8769ce5b2673993a" providerId="LiveId" clId="{83256CD7-4470-484E-B2D3-9B1AD0D62CC4}" dt="2019-01-03T14:38:59.517" v="872" actId="208"/>
          <ac:spMkLst>
            <pc:docMk/>
            <pc:sldMk cId="2123894235" sldId="493"/>
            <ac:spMk id="68" creationId="{98637395-3776-4742-9BF1-796511A21551}"/>
          </ac:spMkLst>
        </pc:spChg>
        <pc:spChg chg="add mod topLvl">
          <ac:chgData name="willem schramade" userId="8769ce5b2673993a" providerId="LiveId" clId="{83256CD7-4470-484E-B2D3-9B1AD0D62CC4}" dt="2019-01-03T14:38:59.517" v="872" actId="208"/>
          <ac:spMkLst>
            <pc:docMk/>
            <pc:sldMk cId="2123894235" sldId="493"/>
            <ac:spMk id="69" creationId="{CC2597A7-4A42-4FD3-9E6F-C282E9104638}"/>
          </ac:spMkLst>
        </pc:spChg>
        <pc:spChg chg="add mod topLvl">
          <ac:chgData name="willem schramade" userId="8769ce5b2673993a" providerId="LiveId" clId="{83256CD7-4470-484E-B2D3-9B1AD0D62CC4}" dt="2019-01-03T14:38:59.517" v="872" actId="208"/>
          <ac:spMkLst>
            <pc:docMk/>
            <pc:sldMk cId="2123894235" sldId="493"/>
            <ac:spMk id="70" creationId="{28F83FD1-F92C-4E54-AB9B-0D0C24B614C5}"/>
          </ac:spMkLst>
        </pc:spChg>
        <pc:spChg chg="add mod topLvl">
          <ac:chgData name="willem schramade" userId="8769ce5b2673993a" providerId="LiveId" clId="{83256CD7-4470-484E-B2D3-9B1AD0D62CC4}" dt="2019-01-03T14:38:59.517" v="872" actId="208"/>
          <ac:spMkLst>
            <pc:docMk/>
            <pc:sldMk cId="2123894235" sldId="493"/>
            <ac:spMk id="71" creationId="{D18C84A4-6299-42E8-A39D-D1CB1CD9D3DC}"/>
          </ac:spMkLst>
        </pc:spChg>
        <pc:spChg chg="add mod topLvl">
          <ac:chgData name="willem schramade" userId="8769ce5b2673993a" providerId="LiveId" clId="{83256CD7-4470-484E-B2D3-9B1AD0D62CC4}" dt="2019-01-03T14:38:59.517" v="872" actId="208"/>
          <ac:spMkLst>
            <pc:docMk/>
            <pc:sldMk cId="2123894235" sldId="493"/>
            <ac:spMk id="72" creationId="{A3CEFBE8-FD90-4C2A-9E15-C3AC49B476EE}"/>
          </ac:spMkLst>
        </pc:spChg>
        <pc:spChg chg="add mod topLvl">
          <ac:chgData name="willem schramade" userId="8769ce5b2673993a" providerId="LiveId" clId="{83256CD7-4470-484E-B2D3-9B1AD0D62CC4}" dt="2019-01-03T14:38:59.517" v="872" actId="208"/>
          <ac:spMkLst>
            <pc:docMk/>
            <pc:sldMk cId="2123894235" sldId="493"/>
            <ac:spMk id="73" creationId="{3A28DCF1-DC28-4B14-B311-F24B2C6763C0}"/>
          </ac:spMkLst>
        </pc:spChg>
        <pc:spChg chg="add mod topLvl">
          <ac:chgData name="willem schramade" userId="8769ce5b2673993a" providerId="LiveId" clId="{83256CD7-4470-484E-B2D3-9B1AD0D62CC4}" dt="2019-01-03T14:38:59.517" v="872" actId="208"/>
          <ac:spMkLst>
            <pc:docMk/>
            <pc:sldMk cId="2123894235" sldId="493"/>
            <ac:spMk id="74" creationId="{92F8AF5C-A9B3-4513-9284-FF511F41ABEC}"/>
          </ac:spMkLst>
        </pc:spChg>
        <pc:spChg chg="add mod topLvl">
          <ac:chgData name="willem schramade" userId="8769ce5b2673993a" providerId="LiveId" clId="{83256CD7-4470-484E-B2D3-9B1AD0D62CC4}" dt="2019-01-03T14:38:59.517" v="872" actId="208"/>
          <ac:spMkLst>
            <pc:docMk/>
            <pc:sldMk cId="2123894235" sldId="493"/>
            <ac:spMk id="75" creationId="{3C5AD944-51CC-4563-9614-28DBF6DA5B17}"/>
          </ac:spMkLst>
        </pc:spChg>
        <pc:spChg chg="add mod topLvl">
          <ac:chgData name="willem schramade" userId="8769ce5b2673993a" providerId="LiveId" clId="{83256CD7-4470-484E-B2D3-9B1AD0D62CC4}" dt="2019-01-03T14:38:59.517" v="872" actId="208"/>
          <ac:spMkLst>
            <pc:docMk/>
            <pc:sldMk cId="2123894235" sldId="493"/>
            <ac:spMk id="76" creationId="{CF842E42-D62F-4735-9DB6-E888FA2A5614}"/>
          </ac:spMkLst>
        </pc:spChg>
        <pc:spChg chg="add mod topLvl">
          <ac:chgData name="willem schramade" userId="8769ce5b2673993a" providerId="LiveId" clId="{83256CD7-4470-484E-B2D3-9B1AD0D62CC4}" dt="2019-01-03T14:38:59.517" v="872" actId="208"/>
          <ac:spMkLst>
            <pc:docMk/>
            <pc:sldMk cId="2123894235" sldId="493"/>
            <ac:spMk id="77" creationId="{5DE1EE11-43E8-4E9D-8CA7-E6BE6E375A85}"/>
          </ac:spMkLst>
        </pc:spChg>
        <pc:spChg chg="add mod topLvl">
          <ac:chgData name="willem schramade" userId="8769ce5b2673993a" providerId="LiveId" clId="{83256CD7-4470-484E-B2D3-9B1AD0D62CC4}" dt="2019-01-03T14:38:59.517" v="872" actId="208"/>
          <ac:spMkLst>
            <pc:docMk/>
            <pc:sldMk cId="2123894235" sldId="493"/>
            <ac:spMk id="78" creationId="{BBA4C5D6-E974-41DB-B9CF-503DF0E27ED9}"/>
          </ac:spMkLst>
        </pc:spChg>
        <pc:spChg chg="add mod topLvl">
          <ac:chgData name="willem schramade" userId="8769ce5b2673993a" providerId="LiveId" clId="{83256CD7-4470-484E-B2D3-9B1AD0D62CC4}" dt="2019-01-03T14:38:59.517" v="872" actId="208"/>
          <ac:spMkLst>
            <pc:docMk/>
            <pc:sldMk cId="2123894235" sldId="493"/>
            <ac:spMk id="79" creationId="{822C7939-18CB-4F6B-B73D-5E75A6F75D41}"/>
          </ac:spMkLst>
        </pc:spChg>
        <pc:spChg chg="add mod topLvl">
          <ac:chgData name="willem schramade" userId="8769ce5b2673993a" providerId="LiveId" clId="{83256CD7-4470-484E-B2D3-9B1AD0D62CC4}" dt="2019-01-03T14:38:59.517" v="872" actId="208"/>
          <ac:spMkLst>
            <pc:docMk/>
            <pc:sldMk cId="2123894235" sldId="493"/>
            <ac:spMk id="80" creationId="{F6A07D89-A584-4BEC-9E89-9AE9C821EDAB}"/>
          </ac:spMkLst>
        </pc:spChg>
        <pc:spChg chg="add mod topLvl">
          <ac:chgData name="willem schramade" userId="8769ce5b2673993a" providerId="LiveId" clId="{83256CD7-4470-484E-B2D3-9B1AD0D62CC4}" dt="2019-01-03T14:38:59.517" v="872" actId="208"/>
          <ac:spMkLst>
            <pc:docMk/>
            <pc:sldMk cId="2123894235" sldId="493"/>
            <ac:spMk id="82" creationId="{B04A4E54-F37B-4636-B004-629CD5812816}"/>
          </ac:spMkLst>
        </pc:spChg>
        <pc:spChg chg="add mod topLvl">
          <ac:chgData name="willem schramade" userId="8769ce5b2673993a" providerId="LiveId" clId="{83256CD7-4470-484E-B2D3-9B1AD0D62CC4}" dt="2019-01-03T14:38:59.517" v="872" actId="208"/>
          <ac:spMkLst>
            <pc:docMk/>
            <pc:sldMk cId="2123894235" sldId="493"/>
            <ac:spMk id="83" creationId="{0C029DF8-09A8-4E58-A539-431EC9C41D72}"/>
          </ac:spMkLst>
        </pc:spChg>
        <pc:spChg chg="add mod topLvl">
          <ac:chgData name="willem schramade" userId="8769ce5b2673993a" providerId="LiveId" clId="{83256CD7-4470-484E-B2D3-9B1AD0D62CC4}" dt="2019-01-03T14:38:59.517" v="872" actId="208"/>
          <ac:spMkLst>
            <pc:docMk/>
            <pc:sldMk cId="2123894235" sldId="493"/>
            <ac:spMk id="84" creationId="{8607067B-F25E-4733-9611-36F2397F4840}"/>
          </ac:spMkLst>
        </pc:spChg>
        <pc:spChg chg="add mod topLvl">
          <ac:chgData name="willem schramade" userId="8769ce5b2673993a" providerId="LiveId" clId="{83256CD7-4470-484E-B2D3-9B1AD0D62CC4}" dt="2019-01-03T14:38:59.517" v="872" actId="208"/>
          <ac:spMkLst>
            <pc:docMk/>
            <pc:sldMk cId="2123894235" sldId="493"/>
            <ac:spMk id="86" creationId="{B6D4F94C-CD39-4623-A17A-E8BF82DB6D76}"/>
          </ac:spMkLst>
        </pc:spChg>
        <pc:spChg chg="add mod topLvl">
          <ac:chgData name="willem schramade" userId="8769ce5b2673993a" providerId="LiveId" clId="{83256CD7-4470-484E-B2D3-9B1AD0D62CC4}" dt="2019-01-03T14:38:59.517" v="872" actId="208"/>
          <ac:spMkLst>
            <pc:docMk/>
            <pc:sldMk cId="2123894235" sldId="493"/>
            <ac:spMk id="88" creationId="{BF74D7AA-7F3E-465E-BC29-50C773F0A663}"/>
          </ac:spMkLst>
        </pc:spChg>
        <pc:spChg chg="add mod topLvl">
          <ac:chgData name="willem schramade" userId="8769ce5b2673993a" providerId="LiveId" clId="{83256CD7-4470-484E-B2D3-9B1AD0D62CC4}" dt="2019-01-03T14:38:59.517" v="872" actId="208"/>
          <ac:spMkLst>
            <pc:docMk/>
            <pc:sldMk cId="2123894235" sldId="493"/>
            <ac:spMk id="89" creationId="{ABF9936C-FC34-41B7-BE26-B07B60C26A99}"/>
          </ac:spMkLst>
        </pc:spChg>
        <pc:spChg chg="add mod topLvl">
          <ac:chgData name="willem schramade" userId="8769ce5b2673993a" providerId="LiveId" clId="{83256CD7-4470-484E-B2D3-9B1AD0D62CC4}" dt="2019-01-03T14:38:59.517" v="872" actId="208"/>
          <ac:spMkLst>
            <pc:docMk/>
            <pc:sldMk cId="2123894235" sldId="493"/>
            <ac:spMk id="90" creationId="{B298C972-B876-4046-B1DD-972DB2164040}"/>
          </ac:spMkLst>
        </pc:spChg>
        <pc:spChg chg="add mod topLvl">
          <ac:chgData name="willem schramade" userId="8769ce5b2673993a" providerId="LiveId" clId="{83256CD7-4470-484E-B2D3-9B1AD0D62CC4}" dt="2019-01-03T14:38:59.517" v="872" actId="208"/>
          <ac:spMkLst>
            <pc:docMk/>
            <pc:sldMk cId="2123894235" sldId="493"/>
            <ac:spMk id="91" creationId="{3142EAD6-8BA8-4698-82AD-63F640745DB3}"/>
          </ac:spMkLst>
        </pc:spChg>
        <pc:spChg chg="add mod topLvl">
          <ac:chgData name="willem schramade" userId="8769ce5b2673993a" providerId="LiveId" clId="{83256CD7-4470-484E-B2D3-9B1AD0D62CC4}" dt="2019-01-03T14:38:59.517" v="872" actId="208"/>
          <ac:spMkLst>
            <pc:docMk/>
            <pc:sldMk cId="2123894235" sldId="493"/>
            <ac:spMk id="93" creationId="{322CE451-9B66-46C2-9254-0403632BEFA1}"/>
          </ac:spMkLst>
        </pc:spChg>
        <pc:spChg chg="add mod topLvl">
          <ac:chgData name="willem schramade" userId="8769ce5b2673993a" providerId="LiveId" clId="{83256CD7-4470-484E-B2D3-9B1AD0D62CC4}" dt="2019-01-03T14:38:59.517" v="872" actId="208"/>
          <ac:spMkLst>
            <pc:docMk/>
            <pc:sldMk cId="2123894235" sldId="493"/>
            <ac:spMk id="94" creationId="{A516DEAA-67C4-429E-BF1C-DDB8CA4211B7}"/>
          </ac:spMkLst>
        </pc:spChg>
        <pc:spChg chg="add mod topLvl">
          <ac:chgData name="willem schramade" userId="8769ce5b2673993a" providerId="LiveId" clId="{83256CD7-4470-484E-B2D3-9B1AD0D62CC4}" dt="2019-01-03T14:38:59.517" v="872" actId="208"/>
          <ac:spMkLst>
            <pc:docMk/>
            <pc:sldMk cId="2123894235" sldId="493"/>
            <ac:spMk id="95" creationId="{02DB6F7C-4038-494C-A603-35AA89777628}"/>
          </ac:spMkLst>
        </pc:spChg>
        <pc:spChg chg="add mod topLvl">
          <ac:chgData name="willem schramade" userId="8769ce5b2673993a" providerId="LiveId" clId="{83256CD7-4470-484E-B2D3-9B1AD0D62CC4}" dt="2019-01-03T14:38:59.517" v="872" actId="208"/>
          <ac:spMkLst>
            <pc:docMk/>
            <pc:sldMk cId="2123894235" sldId="493"/>
            <ac:spMk id="96" creationId="{07FE082F-0425-4B0F-8107-012E0DA1AAEE}"/>
          </ac:spMkLst>
        </pc:spChg>
        <pc:spChg chg="add mod topLvl">
          <ac:chgData name="willem schramade" userId="8769ce5b2673993a" providerId="LiveId" clId="{83256CD7-4470-484E-B2D3-9B1AD0D62CC4}" dt="2019-01-03T14:38:59.517" v="872" actId="208"/>
          <ac:spMkLst>
            <pc:docMk/>
            <pc:sldMk cId="2123894235" sldId="493"/>
            <ac:spMk id="97" creationId="{4FAF25AC-C9C4-4CEB-98A8-2A2F28821A51}"/>
          </ac:spMkLst>
        </pc:spChg>
        <pc:spChg chg="add mod topLvl">
          <ac:chgData name="willem schramade" userId="8769ce5b2673993a" providerId="LiveId" clId="{83256CD7-4470-484E-B2D3-9B1AD0D62CC4}" dt="2019-01-03T14:38:59.517" v="872" actId="208"/>
          <ac:spMkLst>
            <pc:docMk/>
            <pc:sldMk cId="2123894235" sldId="493"/>
            <ac:spMk id="98" creationId="{A8CCC103-6530-4A40-8DBC-DE0FC9C5170B}"/>
          </ac:spMkLst>
        </pc:spChg>
        <pc:spChg chg="add mod topLvl">
          <ac:chgData name="willem schramade" userId="8769ce5b2673993a" providerId="LiveId" clId="{83256CD7-4470-484E-B2D3-9B1AD0D62CC4}" dt="2019-01-03T14:38:59.517" v="872" actId="208"/>
          <ac:spMkLst>
            <pc:docMk/>
            <pc:sldMk cId="2123894235" sldId="493"/>
            <ac:spMk id="99" creationId="{19AD19AB-8B73-4093-B812-A06604F9DE71}"/>
          </ac:spMkLst>
        </pc:spChg>
        <pc:grpChg chg="add del mod">
          <ac:chgData name="willem schramade" userId="8769ce5b2673993a" providerId="LiveId" clId="{83256CD7-4470-484E-B2D3-9B1AD0D62CC4}" dt="2019-01-03T14:32:48.841" v="810" actId="165"/>
          <ac:grpSpMkLst>
            <pc:docMk/>
            <pc:sldMk cId="2123894235" sldId="493"/>
            <ac:grpSpMk id="3" creationId="{729F50B0-D95A-4514-A810-6F3A0596BFBA}"/>
          </ac:grpSpMkLst>
        </pc:grpChg>
        <pc:picChg chg="del">
          <ac:chgData name="willem schramade" userId="8769ce5b2673993a" providerId="LiveId" clId="{83256CD7-4470-484E-B2D3-9B1AD0D62CC4}" dt="2019-01-03T14:30:46.800" v="655" actId="478"/>
          <ac:picMkLst>
            <pc:docMk/>
            <pc:sldMk cId="2123894235" sldId="493"/>
            <ac:picMk id="15" creationId="{04F8FD4D-7E28-40E5-A5FD-8B25AD51F884}"/>
          </ac:picMkLst>
        </pc:picChg>
        <pc:cxnChg chg="add del mod">
          <ac:chgData name="willem schramade" userId="8769ce5b2673993a" providerId="LiveId" clId="{83256CD7-4470-484E-B2D3-9B1AD0D62CC4}" dt="2019-01-03T14:30:57.127" v="665" actId="478"/>
          <ac:cxnSpMkLst>
            <pc:docMk/>
            <pc:sldMk cId="2123894235" sldId="493"/>
            <ac:cxnSpMk id="8" creationId="{0515079C-2C9F-4946-A364-BA2DB831CCED}"/>
          </ac:cxnSpMkLst>
        </pc:cxnChg>
        <pc:cxnChg chg="add del mod">
          <ac:chgData name="willem schramade" userId="8769ce5b2673993a" providerId="LiveId" clId="{83256CD7-4470-484E-B2D3-9B1AD0D62CC4}" dt="2019-01-03T14:30:57.127" v="665" actId="478"/>
          <ac:cxnSpMkLst>
            <pc:docMk/>
            <pc:sldMk cId="2123894235" sldId="493"/>
            <ac:cxnSpMk id="9" creationId="{FC16D61F-0992-42C6-B48C-80DBBB8958CF}"/>
          </ac:cxnSpMkLst>
        </pc:cxnChg>
        <pc:cxnChg chg="add del mod">
          <ac:chgData name="willem schramade" userId="8769ce5b2673993a" providerId="LiveId" clId="{83256CD7-4470-484E-B2D3-9B1AD0D62CC4}" dt="2019-01-03T14:30:57.127" v="665" actId="478"/>
          <ac:cxnSpMkLst>
            <pc:docMk/>
            <pc:sldMk cId="2123894235" sldId="493"/>
            <ac:cxnSpMk id="10" creationId="{27BE5D12-25A4-40C2-AC83-74681E6EA4FE}"/>
          </ac:cxnSpMkLst>
        </pc:cxnChg>
        <pc:cxnChg chg="del">
          <ac:chgData name="willem schramade" userId="8769ce5b2673993a" providerId="LiveId" clId="{83256CD7-4470-484E-B2D3-9B1AD0D62CC4}" dt="2019-01-03T14:19:14.700" v="649" actId="478"/>
          <ac:cxnSpMkLst>
            <pc:docMk/>
            <pc:sldMk cId="2123894235" sldId="493"/>
            <ac:cxnSpMk id="11" creationId="{00000000-0000-0000-0000-000000000000}"/>
          </ac:cxnSpMkLst>
        </pc:cxnChg>
        <pc:cxnChg chg="del">
          <ac:chgData name="willem schramade" userId="8769ce5b2673993a" providerId="LiveId" clId="{83256CD7-4470-484E-B2D3-9B1AD0D62CC4}" dt="2019-01-03T14:19:19.814" v="650" actId="478"/>
          <ac:cxnSpMkLst>
            <pc:docMk/>
            <pc:sldMk cId="2123894235" sldId="493"/>
            <ac:cxnSpMk id="12" creationId="{00000000-0000-0000-0000-000000000000}"/>
          </ac:cxnSpMkLst>
        </pc:cxnChg>
        <pc:cxnChg chg="add del mod">
          <ac:chgData name="willem schramade" userId="8769ce5b2673993a" providerId="LiveId" clId="{83256CD7-4470-484E-B2D3-9B1AD0D62CC4}" dt="2019-01-03T14:30:57.127" v="665" actId="478"/>
          <ac:cxnSpMkLst>
            <pc:docMk/>
            <pc:sldMk cId="2123894235" sldId="493"/>
            <ac:cxnSpMk id="37" creationId="{91AE1910-97DC-4A8A-9A28-C5AF59C01D83}"/>
          </ac:cxnSpMkLst>
        </pc:cxnChg>
        <pc:cxnChg chg="add del mod">
          <ac:chgData name="willem schramade" userId="8769ce5b2673993a" providerId="LiveId" clId="{83256CD7-4470-484E-B2D3-9B1AD0D62CC4}" dt="2019-01-03T14:30:57.127" v="665" actId="478"/>
          <ac:cxnSpMkLst>
            <pc:docMk/>
            <pc:sldMk cId="2123894235" sldId="493"/>
            <ac:cxnSpMk id="41" creationId="{D696FD7E-1FC1-46FB-869F-708ACC365FCF}"/>
          </ac:cxnSpMkLst>
        </pc:cxnChg>
        <pc:cxnChg chg="add del mod">
          <ac:chgData name="willem schramade" userId="8769ce5b2673993a" providerId="LiveId" clId="{83256CD7-4470-484E-B2D3-9B1AD0D62CC4}" dt="2019-01-03T14:30:57.127" v="665" actId="478"/>
          <ac:cxnSpMkLst>
            <pc:docMk/>
            <pc:sldMk cId="2123894235" sldId="493"/>
            <ac:cxnSpMk id="43" creationId="{40BCC4D7-D0FB-4718-90BC-4118B946B4C6}"/>
          </ac:cxnSpMkLst>
        </pc:cxnChg>
        <pc:cxnChg chg="add del mod">
          <ac:chgData name="willem schramade" userId="8769ce5b2673993a" providerId="LiveId" clId="{83256CD7-4470-484E-B2D3-9B1AD0D62CC4}" dt="2019-01-03T14:30:57.127" v="665" actId="478"/>
          <ac:cxnSpMkLst>
            <pc:docMk/>
            <pc:sldMk cId="2123894235" sldId="493"/>
            <ac:cxnSpMk id="48" creationId="{C6338778-B532-449D-B307-BB97641B50A1}"/>
          </ac:cxnSpMkLst>
        </pc:cxnChg>
        <pc:cxnChg chg="add mod topLvl">
          <ac:chgData name="willem schramade" userId="8769ce5b2673993a" providerId="LiveId" clId="{83256CD7-4470-484E-B2D3-9B1AD0D62CC4}" dt="2019-01-03T14:38:59.517" v="872" actId="208"/>
          <ac:cxnSpMkLst>
            <pc:docMk/>
            <pc:sldMk cId="2123894235" sldId="493"/>
            <ac:cxnSpMk id="56" creationId="{5F671E6B-E6C4-49B3-B030-DDEE963C36EA}"/>
          </ac:cxnSpMkLst>
        </pc:cxnChg>
        <pc:cxnChg chg="add mod topLvl">
          <ac:chgData name="willem schramade" userId="8769ce5b2673993a" providerId="LiveId" clId="{83256CD7-4470-484E-B2D3-9B1AD0D62CC4}" dt="2019-01-03T14:38:59.517" v="872" actId="208"/>
          <ac:cxnSpMkLst>
            <pc:docMk/>
            <pc:sldMk cId="2123894235" sldId="493"/>
            <ac:cxnSpMk id="57" creationId="{5D158153-E085-4CA4-AFC6-E2FE71E54B7E}"/>
          </ac:cxnSpMkLst>
        </pc:cxnChg>
        <pc:cxnChg chg="add mod topLvl">
          <ac:chgData name="willem schramade" userId="8769ce5b2673993a" providerId="LiveId" clId="{83256CD7-4470-484E-B2D3-9B1AD0D62CC4}" dt="2019-01-03T14:38:59.517" v="872" actId="208"/>
          <ac:cxnSpMkLst>
            <pc:docMk/>
            <pc:sldMk cId="2123894235" sldId="493"/>
            <ac:cxnSpMk id="58" creationId="{E4AB06AC-62F5-4474-B531-E376F4C0465C}"/>
          </ac:cxnSpMkLst>
        </pc:cxnChg>
        <pc:cxnChg chg="add mod topLvl">
          <ac:chgData name="willem schramade" userId="8769ce5b2673993a" providerId="LiveId" clId="{83256CD7-4470-484E-B2D3-9B1AD0D62CC4}" dt="2019-01-03T14:38:59.517" v="872" actId="208"/>
          <ac:cxnSpMkLst>
            <pc:docMk/>
            <pc:sldMk cId="2123894235" sldId="493"/>
            <ac:cxnSpMk id="81" creationId="{693E3EB2-0603-4EE9-8999-4302FF2DEF53}"/>
          </ac:cxnSpMkLst>
        </pc:cxnChg>
        <pc:cxnChg chg="add mod topLvl">
          <ac:chgData name="willem schramade" userId="8769ce5b2673993a" providerId="LiveId" clId="{83256CD7-4470-484E-B2D3-9B1AD0D62CC4}" dt="2019-01-03T14:38:59.517" v="872" actId="208"/>
          <ac:cxnSpMkLst>
            <pc:docMk/>
            <pc:sldMk cId="2123894235" sldId="493"/>
            <ac:cxnSpMk id="85" creationId="{03C726BD-FE5F-4E03-9C6D-C1341325D144}"/>
          </ac:cxnSpMkLst>
        </pc:cxnChg>
        <pc:cxnChg chg="add mod topLvl">
          <ac:chgData name="willem schramade" userId="8769ce5b2673993a" providerId="LiveId" clId="{83256CD7-4470-484E-B2D3-9B1AD0D62CC4}" dt="2019-01-03T14:38:59.517" v="872" actId="208"/>
          <ac:cxnSpMkLst>
            <pc:docMk/>
            <pc:sldMk cId="2123894235" sldId="493"/>
            <ac:cxnSpMk id="87" creationId="{5B23C1E5-33D7-435E-BF5E-39B95DD46245}"/>
          </ac:cxnSpMkLst>
        </pc:cxnChg>
        <pc:cxnChg chg="add mod topLvl">
          <ac:chgData name="willem schramade" userId="8769ce5b2673993a" providerId="LiveId" clId="{83256CD7-4470-484E-B2D3-9B1AD0D62CC4}" dt="2019-01-03T14:38:59.517" v="872" actId="208"/>
          <ac:cxnSpMkLst>
            <pc:docMk/>
            <pc:sldMk cId="2123894235" sldId="493"/>
            <ac:cxnSpMk id="92" creationId="{78661F34-DCBD-4FE6-AB6B-DDF05AC653DB}"/>
          </ac:cxnSpMkLst>
        </pc:cxnChg>
      </pc:sldChg>
      <pc:sldChg chg="delSp modSp add">
        <pc:chgData name="willem schramade" userId="8769ce5b2673993a" providerId="LiveId" clId="{83256CD7-4470-484E-B2D3-9B1AD0D62CC4}" dt="2019-01-03T15:01:46.751" v="1175" actId="20577"/>
        <pc:sldMkLst>
          <pc:docMk/>
          <pc:sldMk cId="104200117" sldId="494"/>
        </pc:sldMkLst>
        <pc:spChg chg="mod">
          <ac:chgData name="willem schramade" userId="8769ce5b2673993a" providerId="LiveId" clId="{83256CD7-4470-484E-B2D3-9B1AD0D62CC4}" dt="2019-01-03T15:01:46.751" v="1175" actId="20577"/>
          <ac:spMkLst>
            <pc:docMk/>
            <pc:sldMk cId="104200117" sldId="494"/>
            <ac:spMk id="9" creationId="{FA6C8A40-F6D5-47B6-ADF6-B623B9C031E2}"/>
          </ac:spMkLst>
        </pc:spChg>
        <pc:graphicFrameChg chg="mod">
          <ac:chgData name="willem schramade" userId="8769ce5b2673993a" providerId="LiveId" clId="{83256CD7-4470-484E-B2D3-9B1AD0D62CC4}" dt="2019-01-03T14:34:41.053" v="845" actId="1076"/>
          <ac:graphicFrameMkLst>
            <pc:docMk/>
            <pc:sldMk cId="104200117" sldId="494"/>
            <ac:graphicFrameMk id="3" creationId="{7E3D7F4B-20E3-40E4-8BEE-A4CA96B390A0}"/>
          </ac:graphicFrameMkLst>
        </pc:graphicFrameChg>
        <pc:cxnChg chg="del">
          <ac:chgData name="willem schramade" userId="8769ce5b2673993a" providerId="LiveId" clId="{83256CD7-4470-484E-B2D3-9B1AD0D62CC4}" dt="2019-01-03T14:29:44.096" v="651" actId="478"/>
          <ac:cxnSpMkLst>
            <pc:docMk/>
            <pc:sldMk cId="104200117" sldId="494"/>
            <ac:cxnSpMk id="11" creationId="{00000000-0000-0000-0000-000000000000}"/>
          </ac:cxnSpMkLst>
        </pc:cxnChg>
        <pc:cxnChg chg="del">
          <ac:chgData name="willem schramade" userId="8769ce5b2673993a" providerId="LiveId" clId="{83256CD7-4470-484E-B2D3-9B1AD0D62CC4}" dt="2019-01-03T14:29:47.303" v="652" actId="478"/>
          <ac:cxnSpMkLst>
            <pc:docMk/>
            <pc:sldMk cId="104200117" sldId="494"/>
            <ac:cxnSpMk id="12" creationId="{00000000-0000-0000-0000-000000000000}"/>
          </ac:cxnSpMkLst>
        </pc:cxnChg>
      </pc:sldChg>
      <pc:sldChg chg="delSp modSp add">
        <pc:chgData name="willem schramade" userId="8769ce5b2673993a" providerId="LiveId" clId="{83256CD7-4470-484E-B2D3-9B1AD0D62CC4}" dt="2019-01-03T14:36:46.513" v="855" actId="12269"/>
        <pc:sldMkLst>
          <pc:docMk/>
          <pc:sldMk cId="529736256" sldId="495"/>
        </pc:sldMkLst>
        <pc:graphicFrameChg chg="mod">
          <ac:chgData name="willem schramade" userId="8769ce5b2673993a" providerId="LiveId" clId="{83256CD7-4470-484E-B2D3-9B1AD0D62CC4}" dt="2019-01-03T14:36:46.513" v="855" actId="12269"/>
          <ac:graphicFrameMkLst>
            <pc:docMk/>
            <pc:sldMk cId="529736256" sldId="495"/>
            <ac:graphicFrameMk id="10" creationId="{17DC4C0C-825D-4BB4-9EED-EA6F7E33884D}"/>
          </ac:graphicFrameMkLst>
        </pc:graphicFrameChg>
        <pc:cxnChg chg="del">
          <ac:chgData name="willem schramade" userId="8769ce5b2673993a" providerId="LiveId" clId="{83256CD7-4470-484E-B2D3-9B1AD0D62CC4}" dt="2019-01-03T14:34:52.201" v="847" actId="478"/>
          <ac:cxnSpMkLst>
            <pc:docMk/>
            <pc:sldMk cId="529736256" sldId="495"/>
            <ac:cxnSpMk id="11" creationId="{00000000-0000-0000-0000-000000000000}"/>
          </ac:cxnSpMkLst>
        </pc:cxnChg>
        <pc:cxnChg chg="del">
          <ac:chgData name="willem schramade" userId="8769ce5b2673993a" providerId="LiveId" clId="{83256CD7-4470-484E-B2D3-9B1AD0D62CC4}" dt="2019-01-03T14:34:49.390" v="846" actId="478"/>
          <ac:cxnSpMkLst>
            <pc:docMk/>
            <pc:sldMk cId="529736256" sldId="495"/>
            <ac:cxnSpMk id="12" creationId="{00000000-0000-0000-0000-000000000000}"/>
          </ac:cxnSpMkLst>
        </pc:cxnChg>
      </pc:sldChg>
      <pc:sldChg chg="delSp modSp add">
        <pc:chgData name="willem schramade" userId="8769ce5b2673993a" providerId="LiveId" clId="{83256CD7-4470-484E-B2D3-9B1AD0D62CC4}" dt="2019-01-03T14:38:02.100" v="866" actId="478"/>
        <pc:sldMkLst>
          <pc:docMk/>
          <pc:sldMk cId="731877624" sldId="496"/>
        </pc:sldMkLst>
        <pc:graphicFrameChg chg="modGraphic">
          <ac:chgData name="willem schramade" userId="8769ce5b2673993a" providerId="LiveId" clId="{83256CD7-4470-484E-B2D3-9B1AD0D62CC4}" dt="2019-01-03T14:37:08.867" v="856" actId="2711"/>
          <ac:graphicFrameMkLst>
            <pc:docMk/>
            <pc:sldMk cId="731877624" sldId="496"/>
            <ac:graphicFrameMk id="9" creationId="{9C73F449-261A-49AF-817A-12E40A816CDA}"/>
          </ac:graphicFrameMkLst>
        </pc:graphicFrameChg>
        <pc:cxnChg chg="del">
          <ac:chgData name="willem schramade" userId="8769ce5b2673993a" providerId="LiveId" clId="{83256CD7-4470-484E-B2D3-9B1AD0D62CC4}" dt="2019-01-03T14:38:00.138" v="865" actId="478"/>
          <ac:cxnSpMkLst>
            <pc:docMk/>
            <pc:sldMk cId="731877624" sldId="496"/>
            <ac:cxnSpMk id="11" creationId="{00000000-0000-0000-0000-000000000000}"/>
          </ac:cxnSpMkLst>
        </pc:cxnChg>
        <pc:cxnChg chg="del">
          <ac:chgData name="willem schramade" userId="8769ce5b2673993a" providerId="LiveId" clId="{83256CD7-4470-484E-B2D3-9B1AD0D62CC4}" dt="2019-01-03T14:38:02.100" v="866" actId="478"/>
          <ac:cxnSpMkLst>
            <pc:docMk/>
            <pc:sldMk cId="731877624" sldId="496"/>
            <ac:cxnSpMk id="12" creationId="{00000000-0000-0000-0000-000000000000}"/>
          </ac:cxnSpMkLst>
        </pc:cxnChg>
      </pc:sldChg>
      <pc:sldChg chg="delSp modSp add">
        <pc:chgData name="willem schramade" userId="8769ce5b2673993a" providerId="LiveId" clId="{83256CD7-4470-484E-B2D3-9B1AD0D62CC4}" dt="2019-01-03T14:38:08.133" v="868" actId="478"/>
        <pc:sldMkLst>
          <pc:docMk/>
          <pc:sldMk cId="1719234544" sldId="497"/>
        </pc:sldMkLst>
        <pc:spChg chg="mod">
          <ac:chgData name="willem schramade" userId="8769ce5b2673993a" providerId="LiveId" clId="{83256CD7-4470-484E-B2D3-9B1AD0D62CC4}" dt="2019-01-03T14:37:22.380" v="857" actId="6549"/>
          <ac:spMkLst>
            <pc:docMk/>
            <pc:sldMk cId="1719234544" sldId="497"/>
            <ac:spMk id="9" creationId="{46155D23-7FDB-4E11-A01E-5F4D1FA9C7ED}"/>
          </ac:spMkLst>
        </pc:spChg>
        <pc:graphicFrameChg chg="mod modGraphic">
          <ac:chgData name="willem schramade" userId="8769ce5b2673993a" providerId="LiveId" clId="{83256CD7-4470-484E-B2D3-9B1AD0D62CC4}" dt="2019-01-03T14:37:37.336" v="864" actId="2711"/>
          <ac:graphicFrameMkLst>
            <pc:docMk/>
            <pc:sldMk cId="1719234544" sldId="497"/>
            <ac:graphicFrameMk id="3" creationId="{B046E3C2-B360-4CFC-A556-09E1FB9E4733}"/>
          </ac:graphicFrameMkLst>
        </pc:graphicFrameChg>
        <pc:cxnChg chg="del">
          <ac:chgData name="willem schramade" userId="8769ce5b2673993a" providerId="LiveId" clId="{83256CD7-4470-484E-B2D3-9B1AD0D62CC4}" dt="2019-01-03T14:38:05.122" v="867" actId="478"/>
          <ac:cxnSpMkLst>
            <pc:docMk/>
            <pc:sldMk cId="1719234544" sldId="497"/>
            <ac:cxnSpMk id="11" creationId="{00000000-0000-0000-0000-000000000000}"/>
          </ac:cxnSpMkLst>
        </pc:cxnChg>
        <pc:cxnChg chg="del">
          <ac:chgData name="willem schramade" userId="8769ce5b2673993a" providerId="LiveId" clId="{83256CD7-4470-484E-B2D3-9B1AD0D62CC4}" dt="2019-01-03T14:38:08.133" v="868" actId="478"/>
          <ac:cxnSpMkLst>
            <pc:docMk/>
            <pc:sldMk cId="1719234544" sldId="497"/>
            <ac:cxnSpMk id="12" creationId="{00000000-0000-0000-0000-000000000000}"/>
          </ac:cxnSpMkLst>
        </pc:cxnChg>
      </pc:sldChg>
      <pc:sldChg chg="addSp delSp modSp add">
        <pc:chgData name="willem schramade" userId="8769ce5b2673993a" providerId="LiveId" clId="{83256CD7-4470-484E-B2D3-9B1AD0D62CC4}" dt="2019-01-03T14:42:23.798" v="916" actId="1035"/>
        <pc:sldMkLst>
          <pc:docMk/>
          <pc:sldMk cId="1122933428" sldId="498"/>
        </pc:sldMkLst>
        <pc:spChg chg="mod">
          <ac:chgData name="willem schramade" userId="8769ce5b2673993a" providerId="LiveId" clId="{83256CD7-4470-484E-B2D3-9B1AD0D62CC4}" dt="2019-01-03T14:42:23.798" v="916" actId="1035"/>
          <ac:spMkLst>
            <pc:docMk/>
            <pc:sldMk cId="1122933428" sldId="498"/>
            <ac:spMk id="10" creationId="{E5688896-A8EE-4742-8861-7F6AB026CFEA}"/>
          </ac:spMkLst>
        </pc:spChg>
        <pc:spChg chg="add mod">
          <ac:chgData name="willem schramade" userId="8769ce5b2673993a" providerId="LiveId" clId="{83256CD7-4470-484E-B2D3-9B1AD0D62CC4}" dt="2019-01-03T14:41:02.142" v="895" actId="207"/>
          <ac:spMkLst>
            <pc:docMk/>
            <pc:sldMk cId="1122933428" sldId="498"/>
            <ac:spMk id="13" creationId="{28C587A3-68B9-4008-8795-6751B0D6D109}"/>
          </ac:spMkLst>
        </pc:spChg>
        <pc:spChg chg="add mod">
          <ac:chgData name="willem schramade" userId="8769ce5b2673993a" providerId="LiveId" clId="{83256CD7-4470-484E-B2D3-9B1AD0D62CC4}" dt="2019-01-03T14:41:14.235" v="897" actId="207"/>
          <ac:spMkLst>
            <pc:docMk/>
            <pc:sldMk cId="1122933428" sldId="498"/>
            <ac:spMk id="15" creationId="{2AF7B1CC-95F3-4EB8-9D4B-C79ADE27390D}"/>
          </ac:spMkLst>
        </pc:spChg>
        <pc:spChg chg="add mod">
          <ac:chgData name="willem schramade" userId="8769ce5b2673993a" providerId="LiveId" clId="{83256CD7-4470-484E-B2D3-9B1AD0D62CC4}" dt="2019-01-03T14:40:42.526" v="893" actId="207"/>
          <ac:spMkLst>
            <pc:docMk/>
            <pc:sldMk cId="1122933428" sldId="498"/>
            <ac:spMk id="17" creationId="{2A0CD851-1643-4B4A-965E-2813645581B6}"/>
          </ac:spMkLst>
        </pc:spChg>
        <pc:spChg chg="add mod">
          <ac:chgData name="willem schramade" userId="8769ce5b2673993a" providerId="LiveId" clId="{83256CD7-4470-484E-B2D3-9B1AD0D62CC4}" dt="2019-01-03T14:40:42.526" v="893" actId="207"/>
          <ac:spMkLst>
            <pc:docMk/>
            <pc:sldMk cId="1122933428" sldId="498"/>
            <ac:spMk id="18" creationId="{617F4276-6CF3-4BF5-AB5D-C70F93BA2D7F}"/>
          </ac:spMkLst>
        </pc:spChg>
        <pc:spChg chg="add mod">
          <ac:chgData name="willem schramade" userId="8769ce5b2673993a" providerId="LiveId" clId="{83256CD7-4470-484E-B2D3-9B1AD0D62CC4}" dt="2019-01-03T14:40:42.526" v="893" actId="207"/>
          <ac:spMkLst>
            <pc:docMk/>
            <pc:sldMk cId="1122933428" sldId="498"/>
            <ac:spMk id="19" creationId="{50640463-3EA6-45DC-A921-9E595CD23EB7}"/>
          </ac:spMkLst>
        </pc:spChg>
        <pc:spChg chg="add mod">
          <ac:chgData name="willem schramade" userId="8769ce5b2673993a" providerId="LiveId" clId="{83256CD7-4470-484E-B2D3-9B1AD0D62CC4}" dt="2019-01-03T14:40:42.526" v="893" actId="207"/>
          <ac:spMkLst>
            <pc:docMk/>
            <pc:sldMk cId="1122933428" sldId="498"/>
            <ac:spMk id="20" creationId="{3F8FD68E-BFD3-45D6-ACB4-9EBCC7AB8125}"/>
          </ac:spMkLst>
        </pc:spChg>
        <pc:spChg chg="add mod">
          <ac:chgData name="willem schramade" userId="8769ce5b2673993a" providerId="LiveId" clId="{83256CD7-4470-484E-B2D3-9B1AD0D62CC4}" dt="2019-01-03T14:40:42.526" v="893" actId="207"/>
          <ac:spMkLst>
            <pc:docMk/>
            <pc:sldMk cId="1122933428" sldId="498"/>
            <ac:spMk id="21" creationId="{03D5FE7D-C6F5-4452-BD64-1559315A468B}"/>
          </ac:spMkLst>
        </pc:spChg>
        <pc:spChg chg="add mod">
          <ac:chgData name="willem schramade" userId="8769ce5b2673993a" providerId="LiveId" clId="{83256CD7-4470-484E-B2D3-9B1AD0D62CC4}" dt="2019-01-03T14:40:42.526" v="893" actId="207"/>
          <ac:spMkLst>
            <pc:docMk/>
            <pc:sldMk cId="1122933428" sldId="498"/>
            <ac:spMk id="22" creationId="{986DD0F6-4CA7-45E0-BAFE-DEFE126AACEE}"/>
          </ac:spMkLst>
        </pc:spChg>
        <pc:spChg chg="add mod">
          <ac:chgData name="willem schramade" userId="8769ce5b2673993a" providerId="LiveId" clId="{83256CD7-4470-484E-B2D3-9B1AD0D62CC4}" dt="2019-01-03T14:40:42.526" v="893" actId="207"/>
          <ac:spMkLst>
            <pc:docMk/>
            <pc:sldMk cId="1122933428" sldId="498"/>
            <ac:spMk id="23" creationId="{E3FC35EA-0047-48AD-ABF5-C51E9E218C38}"/>
          </ac:spMkLst>
        </pc:spChg>
        <pc:spChg chg="add mod">
          <ac:chgData name="willem schramade" userId="8769ce5b2673993a" providerId="LiveId" clId="{83256CD7-4470-484E-B2D3-9B1AD0D62CC4}" dt="2019-01-03T14:40:42.526" v="893" actId="207"/>
          <ac:spMkLst>
            <pc:docMk/>
            <pc:sldMk cId="1122933428" sldId="498"/>
            <ac:spMk id="24" creationId="{23F11466-E730-4060-81AD-3FC2AA16D818}"/>
          </ac:spMkLst>
        </pc:spChg>
        <pc:spChg chg="add mod">
          <ac:chgData name="willem schramade" userId="8769ce5b2673993a" providerId="LiveId" clId="{83256CD7-4470-484E-B2D3-9B1AD0D62CC4}" dt="2019-01-03T14:40:42.526" v="893" actId="207"/>
          <ac:spMkLst>
            <pc:docMk/>
            <pc:sldMk cId="1122933428" sldId="498"/>
            <ac:spMk id="25" creationId="{D4FCFEDB-81F6-4DEF-888C-3D2317084C5C}"/>
          </ac:spMkLst>
        </pc:spChg>
        <pc:spChg chg="add mod">
          <ac:chgData name="willem schramade" userId="8769ce5b2673993a" providerId="LiveId" clId="{83256CD7-4470-484E-B2D3-9B1AD0D62CC4}" dt="2019-01-03T14:40:42.526" v="893" actId="207"/>
          <ac:spMkLst>
            <pc:docMk/>
            <pc:sldMk cId="1122933428" sldId="498"/>
            <ac:spMk id="26" creationId="{F36C6A98-A800-4DA6-A4C6-1B399BE2DBCC}"/>
          </ac:spMkLst>
        </pc:spChg>
        <pc:picChg chg="add del">
          <ac:chgData name="willem schramade" userId="8769ce5b2673993a" providerId="LiveId" clId="{83256CD7-4470-484E-B2D3-9B1AD0D62CC4}" dt="2019-01-03T14:40:11.222" v="877" actId="478"/>
          <ac:picMkLst>
            <pc:docMk/>
            <pc:sldMk cId="1122933428" sldId="498"/>
            <ac:picMk id="9" creationId="{CD73E930-62B8-4F99-B466-50A65D61E6C2}"/>
          </ac:picMkLst>
        </pc:picChg>
        <pc:cxnChg chg="del">
          <ac:chgData name="willem schramade" userId="8769ce5b2673993a" providerId="LiveId" clId="{83256CD7-4470-484E-B2D3-9B1AD0D62CC4}" dt="2019-01-03T14:39:32.043" v="873" actId="478"/>
          <ac:cxnSpMkLst>
            <pc:docMk/>
            <pc:sldMk cId="1122933428" sldId="498"/>
            <ac:cxnSpMk id="11" creationId="{00000000-0000-0000-0000-000000000000}"/>
          </ac:cxnSpMkLst>
        </pc:cxnChg>
        <pc:cxnChg chg="del">
          <ac:chgData name="willem schramade" userId="8769ce5b2673993a" providerId="LiveId" clId="{83256CD7-4470-484E-B2D3-9B1AD0D62CC4}" dt="2019-01-03T14:39:34.964" v="874" actId="478"/>
          <ac:cxnSpMkLst>
            <pc:docMk/>
            <pc:sldMk cId="1122933428" sldId="498"/>
            <ac:cxnSpMk id="12" creationId="{00000000-0000-0000-0000-000000000000}"/>
          </ac:cxnSpMkLst>
        </pc:cxnChg>
        <pc:cxnChg chg="add mod">
          <ac:chgData name="willem schramade" userId="8769ce5b2673993a" providerId="LiveId" clId="{83256CD7-4470-484E-B2D3-9B1AD0D62CC4}" dt="2019-01-03T14:40:42.526" v="893" actId="207"/>
          <ac:cxnSpMkLst>
            <pc:docMk/>
            <pc:sldMk cId="1122933428" sldId="498"/>
            <ac:cxnSpMk id="16" creationId="{2C1E4B82-4E19-48A9-8894-08AA574431E7}"/>
          </ac:cxnSpMkLst>
        </pc:cxnChg>
        <pc:cxnChg chg="add mod">
          <ac:chgData name="willem schramade" userId="8769ce5b2673993a" providerId="LiveId" clId="{83256CD7-4470-484E-B2D3-9B1AD0D62CC4}" dt="2019-01-03T14:40:42.526" v="893" actId="207"/>
          <ac:cxnSpMkLst>
            <pc:docMk/>
            <pc:sldMk cId="1122933428" sldId="498"/>
            <ac:cxnSpMk id="27" creationId="{DD1C9182-CB5F-4974-BD26-934BE905555F}"/>
          </ac:cxnSpMkLst>
        </pc:cxnChg>
        <pc:cxnChg chg="add mod">
          <ac:chgData name="willem schramade" userId="8769ce5b2673993a" providerId="LiveId" clId="{83256CD7-4470-484E-B2D3-9B1AD0D62CC4}" dt="2019-01-03T14:40:42.526" v="893" actId="207"/>
          <ac:cxnSpMkLst>
            <pc:docMk/>
            <pc:sldMk cId="1122933428" sldId="498"/>
            <ac:cxnSpMk id="28" creationId="{0C972C6B-C2E0-47CC-AA4C-D34621F688FF}"/>
          </ac:cxnSpMkLst>
        </pc:cxnChg>
        <pc:cxnChg chg="add mod">
          <ac:chgData name="willem schramade" userId="8769ce5b2673993a" providerId="LiveId" clId="{83256CD7-4470-484E-B2D3-9B1AD0D62CC4}" dt="2019-01-03T14:40:42.526" v="893" actId="207"/>
          <ac:cxnSpMkLst>
            <pc:docMk/>
            <pc:sldMk cId="1122933428" sldId="498"/>
            <ac:cxnSpMk id="29" creationId="{CE51B6C1-A935-4031-89E5-081FB4EC0F5E}"/>
          </ac:cxnSpMkLst>
        </pc:cxnChg>
        <pc:cxnChg chg="add mod">
          <ac:chgData name="willem schramade" userId="8769ce5b2673993a" providerId="LiveId" clId="{83256CD7-4470-484E-B2D3-9B1AD0D62CC4}" dt="2019-01-03T14:40:42.526" v="893" actId="207"/>
          <ac:cxnSpMkLst>
            <pc:docMk/>
            <pc:sldMk cId="1122933428" sldId="498"/>
            <ac:cxnSpMk id="30" creationId="{6880884F-6B0C-4A33-96B1-5FEC1A196B3C}"/>
          </ac:cxnSpMkLst>
        </pc:cxnChg>
        <pc:cxnChg chg="add mod">
          <ac:chgData name="willem schramade" userId="8769ce5b2673993a" providerId="LiveId" clId="{83256CD7-4470-484E-B2D3-9B1AD0D62CC4}" dt="2019-01-03T14:40:42.526" v="893" actId="207"/>
          <ac:cxnSpMkLst>
            <pc:docMk/>
            <pc:sldMk cId="1122933428" sldId="498"/>
            <ac:cxnSpMk id="31" creationId="{F1372B71-AF86-4FC4-B821-2358B0944B60}"/>
          </ac:cxnSpMkLst>
        </pc:cxnChg>
        <pc:cxnChg chg="add mod">
          <ac:chgData name="willem schramade" userId="8769ce5b2673993a" providerId="LiveId" clId="{83256CD7-4470-484E-B2D3-9B1AD0D62CC4}" dt="2019-01-03T14:40:42.526" v="893" actId="207"/>
          <ac:cxnSpMkLst>
            <pc:docMk/>
            <pc:sldMk cId="1122933428" sldId="498"/>
            <ac:cxnSpMk id="32" creationId="{C4F418A0-6957-40B4-A0B9-53EA9F7D002B}"/>
          </ac:cxnSpMkLst>
        </pc:cxnChg>
        <pc:cxnChg chg="add mod">
          <ac:chgData name="willem schramade" userId="8769ce5b2673993a" providerId="LiveId" clId="{83256CD7-4470-484E-B2D3-9B1AD0D62CC4}" dt="2019-01-03T14:40:42.526" v="893" actId="207"/>
          <ac:cxnSpMkLst>
            <pc:docMk/>
            <pc:sldMk cId="1122933428" sldId="498"/>
            <ac:cxnSpMk id="33" creationId="{6423DC05-D337-49DA-AC29-663A2C387167}"/>
          </ac:cxnSpMkLst>
        </pc:cxnChg>
      </pc:sldChg>
      <pc:sldChg chg="addSp delSp modSp add">
        <pc:chgData name="willem schramade" userId="8769ce5b2673993a" providerId="LiveId" clId="{83256CD7-4470-484E-B2D3-9B1AD0D62CC4}" dt="2019-01-03T14:42:44.686" v="921" actId="207"/>
        <pc:sldMkLst>
          <pc:docMk/>
          <pc:sldMk cId="1267839880" sldId="499"/>
        </pc:sldMkLst>
        <pc:spChg chg="mod">
          <ac:chgData name="willem schramade" userId="8769ce5b2673993a" providerId="LiveId" clId="{83256CD7-4470-484E-B2D3-9B1AD0D62CC4}" dt="2019-01-03T14:42:29.483" v="918" actId="1035"/>
          <ac:spMkLst>
            <pc:docMk/>
            <pc:sldMk cId="1267839880" sldId="499"/>
            <ac:spMk id="9" creationId="{B809430F-C571-432B-BF25-6790B8F115DF}"/>
          </ac:spMkLst>
        </pc:spChg>
        <pc:spChg chg="add mod">
          <ac:chgData name="willem schramade" userId="8769ce5b2673993a" providerId="LiveId" clId="{83256CD7-4470-484E-B2D3-9B1AD0D62CC4}" dt="2019-01-03T14:42:44.686" v="921" actId="207"/>
          <ac:spMkLst>
            <pc:docMk/>
            <pc:sldMk cId="1267839880" sldId="499"/>
            <ac:spMk id="10" creationId="{395A6E11-48C1-432A-844B-E3178BA14B50}"/>
          </ac:spMkLst>
        </pc:spChg>
        <pc:spChg chg="add mod">
          <ac:chgData name="willem schramade" userId="8769ce5b2673993a" providerId="LiveId" clId="{83256CD7-4470-484E-B2D3-9B1AD0D62CC4}" dt="2019-01-03T14:42:38.644" v="920" actId="207"/>
          <ac:spMkLst>
            <pc:docMk/>
            <pc:sldMk cId="1267839880" sldId="499"/>
            <ac:spMk id="13" creationId="{44B0E1BD-48EC-4E76-B485-ABF00FE8F395}"/>
          </ac:spMkLst>
        </pc:spChg>
        <pc:spChg chg="add mod">
          <ac:chgData name="willem schramade" userId="8769ce5b2673993a" providerId="LiveId" clId="{83256CD7-4470-484E-B2D3-9B1AD0D62CC4}" dt="2019-01-03T14:41:56.733" v="912" actId="207"/>
          <ac:spMkLst>
            <pc:docMk/>
            <pc:sldMk cId="1267839880" sldId="499"/>
            <ac:spMk id="16" creationId="{9DEB246A-E455-4EBD-B48F-D7E129D8D257}"/>
          </ac:spMkLst>
        </pc:spChg>
        <pc:spChg chg="add mod">
          <ac:chgData name="willem schramade" userId="8769ce5b2673993a" providerId="LiveId" clId="{83256CD7-4470-484E-B2D3-9B1AD0D62CC4}" dt="2019-01-03T14:41:56.733" v="912" actId="207"/>
          <ac:spMkLst>
            <pc:docMk/>
            <pc:sldMk cId="1267839880" sldId="499"/>
            <ac:spMk id="17" creationId="{31E6B50D-C737-468E-8E9D-F0646EAED563}"/>
          </ac:spMkLst>
        </pc:spChg>
        <pc:spChg chg="add mod">
          <ac:chgData name="willem schramade" userId="8769ce5b2673993a" providerId="LiveId" clId="{83256CD7-4470-484E-B2D3-9B1AD0D62CC4}" dt="2019-01-03T14:41:56.733" v="912" actId="207"/>
          <ac:spMkLst>
            <pc:docMk/>
            <pc:sldMk cId="1267839880" sldId="499"/>
            <ac:spMk id="18" creationId="{9A05060D-5473-4274-AC98-191CCD275962}"/>
          </ac:spMkLst>
        </pc:spChg>
        <pc:spChg chg="add mod">
          <ac:chgData name="willem schramade" userId="8769ce5b2673993a" providerId="LiveId" clId="{83256CD7-4470-484E-B2D3-9B1AD0D62CC4}" dt="2019-01-03T14:42:13.987" v="914" actId="1036"/>
          <ac:spMkLst>
            <pc:docMk/>
            <pc:sldMk cId="1267839880" sldId="499"/>
            <ac:spMk id="19" creationId="{59C2B655-A13D-4B16-9A5C-41BF9595C4AF}"/>
          </ac:spMkLst>
        </pc:spChg>
        <pc:spChg chg="add mod">
          <ac:chgData name="willem schramade" userId="8769ce5b2673993a" providerId="LiveId" clId="{83256CD7-4470-484E-B2D3-9B1AD0D62CC4}" dt="2019-01-03T14:42:13.987" v="914" actId="1036"/>
          <ac:spMkLst>
            <pc:docMk/>
            <pc:sldMk cId="1267839880" sldId="499"/>
            <ac:spMk id="20" creationId="{D3D0A880-81A4-4724-A810-056926CFBD37}"/>
          </ac:spMkLst>
        </pc:spChg>
        <pc:spChg chg="add mod">
          <ac:chgData name="willem schramade" userId="8769ce5b2673993a" providerId="LiveId" clId="{83256CD7-4470-484E-B2D3-9B1AD0D62CC4}" dt="2019-01-03T14:42:13.987" v="914" actId="1036"/>
          <ac:spMkLst>
            <pc:docMk/>
            <pc:sldMk cId="1267839880" sldId="499"/>
            <ac:spMk id="21" creationId="{2899F058-5F01-46D2-B9A9-8F21983DAE2D}"/>
          </ac:spMkLst>
        </pc:spChg>
        <pc:spChg chg="add mod">
          <ac:chgData name="willem schramade" userId="8769ce5b2673993a" providerId="LiveId" clId="{83256CD7-4470-484E-B2D3-9B1AD0D62CC4}" dt="2019-01-03T14:42:13.987" v="914" actId="1036"/>
          <ac:spMkLst>
            <pc:docMk/>
            <pc:sldMk cId="1267839880" sldId="499"/>
            <ac:spMk id="22" creationId="{89214BF3-7BBB-499C-B6F0-1289257CF9D2}"/>
          </ac:spMkLst>
        </pc:spChg>
        <pc:spChg chg="add mod">
          <ac:chgData name="willem schramade" userId="8769ce5b2673993a" providerId="LiveId" clId="{83256CD7-4470-484E-B2D3-9B1AD0D62CC4}" dt="2019-01-03T14:42:13.987" v="914" actId="1036"/>
          <ac:spMkLst>
            <pc:docMk/>
            <pc:sldMk cId="1267839880" sldId="499"/>
            <ac:spMk id="23" creationId="{612F6A01-060B-4DFD-A8CB-C575DDF7B31E}"/>
          </ac:spMkLst>
        </pc:spChg>
        <pc:spChg chg="add mod">
          <ac:chgData name="willem schramade" userId="8769ce5b2673993a" providerId="LiveId" clId="{83256CD7-4470-484E-B2D3-9B1AD0D62CC4}" dt="2019-01-03T14:42:13.987" v="914" actId="1036"/>
          <ac:spMkLst>
            <pc:docMk/>
            <pc:sldMk cId="1267839880" sldId="499"/>
            <ac:spMk id="24" creationId="{6E30EBCD-826C-4E75-89BA-003CB11742D6}"/>
          </ac:spMkLst>
        </pc:spChg>
        <pc:spChg chg="add mod">
          <ac:chgData name="willem schramade" userId="8769ce5b2673993a" providerId="LiveId" clId="{83256CD7-4470-484E-B2D3-9B1AD0D62CC4}" dt="2019-01-03T14:42:13.987" v="914" actId="1036"/>
          <ac:spMkLst>
            <pc:docMk/>
            <pc:sldMk cId="1267839880" sldId="499"/>
            <ac:spMk id="25" creationId="{C914F67A-6FA4-4A76-B123-207D403EF557}"/>
          </ac:spMkLst>
        </pc:spChg>
        <pc:spChg chg="add mod">
          <ac:chgData name="willem schramade" userId="8769ce5b2673993a" providerId="LiveId" clId="{83256CD7-4470-484E-B2D3-9B1AD0D62CC4}" dt="2019-01-03T14:42:13.987" v="914" actId="1036"/>
          <ac:spMkLst>
            <pc:docMk/>
            <pc:sldMk cId="1267839880" sldId="499"/>
            <ac:spMk id="33" creationId="{E4389CC5-D002-4697-A9A2-8DAB76C8138C}"/>
          </ac:spMkLst>
        </pc:spChg>
        <pc:spChg chg="add mod">
          <ac:chgData name="willem schramade" userId="8769ce5b2673993a" providerId="LiveId" clId="{83256CD7-4470-484E-B2D3-9B1AD0D62CC4}" dt="2019-01-03T14:42:13.987" v="914" actId="1036"/>
          <ac:spMkLst>
            <pc:docMk/>
            <pc:sldMk cId="1267839880" sldId="499"/>
            <ac:spMk id="35" creationId="{BF7672A2-61F2-47DB-8F4C-F983948CFC42}"/>
          </ac:spMkLst>
        </pc:spChg>
        <pc:spChg chg="add mod">
          <ac:chgData name="willem schramade" userId="8769ce5b2673993a" providerId="LiveId" clId="{83256CD7-4470-484E-B2D3-9B1AD0D62CC4}" dt="2019-01-03T14:42:13.987" v="914" actId="1036"/>
          <ac:spMkLst>
            <pc:docMk/>
            <pc:sldMk cId="1267839880" sldId="499"/>
            <ac:spMk id="37" creationId="{A6BF1A7D-1813-4CE2-AD64-1E745C7CEE8C}"/>
          </ac:spMkLst>
        </pc:spChg>
        <pc:spChg chg="add mod">
          <ac:chgData name="willem schramade" userId="8769ce5b2673993a" providerId="LiveId" clId="{83256CD7-4470-484E-B2D3-9B1AD0D62CC4}" dt="2019-01-03T14:42:13.987" v="914" actId="1036"/>
          <ac:spMkLst>
            <pc:docMk/>
            <pc:sldMk cId="1267839880" sldId="499"/>
            <ac:spMk id="39" creationId="{5AFB410B-5845-49DB-9FA0-8835483E752D}"/>
          </ac:spMkLst>
        </pc:spChg>
        <pc:spChg chg="add mod">
          <ac:chgData name="willem schramade" userId="8769ce5b2673993a" providerId="LiveId" clId="{83256CD7-4470-484E-B2D3-9B1AD0D62CC4}" dt="2019-01-03T14:42:13.987" v="914" actId="1036"/>
          <ac:spMkLst>
            <pc:docMk/>
            <pc:sldMk cId="1267839880" sldId="499"/>
            <ac:spMk id="41" creationId="{85C0E67C-862D-46F1-8779-FF9F5AD51892}"/>
          </ac:spMkLst>
        </pc:spChg>
        <pc:picChg chg="del">
          <ac:chgData name="willem schramade" userId="8769ce5b2673993a" providerId="LiveId" clId="{83256CD7-4470-484E-B2D3-9B1AD0D62CC4}" dt="2019-01-03T14:41:30.115" v="900" actId="478"/>
          <ac:picMkLst>
            <pc:docMk/>
            <pc:sldMk cId="1267839880" sldId="499"/>
            <ac:picMk id="8" creationId="{76849AAD-1C8C-419A-A35B-D1D6B912906B}"/>
          </ac:picMkLst>
        </pc:picChg>
        <pc:cxnChg chg="del">
          <ac:chgData name="willem schramade" userId="8769ce5b2673993a" providerId="LiveId" clId="{83256CD7-4470-484E-B2D3-9B1AD0D62CC4}" dt="2019-01-03T14:41:25.397" v="898" actId="478"/>
          <ac:cxnSpMkLst>
            <pc:docMk/>
            <pc:sldMk cId="1267839880" sldId="499"/>
            <ac:cxnSpMk id="11" creationId="{00000000-0000-0000-0000-000000000000}"/>
          </ac:cxnSpMkLst>
        </pc:cxnChg>
        <pc:cxnChg chg="del">
          <ac:chgData name="willem schramade" userId="8769ce5b2673993a" providerId="LiveId" clId="{83256CD7-4470-484E-B2D3-9B1AD0D62CC4}" dt="2019-01-03T14:41:28.185" v="899" actId="478"/>
          <ac:cxnSpMkLst>
            <pc:docMk/>
            <pc:sldMk cId="1267839880" sldId="499"/>
            <ac:cxnSpMk id="12" creationId="{00000000-0000-0000-0000-000000000000}"/>
          </ac:cxnSpMkLst>
        </pc:cxnChg>
        <pc:cxnChg chg="add mod">
          <ac:chgData name="willem schramade" userId="8769ce5b2673993a" providerId="LiveId" clId="{83256CD7-4470-484E-B2D3-9B1AD0D62CC4}" dt="2019-01-03T14:42:13.987" v="914" actId="1036"/>
          <ac:cxnSpMkLst>
            <pc:docMk/>
            <pc:sldMk cId="1267839880" sldId="499"/>
            <ac:cxnSpMk id="15" creationId="{EB7CDC91-F0B7-4B44-8DD4-E5763DEB3B10}"/>
          </ac:cxnSpMkLst>
        </pc:cxnChg>
        <pc:cxnChg chg="add mod">
          <ac:chgData name="willem schramade" userId="8769ce5b2673993a" providerId="LiveId" clId="{83256CD7-4470-484E-B2D3-9B1AD0D62CC4}" dt="2019-01-03T14:42:13.987" v="914" actId="1036"/>
          <ac:cxnSpMkLst>
            <pc:docMk/>
            <pc:sldMk cId="1267839880" sldId="499"/>
            <ac:cxnSpMk id="26" creationId="{01DFC2AF-1529-45B4-AB98-D801FBF35341}"/>
          </ac:cxnSpMkLst>
        </pc:cxnChg>
        <pc:cxnChg chg="add mod">
          <ac:chgData name="willem schramade" userId="8769ce5b2673993a" providerId="LiveId" clId="{83256CD7-4470-484E-B2D3-9B1AD0D62CC4}" dt="2019-01-03T14:42:13.987" v="914" actId="1036"/>
          <ac:cxnSpMkLst>
            <pc:docMk/>
            <pc:sldMk cId="1267839880" sldId="499"/>
            <ac:cxnSpMk id="27" creationId="{26735DE0-3758-4814-80C9-DFA08A490CB8}"/>
          </ac:cxnSpMkLst>
        </pc:cxnChg>
        <pc:cxnChg chg="add mod">
          <ac:chgData name="willem schramade" userId="8769ce5b2673993a" providerId="LiveId" clId="{83256CD7-4470-484E-B2D3-9B1AD0D62CC4}" dt="2019-01-03T14:42:13.987" v="914" actId="1036"/>
          <ac:cxnSpMkLst>
            <pc:docMk/>
            <pc:sldMk cId="1267839880" sldId="499"/>
            <ac:cxnSpMk id="28" creationId="{E488186F-C57A-45D0-A33B-BC3824747776}"/>
          </ac:cxnSpMkLst>
        </pc:cxnChg>
        <pc:cxnChg chg="add mod">
          <ac:chgData name="willem schramade" userId="8769ce5b2673993a" providerId="LiveId" clId="{83256CD7-4470-484E-B2D3-9B1AD0D62CC4}" dt="2019-01-03T14:42:13.987" v="914" actId="1036"/>
          <ac:cxnSpMkLst>
            <pc:docMk/>
            <pc:sldMk cId="1267839880" sldId="499"/>
            <ac:cxnSpMk id="29" creationId="{423D04BE-FFF6-4AE8-98BB-73212C2FD70E}"/>
          </ac:cxnSpMkLst>
        </pc:cxnChg>
        <pc:cxnChg chg="add mod">
          <ac:chgData name="willem schramade" userId="8769ce5b2673993a" providerId="LiveId" clId="{83256CD7-4470-484E-B2D3-9B1AD0D62CC4}" dt="2019-01-03T14:42:13.987" v="914" actId="1036"/>
          <ac:cxnSpMkLst>
            <pc:docMk/>
            <pc:sldMk cId="1267839880" sldId="499"/>
            <ac:cxnSpMk id="30" creationId="{5ABD1197-E728-4B4E-B96D-CD576E16F438}"/>
          </ac:cxnSpMkLst>
        </pc:cxnChg>
        <pc:cxnChg chg="add mod">
          <ac:chgData name="willem schramade" userId="8769ce5b2673993a" providerId="LiveId" clId="{83256CD7-4470-484E-B2D3-9B1AD0D62CC4}" dt="2019-01-03T14:42:13.987" v="914" actId="1036"/>
          <ac:cxnSpMkLst>
            <pc:docMk/>
            <pc:sldMk cId="1267839880" sldId="499"/>
            <ac:cxnSpMk id="31" creationId="{838056C2-2D59-476D-9E51-6325AC930517}"/>
          </ac:cxnSpMkLst>
        </pc:cxnChg>
        <pc:cxnChg chg="add mod">
          <ac:chgData name="willem schramade" userId="8769ce5b2673993a" providerId="LiveId" clId="{83256CD7-4470-484E-B2D3-9B1AD0D62CC4}" dt="2019-01-03T14:42:13.987" v="914" actId="1036"/>
          <ac:cxnSpMkLst>
            <pc:docMk/>
            <pc:sldMk cId="1267839880" sldId="499"/>
            <ac:cxnSpMk id="32" creationId="{A31085A4-7D37-45C7-9131-488525BD5FC4}"/>
          </ac:cxnSpMkLst>
        </pc:cxnChg>
        <pc:cxnChg chg="add mod">
          <ac:chgData name="willem schramade" userId="8769ce5b2673993a" providerId="LiveId" clId="{83256CD7-4470-484E-B2D3-9B1AD0D62CC4}" dt="2019-01-03T14:42:13.987" v="914" actId="1036"/>
          <ac:cxnSpMkLst>
            <pc:docMk/>
            <pc:sldMk cId="1267839880" sldId="499"/>
            <ac:cxnSpMk id="34" creationId="{E0FC8D84-EF97-4F50-9436-D470D9F860F5}"/>
          </ac:cxnSpMkLst>
        </pc:cxnChg>
        <pc:cxnChg chg="add mod">
          <ac:chgData name="willem schramade" userId="8769ce5b2673993a" providerId="LiveId" clId="{83256CD7-4470-484E-B2D3-9B1AD0D62CC4}" dt="2019-01-03T14:42:13.987" v="914" actId="1036"/>
          <ac:cxnSpMkLst>
            <pc:docMk/>
            <pc:sldMk cId="1267839880" sldId="499"/>
            <ac:cxnSpMk id="36" creationId="{7E654F20-3D5F-4C19-B1EB-FCB581A38C1A}"/>
          </ac:cxnSpMkLst>
        </pc:cxnChg>
        <pc:cxnChg chg="add mod">
          <ac:chgData name="willem schramade" userId="8769ce5b2673993a" providerId="LiveId" clId="{83256CD7-4470-484E-B2D3-9B1AD0D62CC4}" dt="2019-01-03T14:42:13.987" v="914" actId="1036"/>
          <ac:cxnSpMkLst>
            <pc:docMk/>
            <pc:sldMk cId="1267839880" sldId="499"/>
            <ac:cxnSpMk id="38" creationId="{E20CD87E-776F-434B-AD04-3C234D7AFACD}"/>
          </ac:cxnSpMkLst>
        </pc:cxnChg>
        <pc:cxnChg chg="add mod">
          <ac:chgData name="willem schramade" userId="8769ce5b2673993a" providerId="LiveId" clId="{83256CD7-4470-484E-B2D3-9B1AD0D62CC4}" dt="2019-01-03T14:42:13.987" v="914" actId="1036"/>
          <ac:cxnSpMkLst>
            <pc:docMk/>
            <pc:sldMk cId="1267839880" sldId="499"/>
            <ac:cxnSpMk id="40" creationId="{FFD923FD-88E2-41A5-AEAB-7ECC165B3E4F}"/>
          </ac:cxnSpMkLst>
        </pc:cxnChg>
        <pc:cxnChg chg="add mod">
          <ac:chgData name="willem schramade" userId="8769ce5b2673993a" providerId="LiveId" clId="{83256CD7-4470-484E-B2D3-9B1AD0D62CC4}" dt="2019-01-03T14:42:13.987" v="914" actId="1036"/>
          <ac:cxnSpMkLst>
            <pc:docMk/>
            <pc:sldMk cId="1267839880" sldId="499"/>
            <ac:cxnSpMk id="42" creationId="{E98B605B-DF2E-46E3-87A6-1DB352F383CC}"/>
          </ac:cxnSpMkLst>
        </pc:cxnChg>
      </pc:sldChg>
      <pc:sldChg chg="delSp modSp add">
        <pc:chgData name="willem schramade" userId="8769ce5b2673993a" providerId="LiveId" clId="{83256CD7-4470-484E-B2D3-9B1AD0D62CC4}" dt="2019-01-03T14:44:30.751" v="933" actId="12269"/>
        <pc:sldMkLst>
          <pc:docMk/>
          <pc:sldMk cId="837500132" sldId="500"/>
        </pc:sldMkLst>
        <pc:graphicFrameChg chg="mod">
          <ac:chgData name="willem schramade" userId="8769ce5b2673993a" providerId="LiveId" clId="{83256CD7-4470-484E-B2D3-9B1AD0D62CC4}" dt="2019-01-03T14:44:30.751" v="933" actId="12269"/>
          <ac:graphicFrameMkLst>
            <pc:docMk/>
            <pc:sldMk cId="837500132" sldId="500"/>
            <ac:graphicFrameMk id="4" creationId="{8B1FEC96-EF01-4007-A5FB-9D93C633A031}"/>
          </ac:graphicFrameMkLst>
        </pc:graphicFrameChg>
        <pc:cxnChg chg="del">
          <ac:chgData name="willem schramade" userId="8769ce5b2673993a" providerId="LiveId" clId="{83256CD7-4470-484E-B2D3-9B1AD0D62CC4}" dt="2019-01-03T14:43:34.125" v="926" actId="478"/>
          <ac:cxnSpMkLst>
            <pc:docMk/>
            <pc:sldMk cId="837500132" sldId="500"/>
            <ac:cxnSpMk id="11" creationId="{00000000-0000-0000-0000-000000000000}"/>
          </ac:cxnSpMkLst>
        </pc:cxnChg>
        <pc:cxnChg chg="del mod">
          <ac:chgData name="willem schramade" userId="8769ce5b2673993a" providerId="LiveId" clId="{83256CD7-4470-484E-B2D3-9B1AD0D62CC4}" dt="2019-01-03T14:43:27.389" v="925" actId="478"/>
          <ac:cxnSpMkLst>
            <pc:docMk/>
            <pc:sldMk cId="837500132" sldId="500"/>
            <ac:cxnSpMk id="12" creationId="{00000000-0000-0000-0000-000000000000}"/>
          </ac:cxnSpMkLst>
        </pc:cxnChg>
      </pc:sldChg>
      <pc:sldChg chg="delSp modSp add del">
        <pc:chgData name="willem schramade" userId="8769ce5b2673993a" providerId="LiveId" clId="{83256CD7-4470-484E-B2D3-9B1AD0D62CC4}" dt="2019-01-03T15:03:10.571" v="1193" actId="2696"/>
        <pc:sldMkLst>
          <pc:docMk/>
          <pc:sldMk cId="1802126664" sldId="501"/>
        </pc:sldMkLst>
        <pc:spChg chg="mod">
          <ac:chgData name="willem schramade" userId="8769ce5b2673993a" providerId="LiveId" clId="{83256CD7-4470-484E-B2D3-9B1AD0D62CC4}" dt="2019-01-03T14:45:08.256" v="938" actId="1035"/>
          <ac:spMkLst>
            <pc:docMk/>
            <pc:sldMk cId="1802126664" sldId="501"/>
            <ac:spMk id="8" creationId="{7473A40D-299F-45C4-8836-6C86376AD370}"/>
          </ac:spMkLst>
        </pc:spChg>
        <pc:cxnChg chg="del">
          <ac:chgData name="willem schramade" userId="8769ce5b2673993a" providerId="LiveId" clId="{83256CD7-4470-484E-B2D3-9B1AD0D62CC4}" dt="2019-01-03T14:44:54.759" v="934" actId="478"/>
          <ac:cxnSpMkLst>
            <pc:docMk/>
            <pc:sldMk cId="1802126664" sldId="501"/>
            <ac:cxnSpMk id="11" creationId="{00000000-0000-0000-0000-000000000000}"/>
          </ac:cxnSpMkLst>
        </pc:cxnChg>
        <pc:cxnChg chg="del">
          <ac:chgData name="willem schramade" userId="8769ce5b2673993a" providerId="LiveId" clId="{83256CD7-4470-484E-B2D3-9B1AD0D62CC4}" dt="2019-01-03T14:45:01.207" v="935" actId="478"/>
          <ac:cxnSpMkLst>
            <pc:docMk/>
            <pc:sldMk cId="1802126664" sldId="501"/>
            <ac:cxnSpMk id="12" creationId="{00000000-0000-0000-0000-000000000000}"/>
          </ac:cxnSpMkLst>
        </pc:cxnChg>
      </pc:sldChg>
      <pc:sldChg chg="addSp delSp modSp add modAnim">
        <pc:chgData name="willem schramade" userId="8769ce5b2673993a" providerId="LiveId" clId="{83256CD7-4470-484E-B2D3-9B1AD0D62CC4}" dt="2019-01-03T15:00:31.266" v="1171" actId="1035"/>
        <pc:sldMkLst>
          <pc:docMk/>
          <pc:sldMk cId="3751287270" sldId="502"/>
        </pc:sldMkLst>
        <pc:spChg chg="add mod">
          <ac:chgData name="willem schramade" userId="8769ce5b2673993a" providerId="LiveId" clId="{83256CD7-4470-484E-B2D3-9B1AD0D62CC4}" dt="2019-01-03T14:57:00.747" v="1039" actId="14100"/>
          <ac:spMkLst>
            <pc:docMk/>
            <pc:sldMk cId="3751287270" sldId="502"/>
            <ac:spMk id="4" creationId="{A1FABB0D-F5DA-42EC-83C3-1BD6CCB56206}"/>
          </ac:spMkLst>
        </pc:spChg>
        <pc:spChg chg="add mod">
          <ac:chgData name="willem schramade" userId="8769ce5b2673993a" providerId="LiveId" clId="{83256CD7-4470-484E-B2D3-9B1AD0D62CC4}" dt="2019-01-03T14:58:08.280" v="1117" actId="1038"/>
          <ac:spMkLst>
            <pc:docMk/>
            <pc:sldMk cId="3751287270" sldId="502"/>
            <ac:spMk id="5" creationId="{1C76C9A1-033E-4042-BA99-32FAFC78816D}"/>
          </ac:spMkLst>
        </pc:spChg>
        <pc:spChg chg="mod">
          <ac:chgData name="willem schramade" userId="8769ce5b2673993a" providerId="LiveId" clId="{83256CD7-4470-484E-B2D3-9B1AD0D62CC4}" dt="2019-01-03T14:54:25.890" v="1006" actId="14100"/>
          <ac:spMkLst>
            <pc:docMk/>
            <pc:sldMk cId="3751287270" sldId="502"/>
            <ac:spMk id="8" creationId="{7473A40D-299F-45C4-8836-6C86376AD370}"/>
          </ac:spMkLst>
        </pc:spChg>
        <pc:spChg chg="mod">
          <ac:chgData name="willem schramade" userId="8769ce5b2673993a" providerId="LiveId" clId="{83256CD7-4470-484E-B2D3-9B1AD0D62CC4}" dt="2019-01-03T14:57:20.243" v="1065" actId="1036"/>
          <ac:spMkLst>
            <pc:docMk/>
            <pc:sldMk cId="3751287270" sldId="502"/>
            <ac:spMk id="9" creationId="{E9C6533B-30F6-4273-97D3-D885E9C8079B}"/>
          </ac:spMkLst>
        </pc:spChg>
        <pc:spChg chg="mod">
          <ac:chgData name="willem schramade" userId="8769ce5b2673993a" providerId="LiveId" clId="{83256CD7-4470-484E-B2D3-9B1AD0D62CC4}" dt="2019-01-03T15:00:31.266" v="1171" actId="1035"/>
          <ac:spMkLst>
            <pc:docMk/>
            <pc:sldMk cId="3751287270" sldId="502"/>
            <ac:spMk id="10" creationId="{63E9003C-6323-45E6-A2F2-3A5A12D46195}"/>
          </ac:spMkLst>
        </pc:spChg>
        <pc:spChg chg="add mod">
          <ac:chgData name="willem schramade" userId="8769ce5b2673993a" providerId="LiveId" clId="{83256CD7-4470-484E-B2D3-9B1AD0D62CC4}" dt="2019-01-03T14:57:10.986" v="1062" actId="20577"/>
          <ac:spMkLst>
            <pc:docMk/>
            <pc:sldMk cId="3751287270" sldId="502"/>
            <ac:spMk id="13" creationId="{87C8E589-FBAA-45D8-B5A0-7340ED3D8D3F}"/>
          </ac:spMkLst>
        </pc:spChg>
        <pc:spChg chg="add mod">
          <ac:chgData name="willem schramade" userId="8769ce5b2673993a" providerId="LiveId" clId="{83256CD7-4470-484E-B2D3-9B1AD0D62CC4}" dt="2019-01-03T14:57:39.454" v="1104" actId="20577"/>
          <ac:spMkLst>
            <pc:docMk/>
            <pc:sldMk cId="3751287270" sldId="502"/>
            <ac:spMk id="15" creationId="{B5FA950D-E5C3-40C4-897D-4691BD0BD207}"/>
          </ac:spMkLst>
        </pc:spChg>
        <pc:spChg chg="add mod">
          <ac:chgData name="willem schramade" userId="8769ce5b2673993a" providerId="LiveId" clId="{83256CD7-4470-484E-B2D3-9B1AD0D62CC4}" dt="2019-01-03T14:58:26.294" v="1152" actId="1037"/>
          <ac:spMkLst>
            <pc:docMk/>
            <pc:sldMk cId="3751287270" sldId="502"/>
            <ac:spMk id="16" creationId="{FA9B4B55-1188-4FA0-93F9-3311A31301EE}"/>
          </ac:spMkLst>
        </pc:spChg>
        <pc:graphicFrameChg chg="add del mod">
          <ac:chgData name="willem schramade" userId="8769ce5b2673993a" providerId="LiveId" clId="{83256CD7-4470-484E-B2D3-9B1AD0D62CC4}" dt="2019-01-03T14:56:11.446" v="1022" actId="478"/>
          <ac:graphicFrameMkLst>
            <pc:docMk/>
            <pc:sldMk cId="3751287270" sldId="502"/>
            <ac:graphicFrameMk id="3" creationId="{AB62A4CB-4E32-4932-9B82-56F04998D951}"/>
          </ac:graphicFrameMkLst>
        </pc:graphicFrameChg>
        <pc:cxnChg chg="del">
          <ac:chgData name="willem schramade" userId="8769ce5b2673993a" providerId="LiveId" clId="{83256CD7-4470-484E-B2D3-9B1AD0D62CC4}" dt="2019-01-03T14:45:16.223" v="939" actId="478"/>
          <ac:cxnSpMkLst>
            <pc:docMk/>
            <pc:sldMk cId="3751287270" sldId="502"/>
            <ac:cxnSpMk id="11" creationId="{00000000-0000-0000-0000-000000000000}"/>
          </ac:cxnSpMkLst>
        </pc:cxnChg>
        <pc:cxnChg chg="del">
          <ac:chgData name="willem schramade" userId="8769ce5b2673993a" providerId="LiveId" clId="{83256CD7-4470-484E-B2D3-9B1AD0D62CC4}" dt="2019-01-03T14:45:19.597" v="940" actId="478"/>
          <ac:cxnSpMkLst>
            <pc:docMk/>
            <pc:sldMk cId="3751287270" sldId="502"/>
            <ac:cxnSpMk id="12" creationId="{00000000-0000-0000-0000-000000000000}"/>
          </ac:cxnSpMkLst>
        </pc:cxnChg>
      </pc:sldChg>
      <pc:sldChg chg="addSp delSp add">
        <pc:chgData name="willem schramade" userId="8769ce5b2673993a" providerId="LiveId" clId="{83256CD7-4470-484E-B2D3-9B1AD0D62CC4}" dt="2019-01-03T14:46:18.274" v="945"/>
        <pc:sldMkLst>
          <pc:docMk/>
          <pc:sldMk cId="3275165566" sldId="503"/>
        </pc:sldMkLst>
        <pc:graphicFrameChg chg="add">
          <ac:chgData name="willem schramade" userId="8769ce5b2673993a" providerId="LiveId" clId="{83256CD7-4470-484E-B2D3-9B1AD0D62CC4}" dt="2019-01-03T14:46:18.274" v="945"/>
          <ac:graphicFrameMkLst>
            <pc:docMk/>
            <pc:sldMk cId="3275165566" sldId="503"/>
            <ac:graphicFrameMk id="8" creationId="{CBFA38C1-F8E2-4B37-95B5-FA4FA9117566}"/>
          </ac:graphicFrameMkLst>
        </pc:graphicFrameChg>
        <pc:graphicFrameChg chg="del">
          <ac:chgData name="willem schramade" userId="8769ce5b2673993a" providerId="LiveId" clId="{83256CD7-4470-484E-B2D3-9B1AD0D62CC4}" dt="2019-01-03T14:45:53.159" v="943" actId="478"/>
          <ac:graphicFrameMkLst>
            <pc:docMk/>
            <pc:sldMk cId="3275165566" sldId="503"/>
            <ac:graphicFrameMk id="9" creationId="{CE2A2C43-2153-4F11-AA15-E8D4C9FAAF2B}"/>
          </ac:graphicFrameMkLst>
        </pc:graphicFrameChg>
        <pc:cxnChg chg="del">
          <ac:chgData name="willem schramade" userId="8769ce5b2673993a" providerId="LiveId" clId="{83256CD7-4470-484E-B2D3-9B1AD0D62CC4}" dt="2019-01-03T14:45:49.024" v="941" actId="478"/>
          <ac:cxnSpMkLst>
            <pc:docMk/>
            <pc:sldMk cId="3275165566" sldId="503"/>
            <ac:cxnSpMk id="11" creationId="{00000000-0000-0000-0000-000000000000}"/>
          </ac:cxnSpMkLst>
        </pc:cxnChg>
        <pc:cxnChg chg="del">
          <ac:chgData name="willem schramade" userId="8769ce5b2673993a" providerId="LiveId" clId="{83256CD7-4470-484E-B2D3-9B1AD0D62CC4}" dt="2019-01-03T14:45:51.030" v="942" actId="478"/>
          <ac:cxnSpMkLst>
            <pc:docMk/>
            <pc:sldMk cId="3275165566" sldId="503"/>
            <ac:cxnSpMk id="12" creationId="{00000000-0000-0000-0000-000000000000}"/>
          </ac:cxnSpMkLst>
        </pc:cxnChg>
      </pc:sldChg>
      <pc:sldChg chg="delSp modSp add">
        <pc:chgData name="willem schramade" userId="8769ce5b2673993a" providerId="LiveId" clId="{83256CD7-4470-484E-B2D3-9B1AD0D62CC4}" dt="2019-01-03T15:02:06.167" v="1191" actId="1038"/>
        <pc:sldMkLst>
          <pc:docMk/>
          <pc:sldMk cId="1230958517" sldId="504"/>
        </pc:sldMkLst>
        <pc:spChg chg="mod">
          <ac:chgData name="willem schramade" userId="8769ce5b2673993a" providerId="LiveId" clId="{83256CD7-4470-484E-B2D3-9B1AD0D62CC4}" dt="2019-01-03T14:03:16.100" v="237" actId="14100"/>
          <ac:spMkLst>
            <pc:docMk/>
            <pc:sldMk cId="1230958517" sldId="504"/>
            <ac:spMk id="8" creationId="{00000000-0000-0000-0000-000000000000}"/>
          </ac:spMkLst>
        </pc:spChg>
        <pc:graphicFrameChg chg="mod">
          <ac:chgData name="willem schramade" userId="8769ce5b2673993a" providerId="LiveId" clId="{83256CD7-4470-484E-B2D3-9B1AD0D62CC4}" dt="2019-01-03T15:02:06.167" v="1191" actId="1038"/>
          <ac:graphicFrameMkLst>
            <pc:docMk/>
            <pc:sldMk cId="1230958517" sldId="504"/>
            <ac:graphicFrameMk id="3" creationId="{121F7AD1-E878-406B-A13D-9CF554C9C40F}"/>
          </ac:graphicFrameMkLst>
        </pc:graphicFrameChg>
        <pc:cxnChg chg="del">
          <ac:chgData name="willem schramade" userId="8769ce5b2673993a" providerId="LiveId" clId="{83256CD7-4470-484E-B2D3-9B1AD0D62CC4}" dt="2019-01-03T14:18:29.975" v="637" actId="478"/>
          <ac:cxnSpMkLst>
            <pc:docMk/>
            <pc:sldMk cId="1230958517" sldId="504"/>
            <ac:cxnSpMk id="11" creationId="{00000000-0000-0000-0000-000000000000}"/>
          </ac:cxnSpMkLst>
        </pc:cxnChg>
        <pc:cxnChg chg="del">
          <ac:chgData name="willem schramade" userId="8769ce5b2673993a" providerId="LiveId" clId="{83256CD7-4470-484E-B2D3-9B1AD0D62CC4}" dt="2019-01-03T14:18:32.571" v="638" actId="478"/>
          <ac:cxnSpMkLst>
            <pc:docMk/>
            <pc:sldMk cId="1230958517" sldId="504"/>
            <ac:cxnSpMk id="12" creationId="{00000000-0000-0000-0000-000000000000}"/>
          </ac:cxnSpMkLst>
        </pc:cxnChg>
      </pc:sldChg>
      <pc:sldChg chg="delSp modSp add">
        <pc:chgData name="willem schramade" userId="8769ce5b2673993a" providerId="LiveId" clId="{83256CD7-4470-484E-B2D3-9B1AD0D62CC4}" dt="2019-01-03T14:18:49.568" v="642" actId="478"/>
        <pc:sldMkLst>
          <pc:docMk/>
          <pc:sldMk cId="3997667483" sldId="505"/>
        </pc:sldMkLst>
        <pc:spChg chg="mod">
          <ac:chgData name="willem schramade" userId="8769ce5b2673993a" providerId="LiveId" clId="{83256CD7-4470-484E-B2D3-9B1AD0D62CC4}" dt="2019-01-03T14:14:12.197" v="573" actId="14100"/>
          <ac:spMkLst>
            <pc:docMk/>
            <pc:sldMk cId="3997667483" sldId="505"/>
            <ac:spMk id="9" creationId="{8677AC2F-C1FC-4DF7-8321-C8C877813B6F}"/>
          </ac:spMkLst>
        </pc:spChg>
        <pc:graphicFrameChg chg="del">
          <ac:chgData name="willem schramade" userId="8769ce5b2673993a" providerId="LiveId" clId="{83256CD7-4470-484E-B2D3-9B1AD0D62CC4}" dt="2019-01-03T14:14:02.837" v="570" actId="478"/>
          <ac:graphicFrameMkLst>
            <pc:docMk/>
            <pc:sldMk cId="3997667483" sldId="505"/>
            <ac:graphicFrameMk id="3" creationId="{BA756EE7-409A-48DE-87FA-CD787C1BDD89}"/>
          </ac:graphicFrameMkLst>
        </pc:graphicFrameChg>
        <pc:picChg chg="mod">
          <ac:chgData name="willem schramade" userId="8769ce5b2673993a" providerId="LiveId" clId="{83256CD7-4470-484E-B2D3-9B1AD0D62CC4}" dt="2019-01-03T14:14:30.340" v="600" actId="1038"/>
          <ac:picMkLst>
            <pc:docMk/>
            <pc:sldMk cId="3997667483" sldId="505"/>
            <ac:picMk id="13" creationId="{35AD023B-2EB2-4366-A46C-9C8422A3E2AA}"/>
          </ac:picMkLst>
        </pc:picChg>
        <pc:cxnChg chg="del">
          <ac:chgData name="willem schramade" userId="8769ce5b2673993a" providerId="LiveId" clId="{83256CD7-4470-484E-B2D3-9B1AD0D62CC4}" dt="2019-01-03T14:18:47.108" v="641" actId="478"/>
          <ac:cxnSpMkLst>
            <pc:docMk/>
            <pc:sldMk cId="3997667483" sldId="505"/>
            <ac:cxnSpMk id="11" creationId="{00000000-0000-0000-0000-000000000000}"/>
          </ac:cxnSpMkLst>
        </pc:cxnChg>
        <pc:cxnChg chg="del">
          <ac:chgData name="willem schramade" userId="8769ce5b2673993a" providerId="LiveId" clId="{83256CD7-4470-484E-B2D3-9B1AD0D62CC4}" dt="2019-01-03T14:18:49.568" v="642" actId="478"/>
          <ac:cxnSpMkLst>
            <pc:docMk/>
            <pc:sldMk cId="3997667483" sldId="505"/>
            <ac:cxnSpMk id="12" creationId="{00000000-0000-0000-0000-000000000000}"/>
          </ac:cxnSpMkLst>
        </pc:cxnChg>
      </pc:sldChg>
      <pc:sldChg chg="addSp modSp add">
        <pc:chgData name="willem schramade" userId="8769ce5b2673993a" providerId="LiveId" clId="{83256CD7-4470-484E-B2D3-9B1AD0D62CC4}" dt="2019-01-03T14:52:47.780" v="1004" actId="255"/>
        <pc:sldMkLst>
          <pc:docMk/>
          <pc:sldMk cId="2686334732" sldId="506"/>
        </pc:sldMkLst>
        <pc:spChg chg="mod">
          <ac:chgData name="willem schramade" userId="8769ce5b2673993a" providerId="LiveId" clId="{83256CD7-4470-484E-B2D3-9B1AD0D62CC4}" dt="2019-01-03T14:50:38.696" v="965" actId="1076"/>
          <ac:spMkLst>
            <pc:docMk/>
            <pc:sldMk cId="2686334732" sldId="506"/>
            <ac:spMk id="8" creationId="{7473A40D-299F-45C4-8836-6C86376AD370}"/>
          </ac:spMkLst>
        </pc:spChg>
        <pc:graphicFrameChg chg="add mod">
          <ac:chgData name="willem schramade" userId="8769ce5b2673993a" providerId="LiveId" clId="{83256CD7-4470-484E-B2D3-9B1AD0D62CC4}" dt="2019-01-03T14:52:47.780" v="1004" actId="255"/>
          <ac:graphicFrameMkLst>
            <pc:docMk/>
            <pc:sldMk cId="2686334732" sldId="506"/>
            <ac:graphicFrameMk id="3" creationId="{F292E678-8C83-41E2-A284-B8A005823839}"/>
          </ac:graphicFrameMkLst>
        </pc:graphicFrameChg>
      </pc:sldChg>
      <pc:sldChg chg="add del">
        <pc:chgData name="willem schramade" userId="8769ce5b2673993a" providerId="LiveId" clId="{83256CD7-4470-484E-B2D3-9B1AD0D62CC4}" dt="2019-01-03T15:00:41.412" v="1172" actId="2696"/>
        <pc:sldMkLst>
          <pc:docMk/>
          <pc:sldMk cId="2615434550" sldId="507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Schoenmaker:Documents:Boek%20Sustainability:Figures%20sustainable%20finance:Fig%204.3.xlsx" TargetMode="External"/><Relationship Id="rId2" Type="http://schemas.microsoft.com/office/2011/relationships/chartStyle" Target="style1.xml"/><Relationship Id="rId3" Type="http://schemas.microsoft.com/office/2011/relationships/chartColorStyle" Target="colors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Blad1!$A$5</c:f>
              <c:strCache>
                <c:ptCount val="1"/>
                <c:pt idx="0">
                  <c:v>Intangibles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nl-N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Blad1!$B$4:$F$4</c:f>
              <c:numCache>
                <c:formatCode>General</c:formatCode>
                <c:ptCount val="5"/>
                <c:pt idx="0">
                  <c:v>1975.0</c:v>
                </c:pt>
                <c:pt idx="1">
                  <c:v>1985.0</c:v>
                </c:pt>
                <c:pt idx="2">
                  <c:v>1995.0</c:v>
                </c:pt>
                <c:pt idx="3">
                  <c:v>2005.0</c:v>
                </c:pt>
                <c:pt idx="4">
                  <c:v>2015.0</c:v>
                </c:pt>
              </c:numCache>
            </c:numRef>
          </c:cat>
          <c:val>
            <c:numRef>
              <c:f>Blad1!$B$5:$F$5</c:f>
              <c:numCache>
                <c:formatCode>0%</c:formatCode>
                <c:ptCount val="5"/>
                <c:pt idx="0">
                  <c:v>0.17</c:v>
                </c:pt>
                <c:pt idx="1">
                  <c:v>0.32</c:v>
                </c:pt>
                <c:pt idx="2">
                  <c:v>0.68</c:v>
                </c:pt>
                <c:pt idx="3">
                  <c:v>0.8</c:v>
                </c:pt>
                <c:pt idx="4">
                  <c:v>0.87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9DF-4DB1-88CC-23463E2021A9}"/>
            </c:ext>
          </c:extLst>
        </c:ser>
        <c:ser>
          <c:idx val="1"/>
          <c:order val="1"/>
          <c:tx>
            <c:strRef>
              <c:f>Blad1!$A$6</c:f>
              <c:strCache>
                <c:ptCount val="1"/>
                <c:pt idx="0">
                  <c:v>Tangibles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nl-N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Blad1!$B$4:$F$4</c:f>
              <c:numCache>
                <c:formatCode>General</c:formatCode>
                <c:ptCount val="5"/>
                <c:pt idx="0">
                  <c:v>1975.0</c:v>
                </c:pt>
                <c:pt idx="1">
                  <c:v>1985.0</c:v>
                </c:pt>
                <c:pt idx="2">
                  <c:v>1995.0</c:v>
                </c:pt>
                <c:pt idx="3">
                  <c:v>2005.0</c:v>
                </c:pt>
                <c:pt idx="4">
                  <c:v>2015.0</c:v>
                </c:pt>
              </c:numCache>
            </c:numRef>
          </c:cat>
          <c:val>
            <c:numRef>
              <c:f>Blad1!$B$6:$F$6</c:f>
              <c:numCache>
                <c:formatCode>0%</c:formatCode>
                <c:ptCount val="5"/>
                <c:pt idx="0">
                  <c:v>0.83</c:v>
                </c:pt>
                <c:pt idx="1">
                  <c:v>0.68</c:v>
                </c:pt>
                <c:pt idx="2">
                  <c:v>0.32</c:v>
                </c:pt>
                <c:pt idx="3">
                  <c:v>0.2</c:v>
                </c:pt>
                <c:pt idx="4">
                  <c:v>0.13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9DF-4DB1-88CC-23463E2021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2125112024"/>
        <c:axId val="2140121016"/>
      </c:barChart>
      <c:catAx>
        <c:axId val="2125112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nl-NL"/>
          </a:p>
        </c:txPr>
        <c:crossAx val="2140121016"/>
        <c:crosses val="autoZero"/>
        <c:auto val="1"/>
        <c:lblAlgn val="ctr"/>
        <c:lblOffset val="100"/>
        <c:noMultiLvlLbl val="0"/>
      </c:catAx>
      <c:valAx>
        <c:axId val="2140121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nl-NL"/>
          </a:p>
        </c:txPr>
        <c:crossAx val="2125112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nl-NL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nl-NL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101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8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2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85C6B5-DBD8-4234-89CD-6828F498E82E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E2CEF356-DE36-4A25-981A-08043178441C}">
      <dgm:prSet phldrT="[Tekst]"/>
      <dgm:spPr/>
      <dgm:t>
        <a:bodyPr/>
        <a:lstStyle/>
        <a:p>
          <a:r>
            <a:rPr lang="en-GB" noProof="0">
              <a:latin typeface="Arial" panose="020B0604020202020204" pitchFamily="34" charset="0"/>
              <a:cs typeface="Arial" panose="020B0604020202020204" pitchFamily="34" charset="0"/>
            </a:rPr>
            <a:t>Sustainability</a:t>
          </a:r>
          <a:endParaRPr lang="en-GB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FDEC6D5-B7C4-448C-BD36-2E88D1C9F46C}" type="parTrans" cxnId="{5CE1F008-A966-40B1-B2AD-0595F0530C1D}">
      <dgm:prSet/>
      <dgm:spPr/>
      <dgm:t>
        <a:bodyPr/>
        <a:lstStyle/>
        <a:p>
          <a:endParaRPr lang="nl-NL"/>
        </a:p>
      </dgm:t>
    </dgm:pt>
    <dgm:pt modelId="{5B83F157-4B8E-41E8-A3A0-B0CE7F43F69D}" type="sibTrans" cxnId="{5CE1F008-A966-40B1-B2AD-0595F0530C1D}">
      <dgm:prSet/>
      <dgm:spPr/>
      <dgm:t>
        <a:bodyPr/>
        <a:lstStyle/>
        <a:p>
          <a:endParaRPr lang="nl-NL"/>
        </a:p>
      </dgm:t>
    </dgm:pt>
    <dgm:pt modelId="{E6207F90-D5C7-45ED-8232-AE15779DCC86}">
      <dgm:prSet phldrT="[Tekst]"/>
      <dgm:spPr/>
      <dgm:t>
        <a:bodyPr/>
        <a:lstStyle/>
        <a:p>
          <a:r>
            <a:rPr lang="en-GB" noProof="0">
              <a:latin typeface="Arial" panose="020B0604020202020204" pitchFamily="34" charset="0"/>
              <a:cs typeface="Arial" panose="020B0604020202020204" pitchFamily="34" charset="0"/>
            </a:rPr>
            <a:t>Competitive position,</a:t>
          </a:r>
          <a:br>
            <a:rPr lang="en-GB" noProof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GB" noProof="0">
              <a:latin typeface="Arial" panose="020B0604020202020204" pitchFamily="34" charset="0"/>
              <a:cs typeface="Arial" panose="020B0604020202020204" pitchFamily="34" charset="0"/>
            </a:rPr>
            <a:t>business models, intangibles</a:t>
          </a:r>
          <a:endParaRPr lang="en-GB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4C99300-9483-41F8-9D75-EA3BD5AFE6C2}" type="parTrans" cxnId="{DFB2666C-DBEB-4AC6-B9B9-38389D318409}">
      <dgm:prSet/>
      <dgm:spPr/>
      <dgm:t>
        <a:bodyPr/>
        <a:lstStyle/>
        <a:p>
          <a:endParaRPr lang="nl-NL"/>
        </a:p>
      </dgm:t>
    </dgm:pt>
    <dgm:pt modelId="{AF8732A0-C658-47AC-9313-FDDBCCFB719A}" type="sibTrans" cxnId="{DFB2666C-DBEB-4AC6-B9B9-38389D318409}">
      <dgm:prSet/>
      <dgm:spPr/>
      <dgm:t>
        <a:bodyPr/>
        <a:lstStyle/>
        <a:p>
          <a:endParaRPr lang="nl-NL"/>
        </a:p>
      </dgm:t>
    </dgm:pt>
    <dgm:pt modelId="{2AF9719B-6C73-4CF0-A375-003A1C2A8A48}">
      <dgm:prSet phldrT="[Tekst]"/>
      <dgm:spPr/>
      <dgm:t>
        <a:bodyPr/>
        <a:lstStyle/>
        <a:p>
          <a:r>
            <a:rPr lang="en-GB" noProof="0">
              <a:latin typeface="Arial" panose="020B0604020202020204" pitchFamily="34" charset="0"/>
              <a:cs typeface="Arial" panose="020B0604020202020204" pitchFamily="34" charset="0"/>
            </a:rPr>
            <a:t>Strategy</a:t>
          </a:r>
          <a:endParaRPr lang="en-GB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1196943-5045-4429-BF83-D905BF3C44DD}" type="parTrans" cxnId="{41DAFB7B-0EEB-47DE-A309-4228903ED792}">
      <dgm:prSet/>
      <dgm:spPr/>
      <dgm:t>
        <a:bodyPr/>
        <a:lstStyle/>
        <a:p>
          <a:endParaRPr lang="nl-NL"/>
        </a:p>
      </dgm:t>
    </dgm:pt>
    <dgm:pt modelId="{29B8379A-C2E7-4568-9485-F2874F380CA8}" type="sibTrans" cxnId="{41DAFB7B-0EEB-47DE-A309-4228903ED792}">
      <dgm:prSet/>
      <dgm:spPr/>
      <dgm:t>
        <a:bodyPr/>
        <a:lstStyle/>
        <a:p>
          <a:endParaRPr lang="nl-NL"/>
        </a:p>
      </dgm:t>
    </dgm:pt>
    <dgm:pt modelId="{9042EC1F-1717-4077-84AB-A5DCC7F7E65B}" type="pres">
      <dgm:prSet presAssocID="{2C85C6B5-DBD8-4234-89CD-6828F498E82E}" presName="CompostProcess" presStyleCnt="0">
        <dgm:presLayoutVars>
          <dgm:dir/>
          <dgm:resizeHandles val="exact"/>
        </dgm:presLayoutVars>
      </dgm:prSet>
      <dgm:spPr/>
    </dgm:pt>
    <dgm:pt modelId="{E6F1467F-8046-47F5-8875-67AB3E4D6E11}" type="pres">
      <dgm:prSet presAssocID="{2C85C6B5-DBD8-4234-89CD-6828F498E82E}" presName="arrow" presStyleLbl="bgShp" presStyleIdx="0" presStyleCnt="1"/>
      <dgm:spPr/>
    </dgm:pt>
    <dgm:pt modelId="{7C0CCF55-FCBB-433C-8045-917E6269AAA9}" type="pres">
      <dgm:prSet presAssocID="{2C85C6B5-DBD8-4234-89CD-6828F498E82E}" presName="linearProcess" presStyleCnt="0"/>
      <dgm:spPr/>
    </dgm:pt>
    <dgm:pt modelId="{C29ECE13-33DF-47D9-A5B1-EABE2600DB31}" type="pres">
      <dgm:prSet presAssocID="{E2CEF356-DE36-4A25-981A-08043178441C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0F51FE4-7E99-4D2D-B769-4BFF72C06578}" type="pres">
      <dgm:prSet presAssocID="{5B83F157-4B8E-41E8-A3A0-B0CE7F43F69D}" presName="sibTrans" presStyleCnt="0"/>
      <dgm:spPr/>
    </dgm:pt>
    <dgm:pt modelId="{28E75860-2129-4F1E-8E9A-D5553D2E09A2}" type="pres">
      <dgm:prSet presAssocID="{E6207F90-D5C7-45ED-8232-AE15779DCC86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426688B5-885C-4B5F-87DD-DDF29FF963B8}" type="pres">
      <dgm:prSet presAssocID="{AF8732A0-C658-47AC-9313-FDDBCCFB719A}" presName="sibTrans" presStyleCnt="0"/>
      <dgm:spPr/>
    </dgm:pt>
    <dgm:pt modelId="{04D4760A-76C3-44AF-AD42-4E36ACC0F288}" type="pres">
      <dgm:prSet presAssocID="{2AF9719B-6C73-4CF0-A375-003A1C2A8A48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BB83DE30-E8F9-0844-8015-613D3D02FE57}" type="presOf" srcId="{2AF9719B-6C73-4CF0-A375-003A1C2A8A48}" destId="{04D4760A-76C3-44AF-AD42-4E36ACC0F288}" srcOrd="0" destOrd="0" presId="urn:microsoft.com/office/officeart/2005/8/layout/hProcess9"/>
    <dgm:cxn modelId="{5CE1F008-A966-40B1-B2AD-0595F0530C1D}" srcId="{2C85C6B5-DBD8-4234-89CD-6828F498E82E}" destId="{E2CEF356-DE36-4A25-981A-08043178441C}" srcOrd="0" destOrd="0" parTransId="{EFDEC6D5-B7C4-448C-BD36-2E88D1C9F46C}" sibTransId="{5B83F157-4B8E-41E8-A3A0-B0CE7F43F69D}"/>
    <dgm:cxn modelId="{D9226F2C-3A88-D549-83DC-28EF6821F544}" type="presOf" srcId="{E6207F90-D5C7-45ED-8232-AE15779DCC86}" destId="{28E75860-2129-4F1E-8E9A-D5553D2E09A2}" srcOrd="0" destOrd="0" presId="urn:microsoft.com/office/officeart/2005/8/layout/hProcess9"/>
    <dgm:cxn modelId="{DFB2666C-DBEB-4AC6-B9B9-38389D318409}" srcId="{2C85C6B5-DBD8-4234-89CD-6828F498E82E}" destId="{E6207F90-D5C7-45ED-8232-AE15779DCC86}" srcOrd="1" destOrd="0" parTransId="{04C99300-9483-41F8-9D75-EA3BD5AFE6C2}" sibTransId="{AF8732A0-C658-47AC-9313-FDDBCCFB719A}"/>
    <dgm:cxn modelId="{A19299ED-52D5-C94E-A85F-07E557359E0B}" type="presOf" srcId="{2C85C6B5-DBD8-4234-89CD-6828F498E82E}" destId="{9042EC1F-1717-4077-84AB-A5DCC7F7E65B}" srcOrd="0" destOrd="0" presId="urn:microsoft.com/office/officeart/2005/8/layout/hProcess9"/>
    <dgm:cxn modelId="{41DAFB7B-0EEB-47DE-A309-4228903ED792}" srcId="{2C85C6B5-DBD8-4234-89CD-6828F498E82E}" destId="{2AF9719B-6C73-4CF0-A375-003A1C2A8A48}" srcOrd="2" destOrd="0" parTransId="{41196943-5045-4429-BF83-D905BF3C44DD}" sibTransId="{29B8379A-C2E7-4568-9485-F2874F380CA8}"/>
    <dgm:cxn modelId="{7107D95E-BCD6-1F47-9354-3D6225614F0E}" type="presOf" srcId="{E2CEF356-DE36-4A25-981A-08043178441C}" destId="{C29ECE13-33DF-47D9-A5B1-EABE2600DB31}" srcOrd="0" destOrd="0" presId="urn:microsoft.com/office/officeart/2005/8/layout/hProcess9"/>
    <dgm:cxn modelId="{966DF187-3BF9-C34B-ADFD-C30AD3F4124F}" type="presParOf" srcId="{9042EC1F-1717-4077-84AB-A5DCC7F7E65B}" destId="{E6F1467F-8046-47F5-8875-67AB3E4D6E11}" srcOrd="0" destOrd="0" presId="urn:microsoft.com/office/officeart/2005/8/layout/hProcess9"/>
    <dgm:cxn modelId="{223DF558-9E9B-F44D-9D49-9DED9D51BF10}" type="presParOf" srcId="{9042EC1F-1717-4077-84AB-A5DCC7F7E65B}" destId="{7C0CCF55-FCBB-433C-8045-917E6269AAA9}" srcOrd="1" destOrd="0" presId="urn:microsoft.com/office/officeart/2005/8/layout/hProcess9"/>
    <dgm:cxn modelId="{C6C19699-6F11-414D-9D4A-7158A81AF1FC}" type="presParOf" srcId="{7C0CCF55-FCBB-433C-8045-917E6269AAA9}" destId="{C29ECE13-33DF-47D9-A5B1-EABE2600DB31}" srcOrd="0" destOrd="0" presId="urn:microsoft.com/office/officeart/2005/8/layout/hProcess9"/>
    <dgm:cxn modelId="{10E303EF-F0AB-BB4D-904A-5A0478AEF289}" type="presParOf" srcId="{7C0CCF55-FCBB-433C-8045-917E6269AAA9}" destId="{A0F51FE4-7E99-4D2D-B769-4BFF72C06578}" srcOrd="1" destOrd="0" presId="urn:microsoft.com/office/officeart/2005/8/layout/hProcess9"/>
    <dgm:cxn modelId="{A60A914E-4F3B-8F44-8BB5-BD067985BBE3}" type="presParOf" srcId="{7C0CCF55-FCBB-433C-8045-917E6269AAA9}" destId="{28E75860-2129-4F1E-8E9A-D5553D2E09A2}" srcOrd="2" destOrd="0" presId="urn:microsoft.com/office/officeart/2005/8/layout/hProcess9"/>
    <dgm:cxn modelId="{417E5EDD-60AD-5347-B3CA-2A900C47AE82}" type="presParOf" srcId="{7C0CCF55-FCBB-433C-8045-917E6269AAA9}" destId="{426688B5-885C-4B5F-87DD-DDF29FF963B8}" srcOrd="3" destOrd="0" presId="urn:microsoft.com/office/officeart/2005/8/layout/hProcess9"/>
    <dgm:cxn modelId="{8534569E-63DF-FB40-A6F7-4B29D141C42C}" type="presParOf" srcId="{7C0CCF55-FCBB-433C-8045-917E6269AAA9}" destId="{04D4760A-76C3-44AF-AD42-4E36ACC0F288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A5E13C5-2A3F-4A68-B9E0-169F29F29B6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B5E0305E-D4BA-4102-8A01-80CDD655A422}">
      <dgm:prSet phldrT="[Tekst]" custT="1"/>
      <dgm:spPr/>
      <dgm:t>
        <a:bodyPr/>
        <a:lstStyle/>
        <a:p>
          <a:pPr>
            <a:buFont typeface="+mj-lt"/>
            <a:buNone/>
          </a:pPr>
          <a:r>
            <a:rPr lang="en-GB" sz="1500" dirty="0">
              <a:latin typeface="Arial" panose="020B0604020202020204" pitchFamily="34" charset="0"/>
              <a:cs typeface="Arial" panose="020B0604020202020204" pitchFamily="34" charset="0"/>
            </a:rPr>
            <a:t>1) Make the company’s purpose a key part of corporate </a:t>
          </a:r>
          <a:r>
            <a:rPr lang="en-GB" sz="1500" dirty="0" smtClean="0">
              <a:latin typeface="Arial" panose="020B0604020202020204" pitchFamily="34" charset="0"/>
              <a:cs typeface="Arial" panose="020B0604020202020204" pitchFamily="34" charset="0"/>
            </a:rPr>
            <a:t>strategy</a:t>
          </a:r>
          <a:endParaRPr lang="nl-NL" sz="15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A6AE46B-2FDC-49D3-82EC-CD20011FD925}" type="parTrans" cxnId="{2206FF48-1CC9-4443-AFB7-9F80FEBF8CFF}">
      <dgm:prSet/>
      <dgm:spPr/>
      <dgm:t>
        <a:bodyPr/>
        <a:lstStyle/>
        <a:p>
          <a:endParaRPr lang="nl-NL" sz="15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180838C-DA17-4207-B857-2248540F9386}" type="sibTrans" cxnId="{2206FF48-1CC9-4443-AFB7-9F80FEBF8CFF}">
      <dgm:prSet/>
      <dgm:spPr/>
      <dgm:t>
        <a:bodyPr/>
        <a:lstStyle/>
        <a:p>
          <a:endParaRPr lang="nl-NL" sz="15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9C434CE-348C-483F-A2C2-40FA72F10D40}">
      <dgm:prSet custT="1"/>
      <dgm:spPr/>
      <dgm:t>
        <a:bodyPr/>
        <a:lstStyle/>
        <a:p>
          <a:r>
            <a:rPr lang="en-GB" sz="1500" dirty="0">
              <a:latin typeface="Arial" panose="020B0604020202020204" pitchFamily="34" charset="0"/>
              <a:cs typeface="Arial" panose="020B0604020202020204" pitchFamily="34" charset="0"/>
            </a:rPr>
            <a:t>2) Integrate sustainability and externalities in all functional business </a:t>
          </a:r>
          <a:r>
            <a:rPr lang="en-GB" sz="1500" dirty="0" smtClean="0">
              <a:latin typeface="Arial" panose="020B0604020202020204" pitchFamily="34" charset="0"/>
              <a:cs typeface="Arial" panose="020B0604020202020204" pitchFamily="34" charset="0"/>
            </a:rPr>
            <a:t>areas</a:t>
          </a:r>
          <a:endParaRPr lang="nl-NL" sz="15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73D200A-AAD5-4C22-B106-8959344C37FA}" type="parTrans" cxnId="{FF02D13E-4ADC-4322-96DC-06D2A70C6E6C}">
      <dgm:prSet/>
      <dgm:spPr/>
      <dgm:t>
        <a:bodyPr/>
        <a:lstStyle/>
        <a:p>
          <a:endParaRPr lang="nl-NL" sz="15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A011ECD-C3AE-4450-AB69-776CDB784672}" type="sibTrans" cxnId="{FF02D13E-4ADC-4322-96DC-06D2A70C6E6C}">
      <dgm:prSet/>
      <dgm:spPr/>
      <dgm:t>
        <a:bodyPr/>
        <a:lstStyle/>
        <a:p>
          <a:endParaRPr lang="nl-NL" sz="15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250A4EB-4767-49B0-BBE2-6F4868C2C635}">
      <dgm:prSet custT="1"/>
      <dgm:spPr/>
      <dgm:t>
        <a:bodyPr/>
        <a:lstStyle/>
        <a:p>
          <a:r>
            <a:rPr lang="en-GB" sz="1500" dirty="0">
              <a:latin typeface="Arial" panose="020B0604020202020204" pitchFamily="34" charset="0"/>
              <a:cs typeface="Arial" panose="020B0604020202020204" pitchFamily="34" charset="0"/>
            </a:rPr>
            <a:t>3) Communicate LT goals clearly with all </a:t>
          </a:r>
          <a:r>
            <a:rPr lang="en-GB" sz="1500" dirty="0" smtClean="0">
              <a:latin typeface="Arial" panose="020B0604020202020204" pitchFamily="34" charset="0"/>
              <a:cs typeface="Arial" panose="020B0604020202020204" pitchFamily="34" charset="0"/>
            </a:rPr>
            <a:t>stakeholders</a:t>
          </a:r>
          <a:endParaRPr lang="nl-NL" sz="15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3242690-63D0-4057-BED8-6CF8CFD821AC}" type="parTrans" cxnId="{77B3998C-698C-4AAB-9B3F-4DBAD1B140EE}">
      <dgm:prSet/>
      <dgm:spPr/>
      <dgm:t>
        <a:bodyPr/>
        <a:lstStyle/>
        <a:p>
          <a:endParaRPr lang="nl-NL" sz="15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859245F-1980-4B56-A189-A5FF479C189D}" type="sibTrans" cxnId="{77B3998C-698C-4AAB-9B3F-4DBAD1B140EE}">
      <dgm:prSet/>
      <dgm:spPr/>
      <dgm:t>
        <a:bodyPr/>
        <a:lstStyle/>
        <a:p>
          <a:endParaRPr lang="nl-NL" sz="15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AE2EA63-F9CA-48A9-B4E7-A49C17C7324A}">
      <dgm:prSet custT="1"/>
      <dgm:spPr/>
      <dgm:t>
        <a:bodyPr/>
        <a:lstStyle/>
        <a:p>
          <a:r>
            <a:rPr lang="en-GB" sz="1500" dirty="0">
              <a:latin typeface="Arial" panose="020B0604020202020204" pitchFamily="34" charset="0"/>
              <a:cs typeface="Arial" panose="020B0604020202020204" pitchFamily="34" charset="0"/>
            </a:rPr>
            <a:t>4) Deliver on what you </a:t>
          </a:r>
          <a:r>
            <a:rPr lang="en-GB" sz="1500" dirty="0" smtClean="0">
              <a:latin typeface="Arial" panose="020B0604020202020204" pitchFamily="34" charset="0"/>
              <a:cs typeface="Arial" panose="020B0604020202020204" pitchFamily="34" charset="0"/>
            </a:rPr>
            <a:t>promise</a:t>
          </a:r>
          <a:endParaRPr lang="nl-NL" sz="15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83516BE-BA72-4C14-9396-02745022708E}" type="parTrans" cxnId="{EF718A46-89F1-45BE-86FE-BBB11DF69CF5}">
      <dgm:prSet/>
      <dgm:spPr/>
      <dgm:t>
        <a:bodyPr/>
        <a:lstStyle/>
        <a:p>
          <a:endParaRPr lang="nl-NL" sz="15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F54642B-88A7-4AD9-9836-CA29A8F3FBD7}" type="sibTrans" cxnId="{EF718A46-89F1-45BE-86FE-BBB11DF69CF5}">
      <dgm:prSet/>
      <dgm:spPr/>
      <dgm:t>
        <a:bodyPr/>
        <a:lstStyle/>
        <a:p>
          <a:endParaRPr lang="nl-NL" sz="15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584CD89-63EB-4D08-A307-68F3F7FA01E3}">
      <dgm:prSet custT="1"/>
      <dgm:spPr/>
      <dgm:t>
        <a:bodyPr/>
        <a:lstStyle/>
        <a:p>
          <a:r>
            <a:rPr lang="en-GB" sz="1500" dirty="0">
              <a:latin typeface="Arial" panose="020B0604020202020204" pitchFamily="34" charset="0"/>
              <a:cs typeface="Arial" panose="020B0604020202020204" pitchFamily="34" charset="0"/>
            </a:rPr>
            <a:t>5) Build and maintain your key LT intangibles to achieve transformational </a:t>
          </a:r>
          <a:r>
            <a:rPr lang="en-GB" sz="1500" dirty="0" smtClean="0">
              <a:latin typeface="Arial" panose="020B0604020202020204" pitchFamily="34" charset="0"/>
              <a:cs typeface="Arial" panose="020B0604020202020204" pitchFamily="34" charset="0"/>
            </a:rPr>
            <a:t>change</a:t>
          </a:r>
          <a:endParaRPr lang="nl-NL" sz="15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8AC0483-65F5-4B3C-91A5-24683409A642}" type="parTrans" cxnId="{5C1B89E8-AB2C-4CE9-BFA8-71B2F2EC48EC}">
      <dgm:prSet/>
      <dgm:spPr/>
      <dgm:t>
        <a:bodyPr/>
        <a:lstStyle/>
        <a:p>
          <a:endParaRPr lang="nl-NL" sz="15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3C96CB0-7414-4A56-A44E-894476F5DB3A}" type="sibTrans" cxnId="{5C1B89E8-AB2C-4CE9-BFA8-71B2F2EC48EC}">
      <dgm:prSet/>
      <dgm:spPr/>
      <dgm:t>
        <a:bodyPr/>
        <a:lstStyle/>
        <a:p>
          <a:endParaRPr lang="nl-NL" sz="15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23D6591-909E-40D0-8A61-52FE85DF2A35}">
      <dgm:prSet custT="1"/>
      <dgm:spPr/>
      <dgm:t>
        <a:bodyPr/>
        <a:lstStyle/>
        <a:p>
          <a:r>
            <a:rPr lang="en-GB" sz="1500" dirty="0">
              <a:latin typeface="Arial" panose="020B0604020202020204" pitchFamily="34" charset="0"/>
              <a:cs typeface="Arial" panose="020B0604020202020204" pitchFamily="34" charset="0"/>
            </a:rPr>
            <a:t>6) Focus performance measurement on the LT and on meeting the </a:t>
          </a:r>
          <a:r>
            <a:rPr lang="en-GB" sz="1500" dirty="0" smtClean="0">
              <a:latin typeface="Arial" panose="020B0604020202020204" pitchFamily="34" charset="0"/>
              <a:cs typeface="Arial" panose="020B0604020202020204" pitchFamily="34" charset="0"/>
            </a:rPr>
            <a:t>purpose</a:t>
          </a:r>
          <a:endParaRPr lang="nl-NL" sz="15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B8221E0-5C77-4AD2-B46A-A7C11EEBC11F}" type="parTrans" cxnId="{0ADB9CAA-0D75-4D6B-9163-BAFF286FC83C}">
      <dgm:prSet/>
      <dgm:spPr/>
      <dgm:t>
        <a:bodyPr/>
        <a:lstStyle/>
        <a:p>
          <a:endParaRPr lang="nl-NL" sz="15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CFBCAE1-DD58-45AC-9CF1-3FDB7E527395}" type="sibTrans" cxnId="{0ADB9CAA-0D75-4D6B-9163-BAFF286FC83C}">
      <dgm:prSet/>
      <dgm:spPr/>
      <dgm:t>
        <a:bodyPr/>
        <a:lstStyle/>
        <a:p>
          <a:endParaRPr lang="nl-NL" sz="15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E486A47-0EEA-4F64-9160-31ADFADF511C}">
      <dgm:prSet custT="1"/>
      <dgm:spPr/>
      <dgm:t>
        <a:bodyPr/>
        <a:lstStyle/>
        <a:p>
          <a:r>
            <a:rPr lang="en-GB" sz="1500" dirty="0">
              <a:latin typeface="Arial" panose="020B0604020202020204" pitchFamily="34" charset="0"/>
              <a:cs typeface="Arial" panose="020B0604020202020204" pitchFamily="34" charset="0"/>
            </a:rPr>
            <a:t>7) Base incentives for management &amp; employees on meeting LT objectives - get rid of ST variable </a:t>
          </a:r>
          <a:r>
            <a:rPr lang="en-GB" sz="1500" dirty="0" smtClean="0">
              <a:latin typeface="Arial" panose="020B0604020202020204" pitchFamily="34" charset="0"/>
              <a:cs typeface="Arial" panose="020B0604020202020204" pitchFamily="34" charset="0"/>
            </a:rPr>
            <a:t>pay</a:t>
          </a:r>
          <a:endParaRPr lang="nl-NL" sz="15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E1BD5D3-F947-4F62-9883-BA25CE9AB6B2}" type="parTrans" cxnId="{FE63DCF8-2E2D-4F7F-AAC4-D337D2C82CD3}">
      <dgm:prSet/>
      <dgm:spPr/>
      <dgm:t>
        <a:bodyPr/>
        <a:lstStyle/>
        <a:p>
          <a:endParaRPr lang="nl-NL" sz="15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549C749-6223-4357-8B53-4CAC2A77A30C}" type="sibTrans" cxnId="{FE63DCF8-2E2D-4F7F-AAC4-D337D2C82CD3}">
      <dgm:prSet/>
      <dgm:spPr/>
      <dgm:t>
        <a:bodyPr/>
        <a:lstStyle/>
        <a:p>
          <a:endParaRPr lang="nl-NL" sz="15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C107372-F576-4D00-9948-2F468BAF46EC}" type="pres">
      <dgm:prSet presAssocID="{CA5E13C5-2A3F-4A68-B9E0-169F29F29B6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612C07BC-31A5-4E26-AE4A-26E3450CDF6D}" type="pres">
      <dgm:prSet presAssocID="{B5E0305E-D4BA-4102-8A01-80CDD655A422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0449AE7D-B038-477E-B5AD-A7396515E8B0}" type="pres">
      <dgm:prSet presAssocID="{0180838C-DA17-4207-B857-2248540F9386}" presName="sibTrans" presStyleCnt="0"/>
      <dgm:spPr/>
    </dgm:pt>
    <dgm:pt modelId="{B223F4B0-A5DB-4B5B-955D-C1EB4CE21822}" type="pres">
      <dgm:prSet presAssocID="{89C434CE-348C-483F-A2C2-40FA72F10D40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B192355A-F123-4645-82FE-EFD4BA4EFD29}" type="pres">
      <dgm:prSet presAssocID="{4A011ECD-C3AE-4450-AB69-776CDB784672}" presName="sibTrans" presStyleCnt="0"/>
      <dgm:spPr/>
    </dgm:pt>
    <dgm:pt modelId="{0949B391-59E2-4D76-A374-1E579960D60B}" type="pres">
      <dgm:prSet presAssocID="{4250A4EB-4767-49B0-BBE2-6F4868C2C635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94555146-9679-4466-B4F6-819327962567}" type="pres">
      <dgm:prSet presAssocID="{C859245F-1980-4B56-A189-A5FF479C189D}" presName="sibTrans" presStyleCnt="0"/>
      <dgm:spPr/>
    </dgm:pt>
    <dgm:pt modelId="{F9A651FF-EE23-4B8C-85CC-FE74F07A1F51}" type="pres">
      <dgm:prSet presAssocID="{0AE2EA63-F9CA-48A9-B4E7-A49C17C7324A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E769A95-7966-49C8-9828-B54FBDE9F637}" type="pres">
      <dgm:prSet presAssocID="{6F54642B-88A7-4AD9-9836-CA29A8F3FBD7}" presName="sibTrans" presStyleCnt="0"/>
      <dgm:spPr/>
    </dgm:pt>
    <dgm:pt modelId="{A23BBF5C-4C63-47C6-AEDE-737723A021C7}" type="pres">
      <dgm:prSet presAssocID="{0584CD89-63EB-4D08-A307-68F3F7FA01E3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7B82A37F-CEF7-46D4-8F59-5ED59CE46703}" type="pres">
      <dgm:prSet presAssocID="{43C96CB0-7414-4A56-A44E-894476F5DB3A}" presName="sibTrans" presStyleCnt="0"/>
      <dgm:spPr/>
    </dgm:pt>
    <dgm:pt modelId="{26DD9300-5E3E-4E27-8CBC-1E45C71C0194}" type="pres">
      <dgm:prSet presAssocID="{823D6591-909E-40D0-8A61-52FE85DF2A35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1DC418A-CC29-4371-890B-F4F6CF951CB2}" type="pres">
      <dgm:prSet presAssocID="{BCFBCAE1-DD58-45AC-9CF1-3FDB7E527395}" presName="sibTrans" presStyleCnt="0"/>
      <dgm:spPr/>
    </dgm:pt>
    <dgm:pt modelId="{45BCC6A7-65DF-48C2-8381-EF2C09203A84}" type="pres">
      <dgm:prSet presAssocID="{BE486A47-0EEA-4F64-9160-31ADFADF511C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5D717C99-B7C9-4EF8-9BC2-48EC31FB8FAA}" type="presOf" srcId="{823D6591-909E-40D0-8A61-52FE85DF2A35}" destId="{26DD9300-5E3E-4E27-8CBC-1E45C71C0194}" srcOrd="0" destOrd="0" presId="urn:microsoft.com/office/officeart/2005/8/layout/default"/>
    <dgm:cxn modelId="{2206FF48-1CC9-4443-AFB7-9F80FEBF8CFF}" srcId="{CA5E13C5-2A3F-4A68-B9E0-169F29F29B6F}" destId="{B5E0305E-D4BA-4102-8A01-80CDD655A422}" srcOrd="0" destOrd="0" parTransId="{1A6AE46B-2FDC-49D3-82EC-CD20011FD925}" sibTransId="{0180838C-DA17-4207-B857-2248540F9386}"/>
    <dgm:cxn modelId="{54014828-20E9-4F69-B5E8-43282BB02888}" type="presOf" srcId="{89C434CE-348C-483F-A2C2-40FA72F10D40}" destId="{B223F4B0-A5DB-4B5B-955D-C1EB4CE21822}" srcOrd="0" destOrd="0" presId="urn:microsoft.com/office/officeart/2005/8/layout/default"/>
    <dgm:cxn modelId="{267DE45B-3312-4B67-822B-830566B8FE58}" type="presOf" srcId="{CA5E13C5-2A3F-4A68-B9E0-169F29F29B6F}" destId="{EC107372-F576-4D00-9948-2F468BAF46EC}" srcOrd="0" destOrd="0" presId="urn:microsoft.com/office/officeart/2005/8/layout/default"/>
    <dgm:cxn modelId="{D2124475-D079-4B10-B764-6404B928433F}" type="presOf" srcId="{0AE2EA63-F9CA-48A9-B4E7-A49C17C7324A}" destId="{F9A651FF-EE23-4B8C-85CC-FE74F07A1F51}" srcOrd="0" destOrd="0" presId="urn:microsoft.com/office/officeart/2005/8/layout/default"/>
    <dgm:cxn modelId="{0ADB9CAA-0D75-4D6B-9163-BAFF286FC83C}" srcId="{CA5E13C5-2A3F-4A68-B9E0-169F29F29B6F}" destId="{823D6591-909E-40D0-8A61-52FE85DF2A35}" srcOrd="5" destOrd="0" parTransId="{5B8221E0-5C77-4AD2-B46A-A7C11EEBC11F}" sibTransId="{BCFBCAE1-DD58-45AC-9CF1-3FDB7E527395}"/>
    <dgm:cxn modelId="{EF718A46-89F1-45BE-86FE-BBB11DF69CF5}" srcId="{CA5E13C5-2A3F-4A68-B9E0-169F29F29B6F}" destId="{0AE2EA63-F9CA-48A9-B4E7-A49C17C7324A}" srcOrd="3" destOrd="0" parTransId="{783516BE-BA72-4C14-9396-02745022708E}" sibTransId="{6F54642B-88A7-4AD9-9836-CA29A8F3FBD7}"/>
    <dgm:cxn modelId="{D10A5286-0F7A-4A5F-9E89-DA8ECA3FFEB0}" type="presOf" srcId="{BE486A47-0EEA-4F64-9160-31ADFADF511C}" destId="{45BCC6A7-65DF-48C2-8381-EF2C09203A84}" srcOrd="0" destOrd="0" presId="urn:microsoft.com/office/officeart/2005/8/layout/default"/>
    <dgm:cxn modelId="{5C1B89E8-AB2C-4CE9-BFA8-71B2F2EC48EC}" srcId="{CA5E13C5-2A3F-4A68-B9E0-169F29F29B6F}" destId="{0584CD89-63EB-4D08-A307-68F3F7FA01E3}" srcOrd="4" destOrd="0" parTransId="{A8AC0483-65F5-4B3C-91A5-24683409A642}" sibTransId="{43C96CB0-7414-4A56-A44E-894476F5DB3A}"/>
    <dgm:cxn modelId="{FF02D13E-4ADC-4322-96DC-06D2A70C6E6C}" srcId="{CA5E13C5-2A3F-4A68-B9E0-169F29F29B6F}" destId="{89C434CE-348C-483F-A2C2-40FA72F10D40}" srcOrd="1" destOrd="0" parTransId="{273D200A-AAD5-4C22-B106-8959344C37FA}" sibTransId="{4A011ECD-C3AE-4450-AB69-776CDB784672}"/>
    <dgm:cxn modelId="{FE63DCF8-2E2D-4F7F-AAC4-D337D2C82CD3}" srcId="{CA5E13C5-2A3F-4A68-B9E0-169F29F29B6F}" destId="{BE486A47-0EEA-4F64-9160-31ADFADF511C}" srcOrd="6" destOrd="0" parTransId="{3E1BD5D3-F947-4F62-9883-BA25CE9AB6B2}" sibTransId="{3549C749-6223-4357-8B53-4CAC2A77A30C}"/>
    <dgm:cxn modelId="{77B3998C-698C-4AAB-9B3F-4DBAD1B140EE}" srcId="{CA5E13C5-2A3F-4A68-B9E0-169F29F29B6F}" destId="{4250A4EB-4767-49B0-BBE2-6F4868C2C635}" srcOrd="2" destOrd="0" parTransId="{C3242690-63D0-4057-BED8-6CF8CFD821AC}" sibTransId="{C859245F-1980-4B56-A189-A5FF479C189D}"/>
    <dgm:cxn modelId="{9896366D-6410-4EF1-90F9-FD583B3FB3DE}" type="presOf" srcId="{B5E0305E-D4BA-4102-8A01-80CDD655A422}" destId="{612C07BC-31A5-4E26-AE4A-26E3450CDF6D}" srcOrd="0" destOrd="0" presId="urn:microsoft.com/office/officeart/2005/8/layout/default"/>
    <dgm:cxn modelId="{442D77FB-781F-4E42-A716-47D468B1EB51}" type="presOf" srcId="{0584CD89-63EB-4D08-A307-68F3F7FA01E3}" destId="{A23BBF5C-4C63-47C6-AEDE-737723A021C7}" srcOrd="0" destOrd="0" presId="urn:microsoft.com/office/officeart/2005/8/layout/default"/>
    <dgm:cxn modelId="{EBCF196E-21F0-4230-B9B1-D3A7B4081A61}" type="presOf" srcId="{4250A4EB-4767-49B0-BBE2-6F4868C2C635}" destId="{0949B391-59E2-4D76-A374-1E579960D60B}" srcOrd="0" destOrd="0" presId="urn:microsoft.com/office/officeart/2005/8/layout/default"/>
    <dgm:cxn modelId="{5A4D3603-128E-46F2-9962-76EA00813AFD}" type="presParOf" srcId="{EC107372-F576-4D00-9948-2F468BAF46EC}" destId="{612C07BC-31A5-4E26-AE4A-26E3450CDF6D}" srcOrd="0" destOrd="0" presId="urn:microsoft.com/office/officeart/2005/8/layout/default"/>
    <dgm:cxn modelId="{D5C2A34B-2125-4696-A5FE-C542017033E5}" type="presParOf" srcId="{EC107372-F576-4D00-9948-2F468BAF46EC}" destId="{0449AE7D-B038-477E-B5AD-A7396515E8B0}" srcOrd="1" destOrd="0" presId="urn:microsoft.com/office/officeart/2005/8/layout/default"/>
    <dgm:cxn modelId="{7371A4C0-1E30-4F59-A980-8612D2CCA199}" type="presParOf" srcId="{EC107372-F576-4D00-9948-2F468BAF46EC}" destId="{B223F4B0-A5DB-4B5B-955D-C1EB4CE21822}" srcOrd="2" destOrd="0" presId="urn:microsoft.com/office/officeart/2005/8/layout/default"/>
    <dgm:cxn modelId="{6460A0DA-1BCC-4E80-9408-1B4C2DEC7A87}" type="presParOf" srcId="{EC107372-F576-4D00-9948-2F468BAF46EC}" destId="{B192355A-F123-4645-82FE-EFD4BA4EFD29}" srcOrd="3" destOrd="0" presId="urn:microsoft.com/office/officeart/2005/8/layout/default"/>
    <dgm:cxn modelId="{AB00E186-7E44-408A-A78A-B12235FC4916}" type="presParOf" srcId="{EC107372-F576-4D00-9948-2F468BAF46EC}" destId="{0949B391-59E2-4D76-A374-1E579960D60B}" srcOrd="4" destOrd="0" presId="urn:microsoft.com/office/officeart/2005/8/layout/default"/>
    <dgm:cxn modelId="{70E7696A-BB9A-41A3-AF8F-A32A387A49DF}" type="presParOf" srcId="{EC107372-F576-4D00-9948-2F468BAF46EC}" destId="{94555146-9679-4466-B4F6-819327962567}" srcOrd="5" destOrd="0" presId="urn:microsoft.com/office/officeart/2005/8/layout/default"/>
    <dgm:cxn modelId="{1BFD3E72-2159-4A9F-A918-0B1BFA0DB632}" type="presParOf" srcId="{EC107372-F576-4D00-9948-2F468BAF46EC}" destId="{F9A651FF-EE23-4B8C-85CC-FE74F07A1F51}" srcOrd="6" destOrd="0" presId="urn:microsoft.com/office/officeart/2005/8/layout/default"/>
    <dgm:cxn modelId="{79F6AB47-73C0-4787-9FA8-95CF10F3B972}" type="presParOf" srcId="{EC107372-F576-4D00-9948-2F468BAF46EC}" destId="{AE769A95-7966-49C8-9828-B54FBDE9F637}" srcOrd="7" destOrd="0" presId="urn:microsoft.com/office/officeart/2005/8/layout/default"/>
    <dgm:cxn modelId="{5F8E6AAC-A79B-409A-B239-157F7578BB2C}" type="presParOf" srcId="{EC107372-F576-4D00-9948-2F468BAF46EC}" destId="{A23BBF5C-4C63-47C6-AEDE-737723A021C7}" srcOrd="8" destOrd="0" presId="urn:microsoft.com/office/officeart/2005/8/layout/default"/>
    <dgm:cxn modelId="{2519601E-FE8D-471E-A221-70BBA3FBCC6F}" type="presParOf" srcId="{EC107372-F576-4D00-9948-2F468BAF46EC}" destId="{7B82A37F-CEF7-46D4-8F59-5ED59CE46703}" srcOrd="9" destOrd="0" presId="urn:microsoft.com/office/officeart/2005/8/layout/default"/>
    <dgm:cxn modelId="{0EBB44B0-EEC1-45D6-88F9-D733D237FD63}" type="presParOf" srcId="{EC107372-F576-4D00-9948-2F468BAF46EC}" destId="{26DD9300-5E3E-4E27-8CBC-1E45C71C0194}" srcOrd="10" destOrd="0" presId="urn:microsoft.com/office/officeart/2005/8/layout/default"/>
    <dgm:cxn modelId="{001B2190-5B71-4408-B28D-E170EA1A7153}" type="presParOf" srcId="{EC107372-F576-4D00-9948-2F468BAF46EC}" destId="{51DC418A-CC29-4371-890B-F4F6CF951CB2}" srcOrd="11" destOrd="0" presId="urn:microsoft.com/office/officeart/2005/8/layout/default"/>
    <dgm:cxn modelId="{C8665F04-A548-4CD4-A14F-D00E03F1FDA0}" type="presParOf" srcId="{EC107372-F576-4D00-9948-2F468BAF46EC}" destId="{45BCC6A7-65DF-48C2-8381-EF2C09203A84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C85C6B5-DBD8-4234-89CD-6828F498E82E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E2CEF356-DE36-4A25-981A-08043178441C}">
      <dgm:prSet phldrT="[Tekst]"/>
      <dgm:spPr/>
      <dgm:t>
        <a:bodyPr/>
        <a:lstStyle/>
        <a:p>
          <a:r>
            <a:rPr lang="en-GB" noProof="0">
              <a:latin typeface="Arial" panose="020B0604020202020204" pitchFamily="34" charset="0"/>
              <a:cs typeface="Arial" panose="020B0604020202020204" pitchFamily="34" charset="0"/>
            </a:rPr>
            <a:t>Sustainability</a:t>
          </a:r>
          <a:endParaRPr lang="en-GB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FDEC6D5-B7C4-448C-BD36-2E88D1C9F46C}" type="parTrans" cxnId="{5CE1F008-A966-40B1-B2AD-0595F0530C1D}">
      <dgm:prSet/>
      <dgm:spPr/>
      <dgm:t>
        <a:bodyPr/>
        <a:lstStyle/>
        <a:p>
          <a:endParaRPr lang="nl-NL"/>
        </a:p>
      </dgm:t>
    </dgm:pt>
    <dgm:pt modelId="{5B83F157-4B8E-41E8-A3A0-B0CE7F43F69D}" type="sibTrans" cxnId="{5CE1F008-A966-40B1-B2AD-0595F0530C1D}">
      <dgm:prSet/>
      <dgm:spPr/>
      <dgm:t>
        <a:bodyPr/>
        <a:lstStyle/>
        <a:p>
          <a:endParaRPr lang="nl-NL"/>
        </a:p>
      </dgm:t>
    </dgm:pt>
    <dgm:pt modelId="{E6207F90-D5C7-45ED-8232-AE15779DCC86}">
      <dgm:prSet phldrT="[Tekst]"/>
      <dgm:spPr/>
      <dgm:t>
        <a:bodyPr/>
        <a:lstStyle/>
        <a:p>
          <a:r>
            <a:rPr lang="en-GB" noProof="0">
              <a:latin typeface="Arial" panose="020B0604020202020204" pitchFamily="34" charset="0"/>
              <a:cs typeface="Arial" panose="020B0604020202020204" pitchFamily="34" charset="0"/>
            </a:rPr>
            <a:t>Competitive position,</a:t>
          </a:r>
          <a:br>
            <a:rPr lang="en-GB" noProof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GB" noProof="0">
              <a:latin typeface="Arial" panose="020B0604020202020204" pitchFamily="34" charset="0"/>
              <a:cs typeface="Arial" panose="020B0604020202020204" pitchFamily="34" charset="0"/>
            </a:rPr>
            <a:t>business models, intangibles</a:t>
          </a:r>
          <a:endParaRPr lang="en-GB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4C99300-9483-41F8-9D75-EA3BD5AFE6C2}" type="parTrans" cxnId="{DFB2666C-DBEB-4AC6-B9B9-38389D318409}">
      <dgm:prSet/>
      <dgm:spPr/>
      <dgm:t>
        <a:bodyPr/>
        <a:lstStyle/>
        <a:p>
          <a:endParaRPr lang="nl-NL"/>
        </a:p>
      </dgm:t>
    </dgm:pt>
    <dgm:pt modelId="{AF8732A0-C658-47AC-9313-FDDBCCFB719A}" type="sibTrans" cxnId="{DFB2666C-DBEB-4AC6-B9B9-38389D318409}">
      <dgm:prSet/>
      <dgm:spPr/>
      <dgm:t>
        <a:bodyPr/>
        <a:lstStyle/>
        <a:p>
          <a:endParaRPr lang="nl-NL"/>
        </a:p>
      </dgm:t>
    </dgm:pt>
    <dgm:pt modelId="{2AF9719B-6C73-4CF0-A375-003A1C2A8A48}">
      <dgm:prSet phldrT="[Tekst]"/>
      <dgm:spPr/>
      <dgm:t>
        <a:bodyPr/>
        <a:lstStyle/>
        <a:p>
          <a:r>
            <a:rPr lang="en-GB" noProof="0">
              <a:latin typeface="Arial" panose="020B0604020202020204" pitchFamily="34" charset="0"/>
              <a:cs typeface="Arial" panose="020B0604020202020204" pitchFamily="34" charset="0"/>
            </a:rPr>
            <a:t>Strategy</a:t>
          </a:r>
          <a:endParaRPr lang="en-GB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1196943-5045-4429-BF83-D905BF3C44DD}" type="parTrans" cxnId="{41DAFB7B-0EEB-47DE-A309-4228903ED792}">
      <dgm:prSet/>
      <dgm:spPr/>
      <dgm:t>
        <a:bodyPr/>
        <a:lstStyle/>
        <a:p>
          <a:endParaRPr lang="nl-NL"/>
        </a:p>
      </dgm:t>
    </dgm:pt>
    <dgm:pt modelId="{29B8379A-C2E7-4568-9485-F2874F380CA8}" type="sibTrans" cxnId="{41DAFB7B-0EEB-47DE-A309-4228903ED792}">
      <dgm:prSet/>
      <dgm:spPr/>
      <dgm:t>
        <a:bodyPr/>
        <a:lstStyle/>
        <a:p>
          <a:endParaRPr lang="nl-NL"/>
        </a:p>
      </dgm:t>
    </dgm:pt>
    <dgm:pt modelId="{9042EC1F-1717-4077-84AB-A5DCC7F7E65B}" type="pres">
      <dgm:prSet presAssocID="{2C85C6B5-DBD8-4234-89CD-6828F498E82E}" presName="CompostProcess" presStyleCnt="0">
        <dgm:presLayoutVars>
          <dgm:dir/>
          <dgm:resizeHandles val="exact"/>
        </dgm:presLayoutVars>
      </dgm:prSet>
      <dgm:spPr/>
    </dgm:pt>
    <dgm:pt modelId="{E6F1467F-8046-47F5-8875-67AB3E4D6E11}" type="pres">
      <dgm:prSet presAssocID="{2C85C6B5-DBD8-4234-89CD-6828F498E82E}" presName="arrow" presStyleLbl="bgShp" presStyleIdx="0" presStyleCnt="1"/>
      <dgm:spPr/>
    </dgm:pt>
    <dgm:pt modelId="{7C0CCF55-FCBB-433C-8045-917E6269AAA9}" type="pres">
      <dgm:prSet presAssocID="{2C85C6B5-DBD8-4234-89CD-6828F498E82E}" presName="linearProcess" presStyleCnt="0"/>
      <dgm:spPr/>
    </dgm:pt>
    <dgm:pt modelId="{C29ECE13-33DF-47D9-A5B1-EABE2600DB31}" type="pres">
      <dgm:prSet presAssocID="{E2CEF356-DE36-4A25-981A-08043178441C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0F51FE4-7E99-4D2D-B769-4BFF72C06578}" type="pres">
      <dgm:prSet presAssocID="{5B83F157-4B8E-41E8-A3A0-B0CE7F43F69D}" presName="sibTrans" presStyleCnt="0"/>
      <dgm:spPr/>
    </dgm:pt>
    <dgm:pt modelId="{28E75860-2129-4F1E-8E9A-D5553D2E09A2}" type="pres">
      <dgm:prSet presAssocID="{E6207F90-D5C7-45ED-8232-AE15779DCC86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426688B5-885C-4B5F-87DD-DDF29FF963B8}" type="pres">
      <dgm:prSet presAssocID="{AF8732A0-C658-47AC-9313-FDDBCCFB719A}" presName="sibTrans" presStyleCnt="0"/>
      <dgm:spPr/>
    </dgm:pt>
    <dgm:pt modelId="{04D4760A-76C3-44AF-AD42-4E36ACC0F288}" type="pres">
      <dgm:prSet presAssocID="{2AF9719B-6C73-4CF0-A375-003A1C2A8A48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BB83DE30-E8F9-0844-8015-613D3D02FE57}" type="presOf" srcId="{2AF9719B-6C73-4CF0-A375-003A1C2A8A48}" destId="{04D4760A-76C3-44AF-AD42-4E36ACC0F288}" srcOrd="0" destOrd="0" presId="urn:microsoft.com/office/officeart/2005/8/layout/hProcess9"/>
    <dgm:cxn modelId="{5CE1F008-A966-40B1-B2AD-0595F0530C1D}" srcId="{2C85C6B5-DBD8-4234-89CD-6828F498E82E}" destId="{E2CEF356-DE36-4A25-981A-08043178441C}" srcOrd="0" destOrd="0" parTransId="{EFDEC6D5-B7C4-448C-BD36-2E88D1C9F46C}" sibTransId="{5B83F157-4B8E-41E8-A3A0-B0CE7F43F69D}"/>
    <dgm:cxn modelId="{D9226F2C-3A88-D549-83DC-28EF6821F544}" type="presOf" srcId="{E6207F90-D5C7-45ED-8232-AE15779DCC86}" destId="{28E75860-2129-4F1E-8E9A-D5553D2E09A2}" srcOrd="0" destOrd="0" presId="urn:microsoft.com/office/officeart/2005/8/layout/hProcess9"/>
    <dgm:cxn modelId="{DFB2666C-DBEB-4AC6-B9B9-38389D318409}" srcId="{2C85C6B5-DBD8-4234-89CD-6828F498E82E}" destId="{E6207F90-D5C7-45ED-8232-AE15779DCC86}" srcOrd="1" destOrd="0" parTransId="{04C99300-9483-41F8-9D75-EA3BD5AFE6C2}" sibTransId="{AF8732A0-C658-47AC-9313-FDDBCCFB719A}"/>
    <dgm:cxn modelId="{A19299ED-52D5-C94E-A85F-07E557359E0B}" type="presOf" srcId="{2C85C6B5-DBD8-4234-89CD-6828F498E82E}" destId="{9042EC1F-1717-4077-84AB-A5DCC7F7E65B}" srcOrd="0" destOrd="0" presId="urn:microsoft.com/office/officeart/2005/8/layout/hProcess9"/>
    <dgm:cxn modelId="{41DAFB7B-0EEB-47DE-A309-4228903ED792}" srcId="{2C85C6B5-DBD8-4234-89CD-6828F498E82E}" destId="{2AF9719B-6C73-4CF0-A375-003A1C2A8A48}" srcOrd="2" destOrd="0" parTransId="{41196943-5045-4429-BF83-D905BF3C44DD}" sibTransId="{29B8379A-C2E7-4568-9485-F2874F380CA8}"/>
    <dgm:cxn modelId="{7107D95E-BCD6-1F47-9354-3D6225614F0E}" type="presOf" srcId="{E2CEF356-DE36-4A25-981A-08043178441C}" destId="{C29ECE13-33DF-47D9-A5B1-EABE2600DB31}" srcOrd="0" destOrd="0" presId="urn:microsoft.com/office/officeart/2005/8/layout/hProcess9"/>
    <dgm:cxn modelId="{966DF187-3BF9-C34B-ADFD-C30AD3F4124F}" type="presParOf" srcId="{9042EC1F-1717-4077-84AB-A5DCC7F7E65B}" destId="{E6F1467F-8046-47F5-8875-67AB3E4D6E11}" srcOrd="0" destOrd="0" presId="urn:microsoft.com/office/officeart/2005/8/layout/hProcess9"/>
    <dgm:cxn modelId="{223DF558-9E9B-F44D-9D49-9DED9D51BF10}" type="presParOf" srcId="{9042EC1F-1717-4077-84AB-A5DCC7F7E65B}" destId="{7C0CCF55-FCBB-433C-8045-917E6269AAA9}" srcOrd="1" destOrd="0" presId="urn:microsoft.com/office/officeart/2005/8/layout/hProcess9"/>
    <dgm:cxn modelId="{C6C19699-6F11-414D-9D4A-7158A81AF1FC}" type="presParOf" srcId="{7C0CCF55-FCBB-433C-8045-917E6269AAA9}" destId="{C29ECE13-33DF-47D9-A5B1-EABE2600DB31}" srcOrd="0" destOrd="0" presId="urn:microsoft.com/office/officeart/2005/8/layout/hProcess9"/>
    <dgm:cxn modelId="{10E303EF-F0AB-BB4D-904A-5A0478AEF289}" type="presParOf" srcId="{7C0CCF55-FCBB-433C-8045-917E6269AAA9}" destId="{A0F51FE4-7E99-4D2D-B769-4BFF72C06578}" srcOrd="1" destOrd="0" presId="urn:microsoft.com/office/officeart/2005/8/layout/hProcess9"/>
    <dgm:cxn modelId="{A60A914E-4F3B-8F44-8BB5-BD067985BBE3}" type="presParOf" srcId="{7C0CCF55-FCBB-433C-8045-917E6269AAA9}" destId="{28E75860-2129-4F1E-8E9A-D5553D2E09A2}" srcOrd="2" destOrd="0" presId="urn:microsoft.com/office/officeart/2005/8/layout/hProcess9"/>
    <dgm:cxn modelId="{417E5EDD-60AD-5347-B3CA-2A900C47AE82}" type="presParOf" srcId="{7C0CCF55-FCBB-433C-8045-917E6269AAA9}" destId="{426688B5-885C-4B5F-87DD-DDF29FF963B8}" srcOrd="3" destOrd="0" presId="urn:microsoft.com/office/officeart/2005/8/layout/hProcess9"/>
    <dgm:cxn modelId="{8534569E-63DF-FB40-A6F7-4B29D141C42C}" type="presParOf" srcId="{7C0CCF55-FCBB-433C-8045-917E6269AAA9}" destId="{04D4760A-76C3-44AF-AD42-4E36ACC0F288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8E67C8-ABAC-4CF8-8F15-76813B6D2EE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8AACDA58-C345-4C23-ACE5-972551A52E22}">
      <dgm:prSet phldrT="[Tekst]" custT="1"/>
      <dgm:spPr/>
      <dgm:t>
        <a:bodyPr/>
        <a:lstStyle/>
        <a:p>
          <a:r>
            <a:rPr lang="en-GB" sz="1800" noProof="0" dirty="0">
              <a:latin typeface="Arial" panose="020B0604020202020204" pitchFamily="34" charset="0"/>
              <a:cs typeface="Arial" panose="020B0604020202020204" pitchFamily="34" charset="0"/>
            </a:rPr>
            <a:t>Generic competitive strategies (Porter, 1985)</a:t>
          </a:r>
        </a:p>
      </dgm:t>
    </dgm:pt>
    <dgm:pt modelId="{78C7FAB9-A9D4-4A23-9AD3-B4486D62F5A1}" type="parTrans" cxnId="{1F412FEF-CDC1-4DE9-88C0-853F3A12BE16}">
      <dgm:prSet/>
      <dgm:spPr/>
      <dgm:t>
        <a:bodyPr/>
        <a:lstStyle/>
        <a:p>
          <a:endParaRPr lang="nl-NL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814E839-D07E-4B49-9B78-F3D5CF5C41A6}" type="sibTrans" cxnId="{1F412FEF-CDC1-4DE9-88C0-853F3A12BE16}">
      <dgm:prSet/>
      <dgm:spPr/>
      <dgm:t>
        <a:bodyPr/>
        <a:lstStyle/>
        <a:p>
          <a:endParaRPr lang="nl-NL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C7264F0-EDA0-4C5D-9CC3-9B76FF2E9644}">
      <dgm:prSet phldrT="[Tekst]" custT="1"/>
      <dgm:spPr/>
      <dgm:t>
        <a:bodyPr/>
        <a:lstStyle/>
        <a:p>
          <a:r>
            <a:rPr lang="en-GB" sz="1800" noProof="0" dirty="0">
              <a:latin typeface="Arial" panose="020B0604020202020204" pitchFamily="34" charset="0"/>
              <a:cs typeface="Arial" panose="020B0604020202020204" pitchFamily="34" charset="0"/>
            </a:rPr>
            <a:t>Differentiation</a:t>
          </a:r>
        </a:p>
      </dgm:t>
    </dgm:pt>
    <dgm:pt modelId="{F71DABC9-22B0-4856-AF32-00295A580F6F}" type="parTrans" cxnId="{DDA2256B-18EB-4637-B278-38B3FF209647}">
      <dgm:prSet/>
      <dgm:spPr/>
      <dgm:t>
        <a:bodyPr/>
        <a:lstStyle/>
        <a:p>
          <a:endParaRPr lang="nl-NL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B0744F8-0E3A-4F28-BD1B-C059198D45BC}" type="sibTrans" cxnId="{DDA2256B-18EB-4637-B278-38B3FF209647}">
      <dgm:prSet/>
      <dgm:spPr/>
      <dgm:t>
        <a:bodyPr/>
        <a:lstStyle/>
        <a:p>
          <a:endParaRPr lang="nl-NL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DC066FA-D4D5-401E-A23F-DFB4189E5C5B}">
      <dgm:prSet phldrT="[Tekst]" custT="1"/>
      <dgm:spPr/>
      <dgm:t>
        <a:bodyPr/>
        <a:lstStyle/>
        <a:p>
          <a:r>
            <a:rPr lang="en-GB" sz="1800" noProof="0" dirty="0">
              <a:latin typeface="Arial" panose="020B0604020202020204" pitchFamily="34" charset="0"/>
              <a:cs typeface="Arial" panose="020B0604020202020204" pitchFamily="34" charset="0"/>
            </a:rPr>
            <a:t>Focus</a:t>
          </a:r>
        </a:p>
      </dgm:t>
    </dgm:pt>
    <dgm:pt modelId="{B99AD1D3-EEE0-4244-B93C-9BF71BE89145}" type="parTrans" cxnId="{858F92D3-AED6-4562-B711-6AD69FFD6151}">
      <dgm:prSet/>
      <dgm:spPr/>
      <dgm:t>
        <a:bodyPr/>
        <a:lstStyle/>
        <a:p>
          <a:endParaRPr lang="nl-NL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956BCF5-A954-49D6-8E8D-19E24B3DA66E}" type="sibTrans" cxnId="{858F92D3-AED6-4562-B711-6AD69FFD6151}">
      <dgm:prSet/>
      <dgm:spPr/>
      <dgm:t>
        <a:bodyPr/>
        <a:lstStyle/>
        <a:p>
          <a:endParaRPr lang="nl-NL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5F6FFE0-0E2A-4F65-BAAC-5AB3F1194233}">
      <dgm:prSet phldrT="[Tekst]" custT="1"/>
      <dgm:spPr/>
      <dgm:t>
        <a:bodyPr/>
        <a:lstStyle/>
        <a:p>
          <a:r>
            <a:rPr lang="en-GB" sz="1800" noProof="0" dirty="0">
              <a:latin typeface="Arial" panose="020B0604020202020204" pitchFamily="34" charset="0"/>
              <a:cs typeface="Arial" panose="020B0604020202020204" pitchFamily="34" charset="0"/>
            </a:rPr>
            <a:t>Attributes of strategic assets (Lev, 2017)</a:t>
          </a:r>
        </a:p>
      </dgm:t>
    </dgm:pt>
    <dgm:pt modelId="{09C139C8-1B73-49BF-A970-7BE66958C379}" type="parTrans" cxnId="{C07C8D3F-706B-436D-968B-D76AB69263FA}">
      <dgm:prSet/>
      <dgm:spPr/>
      <dgm:t>
        <a:bodyPr/>
        <a:lstStyle/>
        <a:p>
          <a:endParaRPr lang="nl-NL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41F33D7-3E5F-44B0-AA6C-2D286227CA1D}" type="sibTrans" cxnId="{C07C8D3F-706B-436D-968B-D76AB69263FA}">
      <dgm:prSet/>
      <dgm:spPr/>
      <dgm:t>
        <a:bodyPr/>
        <a:lstStyle/>
        <a:p>
          <a:endParaRPr lang="nl-NL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6579226-5792-4452-ACC2-9331166569F4}">
      <dgm:prSet phldrT="[Tekst]" custT="1"/>
      <dgm:spPr/>
      <dgm:t>
        <a:bodyPr/>
        <a:lstStyle/>
        <a:p>
          <a:r>
            <a:rPr lang="en-GB" sz="1800" noProof="0" dirty="0">
              <a:latin typeface="Arial" panose="020B0604020202020204" pitchFamily="34" charset="0"/>
              <a:cs typeface="Arial" panose="020B0604020202020204" pitchFamily="34" charset="0"/>
            </a:rPr>
            <a:t>Valuable</a:t>
          </a:r>
        </a:p>
      </dgm:t>
    </dgm:pt>
    <dgm:pt modelId="{3512CA3C-9EA8-4AAA-9773-F38306978851}" type="parTrans" cxnId="{7175C314-3C03-4380-94FE-53665C6D9B6C}">
      <dgm:prSet/>
      <dgm:spPr/>
      <dgm:t>
        <a:bodyPr/>
        <a:lstStyle/>
        <a:p>
          <a:endParaRPr lang="nl-NL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A5F4D80-AC84-413F-B810-9D13F2E7DBDC}" type="sibTrans" cxnId="{7175C314-3C03-4380-94FE-53665C6D9B6C}">
      <dgm:prSet/>
      <dgm:spPr/>
      <dgm:t>
        <a:bodyPr/>
        <a:lstStyle/>
        <a:p>
          <a:endParaRPr lang="nl-NL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AA26A66-1023-421B-85EF-C44DB0CEA57B}">
      <dgm:prSet phldrT="[Tekst]" custT="1"/>
      <dgm:spPr/>
      <dgm:t>
        <a:bodyPr/>
        <a:lstStyle/>
        <a:p>
          <a:r>
            <a:rPr lang="en-GB" sz="1800" noProof="0" dirty="0">
              <a:latin typeface="Arial" panose="020B0604020202020204" pitchFamily="34" charset="0"/>
              <a:cs typeface="Arial" panose="020B0604020202020204" pitchFamily="34" charset="0"/>
            </a:rPr>
            <a:t>Difficult to imitate</a:t>
          </a:r>
        </a:p>
      </dgm:t>
    </dgm:pt>
    <dgm:pt modelId="{A9F89EE6-6A70-4DFF-A5D2-FA3332EDEADE}" type="parTrans" cxnId="{846740A9-605C-4B23-AE88-20C876A77914}">
      <dgm:prSet/>
      <dgm:spPr/>
      <dgm:t>
        <a:bodyPr/>
        <a:lstStyle/>
        <a:p>
          <a:endParaRPr lang="nl-NL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3349AA5-7A09-41BA-A37F-ECA855B41FA9}" type="sibTrans" cxnId="{846740A9-605C-4B23-AE88-20C876A77914}">
      <dgm:prSet/>
      <dgm:spPr/>
      <dgm:t>
        <a:bodyPr/>
        <a:lstStyle/>
        <a:p>
          <a:endParaRPr lang="nl-NL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61BE230-AD89-4099-8B43-34A012B8F258}">
      <dgm:prSet phldrT="[Tekst]" custT="1"/>
      <dgm:spPr/>
      <dgm:t>
        <a:bodyPr/>
        <a:lstStyle/>
        <a:p>
          <a:r>
            <a:rPr lang="en-GB" sz="1800" noProof="0" dirty="0">
              <a:latin typeface="Arial" panose="020B0604020202020204" pitchFamily="34" charset="0"/>
              <a:cs typeface="Arial" panose="020B0604020202020204" pitchFamily="34" charset="0"/>
            </a:rPr>
            <a:t>Cost leadership</a:t>
          </a:r>
        </a:p>
      </dgm:t>
    </dgm:pt>
    <dgm:pt modelId="{3B119AB7-B2E7-4CB5-A633-10B32FE1BC23}" type="parTrans" cxnId="{5CDB3256-2D77-4F47-A870-CE66A3512FEE}">
      <dgm:prSet/>
      <dgm:spPr/>
      <dgm:t>
        <a:bodyPr/>
        <a:lstStyle/>
        <a:p>
          <a:endParaRPr lang="nl-NL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91B58D7-97D6-4105-A9C9-90DF0BC065BA}" type="sibTrans" cxnId="{5CDB3256-2D77-4F47-A870-CE66A3512FEE}">
      <dgm:prSet/>
      <dgm:spPr/>
      <dgm:t>
        <a:bodyPr/>
        <a:lstStyle/>
        <a:p>
          <a:endParaRPr lang="nl-NL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CDBA2C0-C3B0-4554-A6A9-B7294C5E97A9}">
      <dgm:prSet phldrT="[Tekst]" custT="1"/>
      <dgm:spPr/>
      <dgm:t>
        <a:bodyPr/>
        <a:lstStyle/>
        <a:p>
          <a:r>
            <a:rPr lang="en-GB" sz="1800" noProof="0" dirty="0">
              <a:latin typeface="Arial" panose="020B0604020202020204" pitchFamily="34" charset="0"/>
              <a:cs typeface="Arial" panose="020B0604020202020204" pitchFamily="34" charset="0"/>
            </a:rPr>
            <a:t>Rare</a:t>
          </a:r>
        </a:p>
      </dgm:t>
    </dgm:pt>
    <dgm:pt modelId="{ECF4D62A-87D5-441E-BE35-9646FF530678}" type="parTrans" cxnId="{206EAE84-485B-4B0C-BE7B-1E55CE7C3ABE}">
      <dgm:prSet/>
      <dgm:spPr/>
      <dgm:t>
        <a:bodyPr/>
        <a:lstStyle/>
        <a:p>
          <a:endParaRPr lang="nl-NL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F919812-3937-4A58-9D57-4536AB824EDB}" type="sibTrans" cxnId="{206EAE84-485B-4B0C-BE7B-1E55CE7C3ABE}">
      <dgm:prSet/>
      <dgm:spPr/>
      <dgm:t>
        <a:bodyPr/>
        <a:lstStyle/>
        <a:p>
          <a:endParaRPr lang="nl-NL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252A8CA-4E2B-431C-9406-161C7C857075}" type="pres">
      <dgm:prSet presAssocID="{BD8E67C8-ABAC-4CF8-8F15-76813B6D2EE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A1554C62-5F7C-46B7-A7BC-629B1430DFC7}" type="pres">
      <dgm:prSet presAssocID="{8AACDA58-C345-4C23-ACE5-972551A52E22}" presName="composite" presStyleCnt="0"/>
      <dgm:spPr/>
    </dgm:pt>
    <dgm:pt modelId="{BEEBB3A2-E8A6-4802-8D5A-67DAC3F01A0F}" type="pres">
      <dgm:prSet presAssocID="{8AACDA58-C345-4C23-ACE5-972551A52E22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7EDE0B08-7396-4C16-8CEE-7D7BA79E4047}" type="pres">
      <dgm:prSet presAssocID="{8AACDA58-C345-4C23-ACE5-972551A52E22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A4F34FB-B13C-486D-B470-57D3789C504E}" type="pres">
      <dgm:prSet presAssocID="{0814E839-D07E-4B49-9B78-F3D5CF5C41A6}" presName="space" presStyleCnt="0"/>
      <dgm:spPr/>
    </dgm:pt>
    <dgm:pt modelId="{FCD5128E-D9A1-44A4-8B2F-B0E8BDE3B334}" type="pres">
      <dgm:prSet presAssocID="{E5F6FFE0-0E2A-4F65-BAAC-5AB3F1194233}" presName="composite" presStyleCnt="0"/>
      <dgm:spPr/>
    </dgm:pt>
    <dgm:pt modelId="{5594DAA3-82C1-4672-BD02-2941B4A8D542}" type="pres">
      <dgm:prSet presAssocID="{E5F6FFE0-0E2A-4F65-BAAC-5AB3F1194233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4EFE5AF0-3A7D-462F-B0BE-091A1FD4B695}" type="pres">
      <dgm:prSet presAssocID="{E5F6FFE0-0E2A-4F65-BAAC-5AB3F1194233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DEE20065-7646-4D76-9A28-BDD64F17F1E2}" type="presOf" srcId="{8AACDA58-C345-4C23-ACE5-972551A52E22}" destId="{BEEBB3A2-E8A6-4802-8D5A-67DAC3F01A0F}" srcOrd="0" destOrd="0" presId="urn:microsoft.com/office/officeart/2005/8/layout/hList1"/>
    <dgm:cxn modelId="{206EAE84-485B-4B0C-BE7B-1E55CE7C3ABE}" srcId="{E5F6FFE0-0E2A-4F65-BAAC-5AB3F1194233}" destId="{6CDBA2C0-C3B0-4554-A6A9-B7294C5E97A9}" srcOrd="1" destOrd="0" parTransId="{ECF4D62A-87D5-441E-BE35-9646FF530678}" sibTransId="{FF919812-3937-4A58-9D57-4536AB824EDB}"/>
    <dgm:cxn modelId="{7175C314-3C03-4380-94FE-53665C6D9B6C}" srcId="{E5F6FFE0-0E2A-4F65-BAAC-5AB3F1194233}" destId="{A6579226-5792-4452-ACC2-9331166569F4}" srcOrd="0" destOrd="0" parTransId="{3512CA3C-9EA8-4AAA-9773-F38306978851}" sibTransId="{AA5F4D80-AC84-413F-B810-9D13F2E7DBDC}"/>
    <dgm:cxn modelId="{9639B6EC-AE34-481E-B2C1-8112B95A09C8}" type="presOf" srcId="{2DC066FA-D4D5-401E-A23F-DFB4189E5C5B}" destId="{7EDE0B08-7396-4C16-8CEE-7D7BA79E4047}" srcOrd="0" destOrd="2" presId="urn:microsoft.com/office/officeart/2005/8/layout/hList1"/>
    <dgm:cxn modelId="{EA0D6BA5-4920-416F-8DD5-C94A98112430}" type="presOf" srcId="{A6579226-5792-4452-ACC2-9331166569F4}" destId="{4EFE5AF0-3A7D-462F-B0BE-091A1FD4B695}" srcOrd="0" destOrd="0" presId="urn:microsoft.com/office/officeart/2005/8/layout/hList1"/>
    <dgm:cxn modelId="{1F412FEF-CDC1-4DE9-88C0-853F3A12BE16}" srcId="{BD8E67C8-ABAC-4CF8-8F15-76813B6D2EE1}" destId="{8AACDA58-C345-4C23-ACE5-972551A52E22}" srcOrd="0" destOrd="0" parTransId="{78C7FAB9-A9D4-4A23-9AD3-B4486D62F5A1}" sibTransId="{0814E839-D07E-4B49-9B78-F3D5CF5C41A6}"/>
    <dgm:cxn modelId="{858F92D3-AED6-4562-B711-6AD69FFD6151}" srcId="{8AACDA58-C345-4C23-ACE5-972551A52E22}" destId="{2DC066FA-D4D5-401E-A23F-DFB4189E5C5B}" srcOrd="2" destOrd="0" parTransId="{B99AD1D3-EEE0-4244-B93C-9BF71BE89145}" sibTransId="{7956BCF5-A954-49D6-8E8D-19E24B3DA66E}"/>
    <dgm:cxn modelId="{0CE0542B-5214-4106-8151-2080A8738A5D}" type="presOf" srcId="{E5F6FFE0-0E2A-4F65-BAAC-5AB3F1194233}" destId="{5594DAA3-82C1-4672-BD02-2941B4A8D542}" srcOrd="0" destOrd="0" presId="urn:microsoft.com/office/officeart/2005/8/layout/hList1"/>
    <dgm:cxn modelId="{C07C8D3F-706B-436D-968B-D76AB69263FA}" srcId="{BD8E67C8-ABAC-4CF8-8F15-76813B6D2EE1}" destId="{E5F6FFE0-0E2A-4F65-BAAC-5AB3F1194233}" srcOrd="1" destOrd="0" parTransId="{09C139C8-1B73-49BF-A970-7BE66958C379}" sibTransId="{841F33D7-3E5F-44B0-AA6C-2D286227CA1D}"/>
    <dgm:cxn modelId="{07F8FEF8-8DAB-48BE-912E-EA37CB8D4892}" type="presOf" srcId="{BD8E67C8-ABAC-4CF8-8F15-76813B6D2EE1}" destId="{7252A8CA-4E2B-431C-9406-161C7C857075}" srcOrd="0" destOrd="0" presId="urn:microsoft.com/office/officeart/2005/8/layout/hList1"/>
    <dgm:cxn modelId="{DDA2256B-18EB-4637-B278-38B3FF209647}" srcId="{8AACDA58-C345-4C23-ACE5-972551A52E22}" destId="{BC7264F0-EDA0-4C5D-9CC3-9B76FF2E9644}" srcOrd="1" destOrd="0" parTransId="{F71DABC9-22B0-4856-AF32-00295A580F6F}" sibTransId="{BB0744F8-0E3A-4F28-BD1B-C059198D45BC}"/>
    <dgm:cxn modelId="{8F7540C0-B155-4D50-9991-9AA9B08921A8}" type="presOf" srcId="{BC7264F0-EDA0-4C5D-9CC3-9B76FF2E9644}" destId="{7EDE0B08-7396-4C16-8CEE-7D7BA79E4047}" srcOrd="0" destOrd="1" presId="urn:microsoft.com/office/officeart/2005/8/layout/hList1"/>
    <dgm:cxn modelId="{A8A60C36-E989-46E3-959D-BC35E2E730FE}" type="presOf" srcId="{261BE230-AD89-4099-8B43-34A012B8F258}" destId="{7EDE0B08-7396-4C16-8CEE-7D7BA79E4047}" srcOrd="0" destOrd="0" presId="urn:microsoft.com/office/officeart/2005/8/layout/hList1"/>
    <dgm:cxn modelId="{D889AAE2-F5B0-4DE5-9984-D0731364768E}" type="presOf" srcId="{7AA26A66-1023-421B-85EF-C44DB0CEA57B}" destId="{4EFE5AF0-3A7D-462F-B0BE-091A1FD4B695}" srcOrd="0" destOrd="2" presId="urn:microsoft.com/office/officeart/2005/8/layout/hList1"/>
    <dgm:cxn modelId="{5CDB3256-2D77-4F47-A870-CE66A3512FEE}" srcId="{8AACDA58-C345-4C23-ACE5-972551A52E22}" destId="{261BE230-AD89-4099-8B43-34A012B8F258}" srcOrd="0" destOrd="0" parTransId="{3B119AB7-B2E7-4CB5-A633-10B32FE1BC23}" sibTransId="{591B58D7-97D6-4105-A9C9-90DF0BC065BA}"/>
    <dgm:cxn modelId="{1234B275-2633-44C0-BEB3-67050F6CC588}" type="presOf" srcId="{6CDBA2C0-C3B0-4554-A6A9-B7294C5E97A9}" destId="{4EFE5AF0-3A7D-462F-B0BE-091A1FD4B695}" srcOrd="0" destOrd="1" presId="urn:microsoft.com/office/officeart/2005/8/layout/hList1"/>
    <dgm:cxn modelId="{846740A9-605C-4B23-AE88-20C876A77914}" srcId="{E5F6FFE0-0E2A-4F65-BAAC-5AB3F1194233}" destId="{7AA26A66-1023-421B-85EF-C44DB0CEA57B}" srcOrd="2" destOrd="0" parTransId="{A9F89EE6-6A70-4DFF-A5D2-FA3332EDEADE}" sibTransId="{C3349AA5-7A09-41BA-A37F-ECA855B41FA9}"/>
    <dgm:cxn modelId="{2E8C71BF-F687-4B85-A5DE-4FCADC10946A}" type="presParOf" srcId="{7252A8CA-4E2B-431C-9406-161C7C857075}" destId="{A1554C62-5F7C-46B7-A7BC-629B1430DFC7}" srcOrd="0" destOrd="0" presId="urn:microsoft.com/office/officeart/2005/8/layout/hList1"/>
    <dgm:cxn modelId="{EDAE5B5E-1ECC-4547-86AB-F1AC5D482235}" type="presParOf" srcId="{A1554C62-5F7C-46B7-A7BC-629B1430DFC7}" destId="{BEEBB3A2-E8A6-4802-8D5A-67DAC3F01A0F}" srcOrd="0" destOrd="0" presId="urn:microsoft.com/office/officeart/2005/8/layout/hList1"/>
    <dgm:cxn modelId="{9283ADC6-379F-4E26-937C-813E5E67A9F4}" type="presParOf" srcId="{A1554C62-5F7C-46B7-A7BC-629B1430DFC7}" destId="{7EDE0B08-7396-4C16-8CEE-7D7BA79E4047}" srcOrd="1" destOrd="0" presId="urn:microsoft.com/office/officeart/2005/8/layout/hList1"/>
    <dgm:cxn modelId="{D98AA674-4266-417C-9692-98DBA4218D6A}" type="presParOf" srcId="{7252A8CA-4E2B-431C-9406-161C7C857075}" destId="{5A4F34FB-B13C-486D-B470-57D3789C504E}" srcOrd="1" destOrd="0" presId="urn:microsoft.com/office/officeart/2005/8/layout/hList1"/>
    <dgm:cxn modelId="{28BDE425-53B8-4E81-A78D-00356A864FFF}" type="presParOf" srcId="{7252A8CA-4E2B-431C-9406-161C7C857075}" destId="{FCD5128E-D9A1-44A4-8B2F-B0E8BDE3B334}" srcOrd="2" destOrd="0" presId="urn:microsoft.com/office/officeart/2005/8/layout/hList1"/>
    <dgm:cxn modelId="{A901CED1-7AB2-43AB-9E5A-FC140BF1D737}" type="presParOf" srcId="{FCD5128E-D9A1-44A4-8B2F-B0E8BDE3B334}" destId="{5594DAA3-82C1-4672-BD02-2941B4A8D542}" srcOrd="0" destOrd="0" presId="urn:microsoft.com/office/officeart/2005/8/layout/hList1"/>
    <dgm:cxn modelId="{84D2AC28-CCD5-479C-AE43-D084F907F344}" type="presParOf" srcId="{FCD5128E-D9A1-44A4-8B2F-B0E8BDE3B334}" destId="{4EFE5AF0-3A7D-462F-B0BE-091A1FD4B69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A246308-040A-4EBC-98A8-886FE2AF89F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B46331C0-7A43-4908-AD6C-86E0C5AC880F}">
      <dgm:prSet phldrT="[Tekst]" custT="1"/>
      <dgm:spPr/>
      <dgm:t>
        <a:bodyPr/>
        <a:lstStyle/>
        <a:p>
          <a:r>
            <a:rPr lang="en-GB" sz="1600" noProof="0" dirty="0">
              <a:latin typeface="Arial" panose="020B0604020202020204" pitchFamily="34" charset="0"/>
              <a:cs typeface="Arial" panose="020B0604020202020204" pitchFamily="34" charset="0"/>
            </a:rPr>
            <a:t>Resources</a:t>
          </a:r>
        </a:p>
      </dgm:t>
    </dgm:pt>
    <dgm:pt modelId="{5FC2ECB8-D95A-4D00-8600-6F425FCCB4BA}" type="parTrans" cxnId="{C95A848C-EA21-446C-8C9E-B80F681A9B60}">
      <dgm:prSet/>
      <dgm:spPr/>
      <dgm:t>
        <a:bodyPr/>
        <a:lstStyle/>
        <a:p>
          <a:endParaRPr lang="nl-NL"/>
        </a:p>
      </dgm:t>
    </dgm:pt>
    <dgm:pt modelId="{508A6654-D579-4D0D-B294-20966CC0685E}" type="sibTrans" cxnId="{C95A848C-EA21-446C-8C9E-B80F681A9B60}">
      <dgm:prSet/>
      <dgm:spPr/>
      <dgm:t>
        <a:bodyPr/>
        <a:lstStyle/>
        <a:p>
          <a:endParaRPr lang="nl-NL"/>
        </a:p>
      </dgm:t>
    </dgm:pt>
    <dgm:pt modelId="{B1301E34-F84E-4D5F-ADFA-A3D9324974F1}">
      <dgm:prSet phldrT="[Tekst]" custT="1"/>
      <dgm:spPr/>
      <dgm:t>
        <a:bodyPr/>
        <a:lstStyle/>
        <a:p>
          <a:r>
            <a:rPr lang="en-GB" sz="1600" noProof="0" dirty="0">
              <a:latin typeface="Arial" panose="020B0604020202020204" pitchFamily="34" charset="0"/>
              <a:cs typeface="Arial" panose="020B0604020202020204" pitchFamily="34" charset="0"/>
            </a:rPr>
            <a:t>Knowledge</a:t>
          </a:r>
        </a:p>
      </dgm:t>
    </dgm:pt>
    <dgm:pt modelId="{50A9C27B-1ED9-46E3-AC84-B9A33CEA4C36}" type="parTrans" cxnId="{68FAE141-61D2-42B8-8604-3A4C75742B53}">
      <dgm:prSet/>
      <dgm:spPr/>
      <dgm:t>
        <a:bodyPr/>
        <a:lstStyle/>
        <a:p>
          <a:endParaRPr lang="nl-NL"/>
        </a:p>
      </dgm:t>
    </dgm:pt>
    <dgm:pt modelId="{0856B438-AC2B-4A7C-B116-F481FCAA01D8}" type="sibTrans" cxnId="{68FAE141-61D2-42B8-8604-3A4C75742B53}">
      <dgm:prSet/>
      <dgm:spPr/>
      <dgm:t>
        <a:bodyPr/>
        <a:lstStyle/>
        <a:p>
          <a:endParaRPr lang="nl-NL"/>
        </a:p>
      </dgm:t>
    </dgm:pt>
    <dgm:pt modelId="{926EA9F5-27D2-401C-B11A-D8E0F2CE8D8E}">
      <dgm:prSet phldrT="[Tekst]" custT="1"/>
      <dgm:spPr/>
      <dgm:t>
        <a:bodyPr/>
        <a:lstStyle/>
        <a:p>
          <a:r>
            <a:rPr lang="en-GB" sz="1600" noProof="0" dirty="0">
              <a:latin typeface="Arial" panose="020B0604020202020204" pitchFamily="34" charset="0"/>
              <a:cs typeface="Arial" panose="020B0604020202020204" pitchFamily="34" charset="0"/>
            </a:rPr>
            <a:t>Human capital</a:t>
          </a:r>
        </a:p>
      </dgm:t>
    </dgm:pt>
    <dgm:pt modelId="{90909DEE-9C1E-4454-8529-4EF9A3613A1F}" type="parTrans" cxnId="{9FDCED37-511C-428E-9861-1EFC7568A659}">
      <dgm:prSet/>
      <dgm:spPr/>
      <dgm:t>
        <a:bodyPr/>
        <a:lstStyle/>
        <a:p>
          <a:endParaRPr lang="nl-NL"/>
        </a:p>
      </dgm:t>
    </dgm:pt>
    <dgm:pt modelId="{8300B220-4989-4463-A01C-9D967B83E36D}" type="sibTrans" cxnId="{9FDCED37-511C-428E-9861-1EFC7568A659}">
      <dgm:prSet/>
      <dgm:spPr/>
      <dgm:t>
        <a:bodyPr/>
        <a:lstStyle/>
        <a:p>
          <a:endParaRPr lang="nl-NL"/>
        </a:p>
      </dgm:t>
    </dgm:pt>
    <dgm:pt modelId="{C2494A12-CF79-4462-857A-4ED6E58A27C1}">
      <dgm:prSet phldrT="[Tekst]" custT="1"/>
      <dgm:spPr/>
      <dgm:t>
        <a:bodyPr/>
        <a:lstStyle/>
        <a:p>
          <a:r>
            <a:rPr lang="en-GB" sz="1600" noProof="0" dirty="0">
              <a:latin typeface="Arial" panose="020B0604020202020204" pitchFamily="34" charset="0"/>
              <a:cs typeface="Arial" panose="020B0604020202020204" pitchFamily="34" charset="0"/>
            </a:rPr>
            <a:t>Networks</a:t>
          </a:r>
        </a:p>
      </dgm:t>
    </dgm:pt>
    <dgm:pt modelId="{A2DF4CA2-3627-4F6D-9F53-A93DB8656C25}" type="parTrans" cxnId="{785F87FE-B921-4D1A-B6AA-AD7D66CE27ED}">
      <dgm:prSet/>
      <dgm:spPr/>
      <dgm:t>
        <a:bodyPr/>
        <a:lstStyle/>
        <a:p>
          <a:endParaRPr lang="nl-NL"/>
        </a:p>
      </dgm:t>
    </dgm:pt>
    <dgm:pt modelId="{4639C3AD-FFE8-4F49-8E38-A28E0AC32389}" type="sibTrans" cxnId="{785F87FE-B921-4D1A-B6AA-AD7D66CE27ED}">
      <dgm:prSet/>
      <dgm:spPr/>
      <dgm:t>
        <a:bodyPr/>
        <a:lstStyle/>
        <a:p>
          <a:endParaRPr lang="nl-NL"/>
        </a:p>
      </dgm:t>
    </dgm:pt>
    <dgm:pt modelId="{3D349D40-51FD-4BFD-9E9F-9320BC21A489}" type="pres">
      <dgm:prSet presAssocID="{EA246308-040A-4EBC-98A8-886FE2AF89F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nl-NL"/>
        </a:p>
      </dgm:t>
    </dgm:pt>
    <dgm:pt modelId="{00F5B5A8-9600-4222-AD7E-08BA264F0838}" type="pres">
      <dgm:prSet presAssocID="{EA246308-040A-4EBC-98A8-886FE2AF89FA}" presName="Name1" presStyleCnt="0"/>
      <dgm:spPr/>
    </dgm:pt>
    <dgm:pt modelId="{03746CB9-F322-42F2-8A8A-747F995484A5}" type="pres">
      <dgm:prSet presAssocID="{EA246308-040A-4EBC-98A8-886FE2AF89FA}" presName="cycle" presStyleCnt="0"/>
      <dgm:spPr/>
    </dgm:pt>
    <dgm:pt modelId="{054C9B74-28D7-41F4-A579-779810DA3B13}" type="pres">
      <dgm:prSet presAssocID="{EA246308-040A-4EBC-98A8-886FE2AF89FA}" presName="srcNode" presStyleLbl="node1" presStyleIdx="0" presStyleCnt="4"/>
      <dgm:spPr/>
    </dgm:pt>
    <dgm:pt modelId="{C14FE9B0-1798-42C3-A57F-9C8EF311A27D}" type="pres">
      <dgm:prSet presAssocID="{EA246308-040A-4EBC-98A8-886FE2AF89FA}" presName="conn" presStyleLbl="parChTrans1D2" presStyleIdx="0" presStyleCnt="1"/>
      <dgm:spPr/>
      <dgm:t>
        <a:bodyPr/>
        <a:lstStyle/>
        <a:p>
          <a:endParaRPr lang="nl-NL"/>
        </a:p>
      </dgm:t>
    </dgm:pt>
    <dgm:pt modelId="{83BF9D66-D210-4C03-8E90-972118E39064}" type="pres">
      <dgm:prSet presAssocID="{EA246308-040A-4EBC-98A8-886FE2AF89FA}" presName="extraNode" presStyleLbl="node1" presStyleIdx="0" presStyleCnt="4"/>
      <dgm:spPr/>
    </dgm:pt>
    <dgm:pt modelId="{943F9DB0-8B1D-4F2C-817C-A4578CC9FACF}" type="pres">
      <dgm:prSet presAssocID="{EA246308-040A-4EBC-98A8-886FE2AF89FA}" presName="dstNode" presStyleLbl="node1" presStyleIdx="0" presStyleCnt="4"/>
      <dgm:spPr/>
    </dgm:pt>
    <dgm:pt modelId="{101BEA7D-7526-400E-BE64-6A00B85B5271}" type="pres">
      <dgm:prSet presAssocID="{B46331C0-7A43-4908-AD6C-86E0C5AC880F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322AB49D-7D67-4FB6-B553-5CB43BBB75C9}" type="pres">
      <dgm:prSet presAssocID="{B46331C0-7A43-4908-AD6C-86E0C5AC880F}" presName="accent_1" presStyleCnt="0"/>
      <dgm:spPr/>
    </dgm:pt>
    <dgm:pt modelId="{F637D821-50AA-4EA4-8DA6-A86F54E6B14F}" type="pres">
      <dgm:prSet presAssocID="{B46331C0-7A43-4908-AD6C-86E0C5AC880F}" presName="accentRepeatNode" presStyleLbl="solidFgAcc1" presStyleIdx="0" presStyleCnt="4"/>
      <dgm:spPr/>
    </dgm:pt>
    <dgm:pt modelId="{68729645-1A51-44DB-81B4-F260B1D72A35}" type="pres">
      <dgm:prSet presAssocID="{B1301E34-F84E-4D5F-ADFA-A3D9324974F1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2B6D093D-A62D-4721-9854-3626CF33CF18}" type="pres">
      <dgm:prSet presAssocID="{B1301E34-F84E-4D5F-ADFA-A3D9324974F1}" presName="accent_2" presStyleCnt="0"/>
      <dgm:spPr/>
    </dgm:pt>
    <dgm:pt modelId="{3BB05CB3-E039-4CC2-A1AB-3106D0AFFF88}" type="pres">
      <dgm:prSet presAssocID="{B1301E34-F84E-4D5F-ADFA-A3D9324974F1}" presName="accentRepeatNode" presStyleLbl="solidFgAcc1" presStyleIdx="1" presStyleCnt="4"/>
      <dgm:spPr/>
    </dgm:pt>
    <dgm:pt modelId="{DFDC1D9A-D909-4090-99C6-3A465E37DA8F}" type="pres">
      <dgm:prSet presAssocID="{926EA9F5-27D2-401C-B11A-D8E0F2CE8D8E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D1F51C93-7AFD-4E41-93D2-6DED2FB0B0E0}" type="pres">
      <dgm:prSet presAssocID="{926EA9F5-27D2-401C-B11A-D8E0F2CE8D8E}" presName="accent_3" presStyleCnt="0"/>
      <dgm:spPr/>
    </dgm:pt>
    <dgm:pt modelId="{87220D44-BDB5-4A81-9393-9EFC5F2B4711}" type="pres">
      <dgm:prSet presAssocID="{926EA9F5-27D2-401C-B11A-D8E0F2CE8D8E}" presName="accentRepeatNode" presStyleLbl="solidFgAcc1" presStyleIdx="2" presStyleCnt="4"/>
      <dgm:spPr/>
    </dgm:pt>
    <dgm:pt modelId="{2F7169CE-BF8C-45E8-A4FC-87CA2C795AE2}" type="pres">
      <dgm:prSet presAssocID="{C2494A12-CF79-4462-857A-4ED6E58A27C1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EBC43F81-2275-4F7B-8DC5-F78286799B12}" type="pres">
      <dgm:prSet presAssocID="{C2494A12-CF79-4462-857A-4ED6E58A27C1}" presName="accent_4" presStyleCnt="0"/>
      <dgm:spPr/>
    </dgm:pt>
    <dgm:pt modelId="{955C0B61-F3AA-4078-85DE-FD65193D4889}" type="pres">
      <dgm:prSet presAssocID="{C2494A12-CF79-4462-857A-4ED6E58A27C1}" presName="accentRepeatNode" presStyleLbl="solidFgAcc1" presStyleIdx="3" presStyleCnt="4"/>
      <dgm:spPr/>
    </dgm:pt>
  </dgm:ptLst>
  <dgm:cxnLst>
    <dgm:cxn modelId="{C95A848C-EA21-446C-8C9E-B80F681A9B60}" srcId="{EA246308-040A-4EBC-98A8-886FE2AF89FA}" destId="{B46331C0-7A43-4908-AD6C-86E0C5AC880F}" srcOrd="0" destOrd="0" parTransId="{5FC2ECB8-D95A-4D00-8600-6F425FCCB4BA}" sibTransId="{508A6654-D579-4D0D-B294-20966CC0685E}"/>
    <dgm:cxn modelId="{DE68FB3D-EABD-475F-A50E-A1A68553DF96}" type="presOf" srcId="{EA246308-040A-4EBC-98A8-886FE2AF89FA}" destId="{3D349D40-51FD-4BFD-9E9F-9320BC21A489}" srcOrd="0" destOrd="0" presId="urn:microsoft.com/office/officeart/2008/layout/VerticalCurvedList"/>
    <dgm:cxn modelId="{E12EC5A6-D37E-4469-9C19-D648D142D7D9}" type="presOf" srcId="{B1301E34-F84E-4D5F-ADFA-A3D9324974F1}" destId="{68729645-1A51-44DB-81B4-F260B1D72A35}" srcOrd="0" destOrd="0" presId="urn:microsoft.com/office/officeart/2008/layout/VerticalCurvedList"/>
    <dgm:cxn modelId="{785F87FE-B921-4D1A-B6AA-AD7D66CE27ED}" srcId="{EA246308-040A-4EBC-98A8-886FE2AF89FA}" destId="{C2494A12-CF79-4462-857A-4ED6E58A27C1}" srcOrd="3" destOrd="0" parTransId="{A2DF4CA2-3627-4F6D-9F53-A93DB8656C25}" sibTransId="{4639C3AD-FFE8-4F49-8E38-A28E0AC32389}"/>
    <dgm:cxn modelId="{9FDCED37-511C-428E-9861-1EFC7568A659}" srcId="{EA246308-040A-4EBC-98A8-886FE2AF89FA}" destId="{926EA9F5-27D2-401C-B11A-D8E0F2CE8D8E}" srcOrd="2" destOrd="0" parTransId="{90909DEE-9C1E-4454-8529-4EF9A3613A1F}" sibTransId="{8300B220-4989-4463-A01C-9D967B83E36D}"/>
    <dgm:cxn modelId="{4B7A46B7-EF66-48EA-AB5D-0EF3A5CA86CB}" type="presOf" srcId="{926EA9F5-27D2-401C-B11A-D8E0F2CE8D8E}" destId="{DFDC1D9A-D909-4090-99C6-3A465E37DA8F}" srcOrd="0" destOrd="0" presId="urn:microsoft.com/office/officeart/2008/layout/VerticalCurvedList"/>
    <dgm:cxn modelId="{A9B430C0-1A9E-4691-8EF0-DCF322E4D2F1}" type="presOf" srcId="{C2494A12-CF79-4462-857A-4ED6E58A27C1}" destId="{2F7169CE-BF8C-45E8-A4FC-87CA2C795AE2}" srcOrd="0" destOrd="0" presId="urn:microsoft.com/office/officeart/2008/layout/VerticalCurvedList"/>
    <dgm:cxn modelId="{C06EDF1F-1599-4EA1-ADBD-6CE8477EB840}" type="presOf" srcId="{508A6654-D579-4D0D-B294-20966CC0685E}" destId="{C14FE9B0-1798-42C3-A57F-9C8EF311A27D}" srcOrd="0" destOrd="0" presId="urn:microsoft.com/office/officeart/2008/layout/VerticalCurvedList"/>
    <dgm:cxn modelId="{B0D6062D-5CAD-4754-98CF-3B38BBE431C0}" type="presOf" srcId="{B46331C0-7A43-4908-AD6C-86E0C5AC880F}" destId="{101BEA7D-7526-400E-BE64-6A00B85B5271}" srcOrd="0" destOrd="0" presId="urn:microsoft.com/office/officeart/2008/layout/VerticalCurvedList"/>
    <dgm:cxn modelId="{68FAE141-61D2-42B8-8604-3A4C75742B53}" srcId="{EA246308-040A-4EBC-98A8-886FE2AF89FA}" destId="{B1301E34-F84E-4D5F-ADFA-A3D9324974F1}" srcOrd="1" destOrd="0" parTransId="{50A9C27B-1ED9-46E3-AC84-B9A33CEA4C36}" sibTransId="{0856B438-AC2B-4A7C-B116-F481FCAA01D8}"/>
    <dgm:cxn modelId="{25812EF8-9E4B-476A-A73B-BB3F8508493A}" type="presParOf" srcId="{3D349D40-51FD-4BFD-9E9F-9320BC21A489}" destId="{00F5B5A8-9600-4222-AD7E-08BA264F0838}" srcOrd="0" destOrd="0" presId="urn:microsoft.com/office/officeart/2008/layout/VerticalCurvedList"/>
    <dgm:cxn modelId="{CDBEBAEC-1445-4D67-9444-1830D8B8EDD3}" type="presParOf" srcId="{00F5B5A8-9600-4222-AD7E-08BA264F0838}" destId="{03746CB9-F322-42F2-8A8A-747F995484A5}" srcOrd="0" destOrd="0" presId="urn:microsoft.com/office/officeart/2008/layout/VerticalCurvedList"/>
    <dgm:cxn modelId="{8D10297C-7A18-47D5-B9F9-2316AE0B97A4}" type="presParOf" srcId="{03746CB9-F322-42F2-8A8A-747F995484A5}" destId="{054C9B74-28D7-41F4-A579-779810DA3B13}" srcOrd="0" destOrd="0" presId="urn:microsoft.com/office/officeart/2008/layout/VerticalCurvedList"/>
    <dgm:cxn modelId="{08895F92-592D-42FF-82C9-63F9007E3007}" type="presParOf" srcId="{03746CB9-F322-42F2-8A8A-747F995484A5}" destId="{C14FE9B0-1798-42C3-A57F-9C8EF311A27D}" srcOrd="1" destOrd="0" presId="urn:microsoft.com/office/officeart/2008/layout/VerticalCurvedList"/>
    <dgm:cxn modelId="{E9CD007F-CA51-480E-95EB-E7ACFB9231D0}" type="presParOf" srcId="{03746CB9-F322-42F2-8A8A-747F995484A5}" destId="{83BF9D66-D210-4C03-8E90-972118E39064}" srcOrd="2" destOrd="0" presId="urn:microsoft.com/office/officeart/2008/layout/VerticalCurvedList"/>
    <dgm:cxn modelId="{A710426D-A7C4-4FBD-AF76-E6AFFC836D83}" type="presParOf" srcId="{03746CB9-F322-42F2-8A8A-747F995484A5}" destId="{943F9DB0-8B1D-4F2C-817C-A4578CC9FACF}" srcOrd="3" destOrd="0" presId="urn:microsoft.com/office/officeart/2008/layout/VerticalCurvedList"/>
    <dgm:cxn modelId="{43F92E76-711A-4FD2-BAC6-5FA050E8BBBE}" type="presParOf" srcId="{00F5B5A8-9600-4222-AD7E-08BA264F0838}" destId="{101BEA7D-7526-400E-BE64-6A00B85B5271}" srcOrd="1" destOrd="0" presId="urn:microsoft.com/office/officeart/2008/layout/VerticalCurvedList"/>
    <dgm:cxn modelId="{19BCFE7E-4AF5-470D-BFF4-9FA8B4D9AF4F}" type="presParOf" srcId="{00F5B5A8-9600-4222-AD7E-08BA264F0838}" destId="{322AB49D-7D67-4FB6-B553-5CB43BBB75C9}" srcOrd="2" destOrd="0" presId="urn:microsoft.com/office/officeart/2008/layout/VerticalCurvedList"/>
    <dgm:cxn modelId="{2495B682-3672-4F1A-A631-C20C35D9C822}" type="presParOf" srcId="{322AB49D-7D67-4FB6-B553-5CB43BBB75C9}" destId="{F637D821-50AA-4EA4-8DA6-A86F54E6B14F}" srcOrd="0" destOrd="0" presId="urn:microsoft.com/office/officeart/2008/layout/VerticalCurvedList"/>
    <dgm:cxn modelId="{A131C77C-44DD-4E6D-96F4-0034C341C18B}" type="presParOf" srcId="{00F5B5A8-9600-4222-AD7E-08BA264F0838}" destId="{68729645-1A51-44DB-81B4-F260B1D72A35}" srcOrd="3" destOrd="0" presId="urn:microsoft.com/office/officeart/2008/layout/VerticalCurvedList"/>
    <dgm:cxn modelId="{536A936B-B2DA-4865-B6F7-7B923090B3A4}" type="presParOf" srcId="{00F5B5A8-9600-4222-AD7E-08BA264F0838}" destId="{2B6D093D-A62D-4721-9854-3626CF33CF18}" srcOrd="4" destOrd="0" presId="urn:microsoft.com/office/officeart/2008/layout/VerticalCurvedList"/>
    <dgm:cxn modelId="{9B8B1F0C-5C8A-4A83-A0D9-EC382B5367B3}" type="presParOf" srcId="{2B6D093D-A62D-4721-9854-3626CF33CF18}" destId="{3BB05CB3-E039-4CC2-A1AB-3106D0AFFF88}" srcOrd="0" destOrd="0" presId="urn:microsoft.com/office/officeart/2008/layout/VerticalCurvedList"/>
    <dgm:cxn modelId="{A6B30C76-1AC8-43A9-B0DC-B0FB2FA8F65F}" type="presParOf" srcId="{00F5B5A8-9600-4222-AD7E-08BA264F0838}" destId="{DFDC1D9A-D909-4090-99C6-3A465E37DA8F}" srcOrd="5" destOrd="0" presId="urn:microsoft.com/office/officeart/2008/layout/VerticalCurvedList"/>
    <dgm:cxn modelId="{65B702FF-B407-4CFE-8924-CD4C3C861152}" type="presParOf" srcId="{00F5B5A8-9600-4222-AD7E-08BA264F0838}" destId="{D1F51C93-7AFD-4E41-93D2-6DED2FB0B0E0}" srcOrd="6" destOrd="0" presId="urn:microsoft.com/office/officeart/2008/layout/VerticalCurvedList"/>
    <dgm:cxn modelId="{94F4D5CB-1B0E-411A-A059-C655108A5ED6}" type="presParOf" srcId="{D1F51C93-7AFD-4E41-93D2-6DED2FB0B0E0}" destId="{87220D44-BDB5-4A81-9393-9EFC5F2B4711}" srcOrd="0" destOrd="0" presId="urn:microsoft.com/office/officeart/2008/layout/VerticalCurvedList"/>
    <dgm:cxn modelId="{4DF13CCD-A7E5-48DA-B76A-98172715AEA5}" type="presParOf" srcId="{00F5B5A8-9600-4222-AD7E-08BA264F0838}" destId="{2F7169CE-BF8C-45E8-A4FC-87CA2C795AE2}" srcOrd="7" destOrd="0" presId="urn:microsoft.com/office/officeart/2008/layout/VerticalCurvedList"/>
    <dgm:cxn modelId="{079CEF94-174F-43EA-B8C9-91562EEE10EF}" type="presParOf" srcId="{00F5B5A8-9600-4222-AD7E-08BA264F0838}" destId="{EBC43F81-2275-4F7B-8DC5-F78286799B12}" srcOrd="8" destOrd="0" presId="urn:microsoft.com/office/officeart/2008/layout/VerticalCurvedList"/>
    <dgm:cxn modelId="{8A7CB580-A443-4D84-9DFE-FF2CF8A021D5}" type="presParOf" srcId="{EBC43F81-2275-4F7B-8DC5-F78286799B12}" destId="{955C0B61-F3AA-4078-85DE-FD65193D488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188E8EA-DC2A-450F-8600-C4F419F99702}" type="doc">
      <dgm:prSet loTypeId="urn:microsoft.com/office/officeart/2005/8/layout/equation1" loCatId="process" qsTypeId="urn:microsoft.com/office/officeart/2005/8/quickstyle/simple1" qsCatId="simple" csTypeId="urn:microsoft.com/office/officeart/2005/8/colors/accent1_2" csCatId="accent1" phldr="1"/>
      <dgm:spPr/>
    </dgm:pt>
    <dgm:pt modelId="{CDC8DDA9-DCB1-4E19-8345-9AEEC7EE092C}">
      <dgm:prSet phldrT="[Tekst]" custT="1"/>
      <dgm:spPr/>
      <dgm:t>
        <a:bodyPr/>
        <a:lstStyle/>
        <a:p>
          <a:r>
            <a:rPr lang="en-GB" sz="1400" noProof="0" dirty="0">
              <a:latin typeface="Arial" panose="020B0604020202020204" pitchFamily="34" charset="0"/>
              <a:cs typeface="Arial" panose="020B0604020202020204" pitchFamily="34" charset="0"/>
            </a:rPr>
            <a:t>Customer value proposition</a:t>
          </a:r>
        </a:p>
      </dgm:t>
    </dgm:pt>
    <dgm:pt modelId="{53D8201C-4370-4F29-88ED-E2A7B2BB5B52}" type="parTrans" cxnId="{9B98A050-55C2-40AE-B010-60EB93210170}">
      <dgm:prSet/>
      <dgm:spPr/>
      <dgm:t>
        <a:bodyPr/>
        <a:lstStyle/>
        <a:p>
          <a:endParaRPr lang="nl-NL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E1BA911-B2A2-4215-8C3E-4A4B0541AB36}" type="sibTrans" cxnId="{9B98A050-55C2-40AE-B010-60EB93210170}">
      <dgm:prSet custT="1"/>
      <dgm:spPr/>
      <dgm:t>
        <a:bodyPr/>
        <a:lstStyle/>
        <a:p>
          <a:endParaRPr lang="nl-NL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0753D74-52E5-4637-A5DC-0176F4E93985}">
      <dgm:prSet phldrT="[Tekst]" custT="1"/>
      <dgm:spPr/>
      <dgm:t>
        <a:bodyPr/>
        <a:lstStyle/>
        <a:p>
          <a:r>
            <a:rPr lang="en-GB" sz="1400" noProof="0" dirty="0">
              <a:latin typeface="Arial" panose="020B0604020202020204" pitchFamily="34" charset="0"/>
              <a:cs typeface="Arial" panose="020B0604020202020204" pitchFamily="34" charset="0"/>
            </a:rPr>
            <a:t>Profit formula</a:t>
          </a:r>
        </a:p>
      </dgm:t>
    </dgm:pt>
    <dgm:pt modelId="{00DDEE6E-81BF-4638-A75E-1F5D46852C56}" type="parTrans" cxnId="{CB8B1DD5-1ECD-4AC5-842B-8F4086F7C189}">
      <dgm:prSet/>
      <dgm:spPr/>
      <dgm:t>
        <a:bodyPr/>
        <a:lstStyle/>
        <a:p>
          <a:endParaRPr lang="nl-NL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54AE028-3026-4F45-AA85-30BACEFCEF21}" type="sibTrans" cxnId="{CB8B1DD5-1ECD-4AC5-842B-8F4086F7C189}">
      <dgm:prSet custT="1"/>
      <dgm:spPr/>
      <dgm:t>
        <a:bodyPr/>
        <a:lstStyle/>
        <a:p>
          <a:endParaRPr lang="nl-NL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C4F4EB1-A4D1-4F0C-9A62-2C12BAED6F41}">
      <dgm:prSet phldrT="[Tekst]" custT="1"/>
      <dgm:spPr/>
      <dgm:t>
        <a:bodyPr/>
        <a:lstStyle/>
        <a:p>
          <a:r>
            <a:rPr lang="en-GB" sz="1400" noProof="0" dirty="0">
              <a:latin typeface="Arial" panose="020B0604020202020204" pitchFamily="34" charset="0"/>
              <a:cs typeface="Arial" panose="020B0604020202020204" pitchFamily="34" charset="0"/>
            </a:rPr>
            <a:t>Business model</a:t>
          </a:r>
        </a:p>
      </dgm:t>
    </dgm:pt>
    <dgm:pt modelId="{F93A94A3-CDE1-415A-9F9C-9683727E594B}" type="parTrans" cxnId="{0CCE94E1-00F9-4B8C-84BF-250E1603844E}">
      <dgm:prSet/>
      <dgm:spPr/>
      <dgm:t>
        <a:bodyPr/>
        <a:lstStyle/>
        <a:p>
          <a:endParaRPr lang="nl-NL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BE99263-4B23-4E2C-AC00-BFAFB3C13D16}" type="sibTrans" cxnId="{0CCE94E1-00F9-4B8C-84BF-250E1603844E}">
      <dgm:prSet/>
      <dgm:spPr/>
      <dgm:t>
        <a:bodyPr/>
        <a:lstStyle/>
        <a:p>
          <a:endParaRPr lang="nl-NL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6898668-C1BA-407C-A3DE-276DAF79F160}">
      <dgm:prSet phldrT="[Tekst]" custT="1"/>
      <dgm:spPr/>
      <dgm:t>
        <a:bodyPr/>
        <a:lstStyle/>
        <a:p>
          <a:r>
            <a:rPr lang="en-GB" sz="1400" noProof="0" dirty="0">
              <a:latin typeface="Arial" panose="020B0604020202020204" pitchFamily="34" charset="0"/>
              <a:cs typeface="Arial" panose="020B0604020202020204" pitchFamily="34" charset="0"/>
            </a:rPr>
            <a:t>Key resources &amp; processes</a:t>
          </a:r>
        </a:p>
      </dgm:t>
    </dgm:pt>
    <dgm:pt modelId="{4AA5C5F2-D64D-4A8E-950F-9C1A9D26A440}" type="parTrans" cxnId="{355A7DAE-FB26-40E1-A064-BC7D1000120C}">
      <dgm:prSet/>
      <dgm:spPr/>
      <dgm:t>
        <a:bodyPr/>
        <a:lstStyle/>
        <a:p>
          <a:endParaRPr lang="nl-NL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16C52B1-E23F-489B-A088-D1C4086EB6D4}" type="sibTrans" cxnId="{355A7DAE-FB26-40E1-A064-BC7D1000120C}">
      <dgm:prSet custT="1"/>
      <dgm:spPr/>
      <dgm:t>
        <a:bodyPr/>
        <a:lstStyle/>
        <a:p>
          <a:endParaRPr lang="nl-NL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7867C8B-4363-49AD-BDEA-A1DAA4E27578}" type="pres">
      <dgm:prSet presAssocID="{5188E8EA-DC2A-450F-8600-C4F419F99702}" presName="linearFlow" presStyleCnt="0">
        <dgm:presLayoutVars>
          <dgm:dir/>
          <dgm:resizeHandles val="exact"/>
        </dgm:presLayoutVars>
      </dgm:prSet>
      <dgm:spPr/>
    </dgm:pt>
    <dgm:pt modelId="{463F4098-9D1C-42E3-B884-F3BE5CB19BA5}" type="pres">
      <dgm:prSet presAssocID="{CDC8DDA9-DCB1-4E19-8345-9AEEC7EE092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0B09A5B0-E3D6-4249-B89D-C282EB9E3638}" type="pres">
      <dgm:prSet presAssocID="{FE1BA911-B2A2-4215-8C3E-4A4B0541AB36}" presName="spacerL" presStyleCnt="0"/>
      <dgm:spPr/>
    </dgm:pt>
    <dgm:pt modelId="{3B217E14-ED6F-495F-908E-FCCFB1BB5895}" type="pres">
      <dgm:prSet presAssocID="{FE1BA911-B2A2-4215-8C3E-4A4B0541AB36}" presName="sibTrans" presStyleLbl="sibTrans2D1" presStyleIdx="0" presStyleCnt="3"/>
      <dgm:spPr/>
      <dgm:t>
        <a:bodyPr/>
        <a:lstStyle/>
        <a:p>
          <a:endParaRPr lang="nl-NL"/>
        </a:p>
      </dgm:t>
    </dgm:pt>
    <dgm:pt modelId="{6038DB52-AE79-4117-8387-B8C8C8DA8068}" type="pres">
      <dgm:prSet presAssocID="{FE1BA911-B2A2-4215-8C3E-4A4B0541AB36}" presName="spacerR" presStyleCnt="0"/>
      <dgm:spPr/>
    </dgm:pt>
    <dgm:pt modelId="{50E9886A-D48E-4C98-9942-11C3D85113E7}" type="pres">
      <dgm:prSet presAssocID="{90753D74-52E5-4637-A5DC-0176F4E93985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0EC5B752-8627-4F9B-86A8-5B09008C85D3}" type="pres">
      <dgm:prSet presAssocID="{E54AE028-3026-4F45-AA85-30BACEFCEF21}" presName="spacerL" presStyleCnt="0"/>
      <dgm:spPr/>
    </dgm:pt>
    <dgm:pt modelId="{694D99E7-69ED-4BFB-8531-37046F9C5081}" type="pres">
      <dgm:prSet presAssocID="{E54AE028-3026-4F45-AA85-30BACEFCEF21}" presName="sibTrans" presStyleLbl="sibTrans2D1" presStyleIdx="1" presStyleCnt="3"/>
      <dgm:spPr/>
      <dgm:t>
        <a:bodyPr/>
        <a:lstStyle/>
        <a:p>
          <a:endParaRPr lang="nl-NL"/>
        </a:p>
      </dgm:t>
    </dgm:pt>
    <dgm:pt modelId="{A6076745-11B2-4341-BE83-F6D8B2FFEF89}" type="pres">
      <dgm:prSet presAssocID="{E54AE028-3026-4F45-AA85-30BACEFCEF21}" presName="spacerR" presStyleCnt="0"/>
      <dgm:spPr/>
    </dgm:pt>
    <dgm:pt modelId="{7FEC00D1-5CAA-4760-A967-9DC4775EF97E}" type="pres">
      <dgm:prSet presAssocID="{96898668-C1BA-407C-A3DE-276DAF79F160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9E19D1A4-EA0C-4AD3-906C-235AB3B2771E}" type="pres">
      <dgm:prSet presAssocID="{F16C52B1-E23F-489B-A088-D1C4086EB6D4}" presName="spacerL" presStyleCnt="0"/>
      <dgm:spPr/>
    </dgm:pt>
    <dgm:pt modelId="{A12BE8CB-872C-4968-8FE2-5DF0BBC98FC0}" type="pres">
      <dgm:prSet presAssocID="{F16C52B1-E23F-489B-A088-D1C4086EB6D4}" presName="sibTrans" presStyleLbl="sibTrans2D1" presStyleIdx="2" presStyleCnt="3"/>
      <dgm:spPr/>
      <dgm:t>
        <a:bodyPr/>
        <a:lstStyle/>
        <a:p>
          <a:endParaRPr lang="nl-NL"/>
        </a:p>
      </dgm:t>
    </dgm:pt>
    <dgm:pt modelId="{AD7FF18C-9283-4079-91FA-A7BDB5B81235}" type="pres">
      <dgm:prSet presAssocID="{F16C52B1-E23F-489B-A088-D1C4086EB6D4}" presName="spacerR" presStyleCnt="0"/>
      <dgm:spPr/>
    </dgm:pt>
    <dgm:pt modelId="{8B7537FD-86B2-4282-9742-37D2BF459153}" type="pres">
      <dgm:prSet presAssocID="{6C4F4EB1-A4D1-4F0C-9A62-2C12BAED6F4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F9388D61-6FB1-41E5-898F-37E260941C7F}" type="presOf" srcId="{90753D74-52E5-4637-A5DC-0176F4E93985}" destId="{50E9886A-D48E-4C98-9942-11C3D85113E7}" srcOrd="0" destOrd="0" presId="urn:microsoft.com/office/officeart/2005/8/layout/equation1"/>
    <dgm:cxn modelId="{10445ACA-84EE-42B0-BA18-74F760AB75FD}" type="presOf" srcId="{CDC8DDA9-DCB1-4E19-8345-9AEEC7EE092C}" destId="{463F4098-9D1C-42E3-B884-F3BE5CB19BA5}" srcOrd="0" destOrd="0" presId="urn:microsoft.com/office/officeart/2005/8/layout/equation1"/>
    <dgm:cxn modelId="{9B98A050-55C2-40AE-B010-60EB93210170}" srcId="{5188E8EA-DC2A-450F-8600-C4F419F99702}" destId="{CDC8DDA9-DCB1-4E19-8345-9AEEC7EE092C}" srcOrd="0" destOrd="0" parTransId="{53D8201C-4370-4F29-88ED-E2A7B2BB5B52}" sibTransId="{FE1BA911-B2A2-4215-8C3E-4A4B0541AB36}"/>
    <dgm:cxn modelId="{0CCE94E1-00F9-4B8C-84BF-250E1603844E}" srcId="{5188E8EA-DC2A-450F-8600-C4F419F99702}" destId="{6C4F4EB1-A4D1-4F0C-9A62-2C12BAED6F41}" srcOrd="3" destOrd="0" parTransId="{F93A94A3-CDE1-415A-9F9C-9683727E594B}" sibTransId="{5BE99263-4B23-4E2C-AC00-BFAFB3C13D16}"/>
    <dgm:cxn modelId="{BC119EB1-AD8F-4BAB-B290-861B7A6DBDB7}" type="presOf" srcId="{F16C52B1-E23F-489B-A088-D1C4086EB6D4}" destId="{A12BE8CB-872C-4968-8FE2-5DF0BBC98FC0}" srcOrd="0" destOrd="0" presId="urn:microsoft.com/office/officeart/2005/8/layout/equation1"/>
    <dgm:cxn modelId="{CB8B1DD5-1ECD-4AC5-842B-8F4086F7C189}" srcId="{5188E8EA-DC2A-450F-8600-C4F419F99702}" destId="{90753D74-52E5-4637-A5DC-0176F4E93985}" srcOrd="1" destOrd="0" parTransId="{00DDEE6E-81BF-4638-A75E-1F5D46852C56}" sibTransId="{E54AE028-3026-4F45-AA85-30BACEFCEF21}"/>
    <dgm:cxn modelId="{752C6CEE-0226-4472-B153-687AF725D584}" type="presOf" srcId="{FE1BA911-B2A2-4215-8C3E-4A4B0541AB36}" destId="{3B217E14-ED6F-495F-908E-FCCFB1BB5895}" srcOrd="0" destOrd="0" presId="urn:microsoft.com/office/officeart/2005/8/layout/equation1"/>
    <dgm:cxn modelId="{D31148A1-AF52-43B6-A92A-7E229D98E806}" type="presOf" srcId="{96898668-C1BA-407C-A3DE-276DAF79F160}" destId="{7FEC00D1-5CAA-4760-A967-9DC4775EF97E}" srcOrd="0" destOrd="0" presId="urn:microsoft.com/office/officeart/2005/8/layout/equation1"/>
    <dgm:cxn modelId="{365878CC-41FC-4CF4-AF78-A1074C7EC94D}" type="presOf" srcId="{5188E8EA-DC2A-450F-8600-C4F419F99702}" destId="{17867C8B-4363-49AD-BDEA-A1DAA4E27578}" srcOrd="0" destOrd="0" presId="urn:microsoft.com/office/officeart/2005/8/layout/equation1"/>
    <dgm:cxn modelId="{670E5557-EEC3-42CE-9F7E-204E3B0275C1}" type="presOf" srcId="{E54AE028-3026-4F45-AA85-30BACEFCEF21}" destId="{694D99E7-69ED-4BFB-8531-37046F9C5081}" srcOrd="0" destOrd="0" presId="urn:microsoft.com/office/officeart/2005/8/layout/equation1"/>
    <dgm:cxn modelId="{355A7DAE-FB26-40E1-A064-BC7D1000120C}" srcId="{5188E8EA-DC2A-450F-8600-C4F419F99702}" destId="{96898668-C1BA-407C-A3DE-276DAF79F160}" srcOrd="2" destOrd="0" parTransId="{4AA5C5F2-D64D-4A8E-950F-9C1A9D26A440}" sibTransId="{F16C52B1-E23F-489B-A088-D1C4086EB6D4}"/>
    <dgm:cxn modelId="{C37F3F86-811C-41EC-9E35-577ADB9CF9E1}" type="presOf" srcId="{6C4F4EB1-A4D1-4F0C-9A62-2C12BAED6F41}" destId="{8B7537FD-86B2-4282-9742-37D2BF459153}" srcOrd="0" destOrd="0" presId="urn:microsoft.com/office/officeart/2005/8/layout/equation1"/>
    <dgm:cxn modelId="{AAAA8DA7-BCB8-4251-9A7C-E3BDA59483F4}" type="presParOf" srcId="{17867C8B-4363-49AD-BDEA-A1DAA4E27578}" destId="{463F4098-9D1C-42E3-B884-F3BE5CB19BA5}" srcOrd="0" destOrd="0" presId="urn:microsoft.com/office/officeart/2005/8/layout/equation1"/>
    <dgm:cxn modelId="{CB6B0A4C-CFCC-4A0F-A2A8-B6CE7E7B0C41}" type="presParOf" srcId="{17867C8B-4363-49AD-BDEA-A1DAA4E27578}" destId="{0B09A5B0-E3D6-4249-B89D-C282EB9E3638}" srcOrd="1" destOrd="0" presId="urn:microsoft.com/office/officeart/2005/8/layout/equation1"/>
    <dgm:cxn modelId="{8AB5C938-53A8-40DD-8012-7A2BF4D88BBF}" type="presParOf" srcId="{17867C8B-4363-49AD-BDEA-A1DAA4E27578}" destId="{3B217E14-ED6F-495F-908E-FCCFB1BB5895}" srcOrd="2" destOrd="0" presId="urn:microsoft.com/office/officeart/2005/8/layout/equation1"/>
    <dgm:cxn modelId="{8AE17F88-1FFF-427F-AC42-4A40C2E055FF}" type="presParOf" srcId="{17867C8B-4363-49AD-BDEA-A1DAA4E27578}" destId="{6038DB52-AE79-4117-8387-B8C8C8DA8068}" srcOrd="3" destOrd="0" presId="urn:microsoft.com/office/officeart/2005/8/layout/equation1"/>
    <dgm:cxn modelId="{B1416C2C-FB12-4655-8C66-1A6ECEE6C567}" type="presParOf" srcId="{17867C8B-4363-49AD-BDEA-A1DAA4E27578}" destId="{50E9886A-D48E-4C98-9942-11C3D85113E7}" srcOrd="4" destOrd="0" presId="urn:microsoft.com/office/officeart/2005/8/layout/equation1"/>
    <dgm:cxn modelId="{5157ED24-A9E0-468C-8D88-CB294870C04E}" type="presParOf" srcId="{17867C8B-4363-49AD-BDEA-A1DAA4E27578}" destId="{0EC5B752-8627-4F9B-86A8-5B09008C85D3}" srcOrd="5" destOrd="0" presId="urn:microsoft.com/office/officeart/2005/8/layout/equation1"/>
    <dgm:cxn modelId="{BB01E8C9-DB0A-42D6-B963-50DE0B44034C}" type="presParOf" srcId="{17867C8B-4363-49AD-BDEA-A1DAA4E27578}" destId="{694D99E7-69ED-4BFB-8531-37046F9C5081}" srcOrd="6" destOrd="0" presId="urn:microsoft.com/office/officeart/2005/8/layout/equation1"/>
    <dgm:cxn modelId="{159A957E-3F8A-443F-915B-8DDEBCFE5319}" type="presParOf" srcId="{17867C8B-4363-49AD-BDEA-A1DAA4E27578}" destId="{A6076745-11B2-4341-BE83-F6D8B2FFEF89}" srcOrd="7" destOrd="0" presId="urn:microsoft.com/office/officeart/2005/8/layout/equation1"/>
    <dgm:cxn modelId="{EA0F49AC-8137-4855-9383-A047AA2741A9}" type="presParOf" srcId="{17867C8B-4363-49AD-BDEA-A1DAA4E27578}" destId="{7FEC00D1-5CAA-4760-A967-9DC4775EF97E}" srcOrd="8" destOrd="0" presId="urn:microsoft.com/office/officeart/2005/8/layout/equation1"/>
    <dgm:cxn modelId="{AC9E67C4-40AE-46DF-98ED-1E88522BAADC}" type="presParOf" srcId="{17867C8B-4363-49AD-BDEA-A1DAA4E27578}" destId="{9E19D1A4-EA0C-4AD3-906C-235AB3B2771E}" srcOrd="9" destOrd="0" presId="urn:microsoft.com/office/officeart/2005/8/layout/equation1"/>
    <dgm:cxn modelId="{76B2B144-6AF5-4AEC-8C3F-3EE3C244FC43}" type="presParOf" srcId="{17867C8B-4363-49AD-BDEA-A1DAA4E27578}" destId="{A12BE8CB-872C-4968-8FE2-5DF0BBC98FC0}" srcOrd="10" destOrd="0" presId="urn:microsoft.com/office/officeart/2005/8/layout/equation1"/>
    <dgm:cxn modelId="{196A4ED1-1F77-4497-84F8-938B1FAFE002}" type="presParOf" srcId="{17867C8B-4363-49AD-BDEA-A1DAA4E27578}" destId="{AD7FF18C-9283-4079-91FA-A7BDB5B81235}" srcOrd="11" destOrd="0" presId="urn:microsoft.com/office/officeart/2005/8/layout/equation1"/>
    <dgm:cxn modelId="{7CDFB762-612A-475B-8763-EB0C34E0AB96}" type="presParOf" srcId="{17867C8B-4363-49AD-BDEA-A1DAA4E27578}" destId="{8B7537FD-86B2-4282-9742-37D2BF459153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EC9DEC1-408C-4D04-AACE-2C9FD17014CE}" type="doc">
      <dgm:prSet loTypeId="urn:microsoft.com/office/officeart/2005/8/layout/venn2" loCatId="relationship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nl-NL"/>
        </a:p>
      </dgm:t>
    </dgm:pt>
    <dgm:pt modelId="{C3E51A28-E368-45F1-9A7D-672738354833}">
      <dgm:prSet phldrT="[Tekst]" custT="1"/>
      <dgm:spPr>
        <a:xfrm>
          <a:off x="1098550" y="0"/>
          <a:ext cx="1917700" cy="1917700"/>
        </a:xfrm>
        <a:prstGeom prst="ellipse">
          <a:avLst/>
        </a:prstGeom>
      </dgm:spPr>
      <dgm:t>
        <a:bodyPr/>
        <a:lstStyle/>
        <a:p>
          <a:pPr>
            <a:buNone/>
          </a:pPr>
          <a:r>
            <a:rPr lang="en-GB" sz="1600" noProof="0" dirty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Intangible resources</a:t>
          </a:r>
        </a:p>
      </dgm:t>
    </dgm:pt>
    <dgm:pt modelId="{0B8C06F3-AC06-4FC9-B031-F6DE03369DA2}" type="parTrans" cxnId="{F7738AE8-69A7-4E47-823D-EBC3458A6E07}">
      <dgm:prSet/>
      <dgm:spPr/>
      <dgm:t>
        <a:bodyPr/>
        <a:lstStyle/>
        <a:p>
          <a:endParaRPr lang="nl-NL"/>
        </a:p>
      </dgm:t>
    </dgm:pt>
    <dgm:pt modelId="{E8E38B05-199C-448B-B9A6-78953E272F44}" type="sibTrans" cxnId="{F7738AE8-69A7-4E47-823D-EBC3458A6E07}">
      <dgm:prSet/>
      <dgm:spPr/>
      <dgm:t>
        <a:bodyPr/>
        <a:lstStyle/>
        <a:p>
          <a:endParaRPr lang="nl-NL"/>
        </a:p>
      </dgm:t>
    </dgm:pt>
    <dgm:pt modelId="{0192A50F-0BA0-46E4-9B94-04FBC3215EAE}">
      <dgm:prSet phldrT="[Tekst]" custT="1"/>
      <dgm:spPr>
        <a:xfrm>
          <a:off x="1560058" y="703860"/>
          <a:ext cx="994682" cy="989403"/>
        </a:xfrm>
        <a:prstGeom prst="ellipse">
          <a:avLst/>
        </a:prstGeom>
      </dgm:spPr>
      <dgm:t>
        <a:bodyPr/>
        <a:lstStyle/>
        <a:p>
          <a:pPr>
            <a:buNone/>
          </a:pPr>
          <a:r>
            <a:rPr lang="en-GB" sz="1600" noProof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Intangible assets</a:t>
          </a:r>
          <a:endParaRPr lang="en-GB" sz="1600" noProof="0" dirty="0"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4F3E5ABC-B924-4431-AC4F-4743D91CB1D7}" type="parTrans" cxnId="{2EABAFAF-5C67-49C8-AAFE-2C0FBD8A01E1}">
      <dgm:prSet/>
      <dgm:spPr/>
      <dgm:t>
        <a:bodyPr/>
        <a:lstStyle/>
        <a:p>
          <a:endParaRPr lang="nl-NL"/>
        </a:p>
      </dgm:t>
    </dgm:pt>
    <dgm:pt modelId="{F6847384-1A97-458B-8C4A-271C1DFF168B}" type="sibTrans" cxnId="{2EABAFAF-5C67-49C8-AAFE-2C0FBD8A01E1}">
      <dgm:prSet/>
      <dgm:spPr/>
      <dgm:t>
        <a:bodyPr/>
        <a:lstStyle/>
        <a:p>
          <a:endParaRPr lang="nl-NL"/>
        </a:p>
      </dgm:t>
    </dgm:pt>
    <dgm:pt modelId="{B2F56742-CFE8-4FED-ACA2-2FB3ECA7BF92}" type="pres">
      <dgm:prSet presAssocID="{2EC9DEC1-408C-4D04-AACE-2C9FD17014CE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037DD4D2-BF66-4DDF-8EF8-9FD1B646C039}" type="pres">
      <dgm:prSet presAssocID="{2EC9DEC1-408C-4D04-AACE-2C9FD17014CE}" presName="comp1" presStyleCnt="0"/>
      <dgm:spPr/>
    </dgm:pt>
    <dgm:pt modelId="{6ABCD51A-8918-40B0-B649-D7E1BAEA141E}" type="pres">
      <dgm:prSet presAssocID="{2EC9DEC1-408C-4D04-AACE-2C9FD17014CE}" presName="circle1" presStyleLbl="node1" presStyleIdx="0" presStyleCnt="2"/>
      <dgm:spPr/>
      <dgm:t>
        <a:bodyPr/>
        <a:lstStyle/>
        <a:p>
          <a:endParaRPr lang="nl-NL"/>
        </a:p>
      </dgm:t>
    </dgm:pt>
    <dgm:pt modelId="{E333DDAA-29BD-4BC5-9B4D-D5552C028122}" type="pres">
      <dgm:prSet presAssocID="{2EC9DEC1-408C-4D04-AACE-2C9FD17014CE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D8C8C327-94C7-4DE4-A986-15488C39F360}" type="pres">
      <dgm:prSet presAssocID="{2EC9DEC1-408C-4D04-AACE-2C9FD17014CE}" presName="comp2" presStyleCnt="0"/>
      <dgm:spPr/>
    </dgm:pt>
    <dgm:pt modelId="{E8F707E2-A9F2-4521-96EA-88C163445E28}" type="pres">
      <dgm:prSet presAssocID="{2EC9DEC1-408C-4D04-AACE-2C9FD17014CE}" presName="circle2" presStyleLbl="node1" presStyleIdx="1" presStyleCnt="2" custScaleX="69158" custScaleY="68791"/>
      <dgm:spPr/>
      <dgm:t>
        <a:bodyPr/>
        <a:lstStyle/>
        <a:p>
          <a:endParaRPr lang="nl-NL"/>
        </a:p>
      </dgm:t>
    </dgm:pt>
    <dgm:pt modelId="{1DF93803-E3D9-4A50-8FD7-0566773E306C}" type="pres">
      <dgm:prSet presAssocID="{2EC9DEC1-408C-4D04-AACE-2C9FD17014CE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2EABAFAF-5C67-49C8-AAFE-2C0FBD8A01E1}" srcId="{2EC9DEC1-408C-4D04-AACE-2C9FD17014CE}" destId="{0192A50F-0BA0-46E4-9B94-04FBC3215EAE}" srcOrd="1" destOrd="0" parTransId="{4F3E5ABC-B924-4431-AC4F-4743D91CB1D7}" sibTransId="{F6847384-1A97-458B-8C4A-271C1DFF168B}"/>
    <dgm:cxn modelId="{3745BD22-F087-DB4C-B772-A81A811A1E8E}" type="presOf" srcId="{0192A50F-0BA0-46E4-9B94-04FBC3215EAE}" destId="{E8F707E2-A9F2-4521-96EA-88C163445E28}" srcOrd="0" destOrd="0" presId="urn:microsoft.com/office/officeart/2005/8/layout/venn2"/>
    <dgm:cxn modelId="{7C837F55-BC89-3840-9888-D686FF8A6EAB}" type="presOf" srcId="{0192A50F-0BA0-46E4-9B94-04FBC3215EAE}" destId="{1DF93803-E3D9-4A50-8FD7-0566773E306C}" srcOrd="1" destOrd="0" presId="urn:microsoft.com/office/officeart/2005/8/layout/venn2"/>
    <dgm:cxn modelId="{C407B11B-A7BF-104E-8EC4-B62596AD4FB3}" type="presOf" srcId="{C3E51A28-E368-45F1-9A7D-672738354833}" destId="{6ABCD51A-8918-40B0-B649-D7E1BAEA141E}" srcOrd="0" destOrd="0" presId="urn:microsoft.com/office/officeart/2005/8/layout/venn2"/>
    <dgm:cxn modelId="{D79AF5E4-1523-5E4C-9955-82A2150744A8}" type="presOf" srcId="{C3E51A28-E368-45F1-9A7D-672738354833}" destId="{E333DDAA-29BD-4BC5-9B4D-D5552C028122}" srcOrd="1" destOrd="0" presId="urn:microsoft.com/office/officeart/2005/8/layout/venn2"/>
    <dgm:cxn modelId="{F7738AE8-69A7-4E47-823D-EBC3458A6E07}" srcId="{2EC9DEC1-408C-4D04-AACE-2C9FD17014CE}" destId="{C3E51A28-E368-45F1-9A7D-672738354833}" srcOrd="0" destOrd="0" parTransId="{0B8C06F3-AC06-4FC9-B031-F6DE03369DA2}" sibTransId="{E8E38B05-199C-448B-B9A6-78953E272F44}"/>
    <dgm:cxn modelId="{9AFFD892-45FE-F240-97FC-FF0B49AD3AB8}" type="presOf" srcId="{2EC9DEC1-408C-4D04-AACE-2C9FD17014CE}" destId="{B2F56742-CFE8-4FED-ACA2-2FB3ECA7BF92}" srcOrd="0" destOrd="0" presId="urn:microsoft.com/office/officeart/2005/8/layout/venn2"/>
    <dgm:cxn modelId="{DB786107-10EC-BE4B-B6C2-7F16C94E48CE}" type="presParOf" srcId="{B2F56742-CFE8-4FED-ACA2-2FB3ECA7BF92}" destId="{037DD4D2-BF66-4DDF-8EF8-9FD1B646C039}" srcOrd="0" destOrd="0" presId="urn:microsoft.com/office/officeart/2005/8/layout/venn2"/>
    <dgm:cxn modelId="{B7901815-2A22-634B-931D-13BF9AF91526}" type="presParOf" srcId="{037DD4D2-BF66-4DDF-8EF8-9FD1B646C039}" destId="{6ABCD51A-8918-40B0-B649-D7E1BAEA141E}" srcOrd="0" destOrd="0" presId="urn:microsoft.com/office/officeart/2005/8/layout/venn2"/>
    <dgm:cxn modelId="{CC14571F-47BF-4046-A5FB-E14735CD3BF7}" type="presParOf" srcId="{037DD4D2-BF66-4DDF-8EF8-9FD1B646C039}" destId="{E333DDAA-29BD-4BC5-9B4D-D5552C028122}" srcOrd="1" destOrd="0" presId="urn:microsoft.com/office/officeart/2005/8/layout/venn2"/>
    <dgm:cxn modelId="{2732F3CD-768A-544E-A5E4-A4C5F94A4C03}" type="presParOf" srcId="{B2F56742-CFE8-4FED-ACA2-2FB3ECA7BF92}" destId="{D8C8C327-94C7-4DE4-A986-15488C39F360}" srcOrd="1" destOrd="0" presId="urn:microsoft.com/office/officeart/2005/8/layout/venn2"/>
    <dgm:cxn modelId="{CF02CB55-E5E0-0942-A3E9-200A4804E5B8}" type="presParOf" srcId="{D8C8C327-94C7-4DE4-A986-15488C39F360}" destId="{E8F707E2-A9F2-4521-96EA-88C163445E28}" srcOrd="0" destOrd="0" presId="urn:microsoft.com/office/officeart/2005/8/layout/venn2"/>
    <dgm:cxn modelId="{9BE1DD30-D825-7442-844D-9808D016BCA8}" type="presParOf" srcId="{D8C8C327-94C7-4DE4-A986-15488C39F360}" destId="{1DF93803-E3D9-4A50-8FD7-0566773E306C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6DE5158-C91F-4512-B418-97E884C579B7}" type="doc">
      <dgm:prSet loTypeId="urn:microsoft.com/office/officeart/2005/8/layout/venn1" loCatId="relationship" qsTypeId="urn:microsoft.com/office/officeart/2005/8/quickstyle/3d3" qsCatId="3D" csTypeId="urn:microsoft.com/office/officeart/2005/8/colors/accent1_2" csCatId="accent1" phldr="1"/>
      <dgm:spPr/>
    </dgm:pt>
    <dgm:pt modelId="{DB6FD996-3BF6-4411-899C-E76099DFD437}">
      <dgm:prSet phldrT="[Tekst]" custT="1"/>
      <dgm:spPr/>
      <dgm:t>
        <a:bodyPr/>
        <a:lstStyle/>
        <a:p>
          <a:r>
            <a:rPr lang="en-GB" sz="1800" noProof="0" dirty="0">
              <a:latin typeface="Arial" panose="020B0604020202020204" pitchFamily="34" charset="0"/>
              <a:cs typeface="Arial" panose="020B0604020202020204" pitchFamily="34" charset="0"/>
            </a:rPr>
            <a:t>Accounting materiality</a:t>
          </a:r>
        </a:p>
      </dgm:t>
    </dgm:pt>
    <dgm:pt modelId="{A311DF07-858D-4748-824B-903A5DE82D56}" type="parTrans" cxnId="{2BE09C6D-7D85-4CD0-8CB0-7AEB11AA779F}">
      <dgm:prSet/>
      <dgm:spPr/>
      <dgm:t>
        <a:bodyPr/>
        <a:lstStyle/>
        <a:p>
          <a:endParaRPr lang="nl-NL"/>
        </a:p>
      </dgm:t>
    </dgm:pt>
    <dgm:pt modelId="{8BE38E14-01FB-4D32-89E9-F7140E2E42D9}" type="sibTrans" cxnId="{2BE09C6D-7D85-4CD0-8CB0-7AEB11AA779F}">
      <dgm:prSet/>
      <dgm:spPr/>
      <dgm:t>
        <a:bodyPr/>
        <a:lstStyle/>
        <a:p>
          <a:endParaRPr lang="nl-NL"/>
        </a:p>
      </dgm:t>
    </dgm:pt>
    <dgm:pt modelId="{B07A20C8-9254-4E4F-A27F-45810DAE7960}">
      <dgm:prSet phldrT="[Tekst]" custT="1"/>
      <dgm:spPr/>
      <dgm:t>
        <a:bodyPr/>
        <a:lstStyle/>
        <a:p>
          <a:r>
            <a:rPr lang="en-GB" sz="1800" noProof="0" dirty="0">
              <a:latin typeface="Arial" panose="020B0604020202020204" pitchFamily="34" charset="0"/>
              <a:cs typeface="Arial" panose="020B0604020202020204" pitchFamily="34" charset="0"/>
            </a:rPr>
            <a:t>Business materiality</a:t>
          </a:r>
        </a:p>
      </dgm:t>
    </dgm:pt>
    <dgm:pt modelId="{3264F5B4-77F0-40D5-BAA2-CF784A176208}" type="parTrans" cxnId="{B008E65D-DABA-47F0-8428-BC21409E9374}">
      <dgm:prSet/>
      <dgm:spPr/>
      <dgm:t>
        <a:bodyPr/>
        <a:lstStyle/>
        <a:p>
          <a:endParaRPr lang="nl-NL"/>
        </a:p>
      </dgm:t>
    </dgm:pt>
    <dgm:pt modelId="{F6B73EBF-C86D-4074-A5FB-1C73CE46C2CF}" type="sibTrans" cxnId="{B008E65D-DABA-47F0-8428-BC21409E9374}">
      <dgm:prSet/>
      <dgm:spPr/>
      <dgm:t>
        <a:bodyPr/>
        <a:lstStyle/>
        <a:p>
          <a:endParaRPr lang="nl-NL"/>
        </a:p>
      </dgm:t>
    </dgm:pt>
    <dgm:pt modelId="{A99F01D3-5315-427A-A7B9-5F7725B1A9FC}">
      <dgm:prSet phldrT="[Tekst]" custT="1"/>
      <dgm:spPr/>
      <dgm:t>
        <a:bodyPr/>
        <a:lstStyle/>
        <a:p>
          <a:r>
            <a:rPr lang="en-GB" sz="1800" noProof="0" dirty="0">
              <a:latin typeface="Arial" panose="020B0604020202020204" pitchFamily="34" charset="0"/>
              <a:cs typeface="Arial" panose="020B0604020202020204" pitchFamily="34" charset="0"/>
            </a:rPr>
            <a:t>Market materiality</a:t>
          </a:r>
        </a:p>
      </dgm:t>
    </dgm:pt>
    <dgm:pt modelId="{C145EE76-0748-4C2B-8FD7-8D991B6F4FFB}" type="parTrans" cxnId="{AD669962-8886-4821-9BE6-75E49A00B858}">
      <dgm:prSet/>
      <dgm:spPr/>
      <dgm:t>
        <a:bodyPr/>
        <a:lstStyle/>
        <a:p>
          <a:endParaRPr lang="nl-NL"/>
        </a:p>
      </dgm:t>
    </dgm:pt>
    <dgm:pt modelId="{3C5B9844-018B-4DEB-A344-37A6E7077AC9}" type="sibTrans" cxnId="{AD669962-8886-4821-9BE6-75E49A00B858}">
      <dgm:prSet/>
      <dgm:spPr/>
      <dgm:t>
        <a:bodyPr/>
        <a:lstStyle/>
        <a:p>
          <a:endParaRPr lang="nl-NL"/>
        </a:p>
      </dgm:t>
    </dgm:pt>
    <dgm:pt modelId="{2452D988-2BE5-4CD5-9ACD-7D87F0095A1A}" type="pres">
      <dgm:prSet presAssocID="{36DE5158-C91F-4512-B418-97E884C579B7}" presName="compositeShape" presStyleCnt="0">
        <dgm:presLayoutVars>
          <dgm:chMax val="7"/>
          <dgm:dir/>
          <dgm:resizeHandles val="exact"/>
        </dgm:presLayoutVars>
      </dgm:prSet>
      <dgm:spPr/>
    </dgm:pt>
    <dgm:pt modelId="{83218779-354E-4B50-B6AD-DB2D56181CF9}" type="pres">
      <dgm:prSet presAssocID="{DB6FD996-3BF6-4411-899C-E76099DFD437}" presName="circ1" presStyleLbl="vennNode1" presStyleIdx="0" presStyleCnt="3"/>
      <dgm:spPr/>
      <dgm:t>
        <a:bodyPr/>
        <a:lstStyle/>
        <a:p>
          <a:endParaRPr lang="nl-NL"/>
        </a:p>
      </dgm:t>
    </dgm:pt>
    <dgm:pt modelId="{A3D97C26-3784-45E8-8961-C7E74A316565}" type="pres">
      <dgm:prSet presAssocID="{DB6FD996-3BF6-4411-899C-E76099DFD43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C6732F27-602F-49F2-A60A-ABAA7FBD46A5}" type="pres">
      <dgm:prSet presAssocID="{B07A20C8-9254-4E4F-A27F-45810DAE7960}" presName="circ2" presStyleLbl="vennNode1" presStyleIdx="1" presStyleCnt="3"/>
      <dgm:spPr/>
      <dgm:t>
        <a:bodyPr/>
        <a:lstStyle/>
        <a:p>
          <a:endParaRPr lang="nl-NL"/>
        </a:p>
      </dgm:t>
    </dgm:pt>
    <dgm:pt modelId="{78EF07A8-02FF-4573-93D1-B78FEADE2D0D}" type="pres">
      <dgm:prSet presAssocID="{B07A20C8-9254-4E4F-A27F-45810DAE796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8A6AF7AB-5096-4910-82E4-1511EC1E2AF6}" type="pres">
      <dgm:prSet presAssocID="{A99F01D3-5315-427A-A7B9-5F7725B1A9FC}" presName="circ3" presStyleLbl="vennNode1" presStyleIdx="2" presStyleCnt="3"/>
      <dgm:spPr/>
      <dgm:t>
        <a:bodyPr/>
        <a:lstStyle/>
        <a:p>
          <a:endParaRPr lang="nl-NL"/>
        </a:p>
      </dgm:t>
    </dgm:pt>
    <dgm:pt modelId="{FBA81832-AEEF-4B3A-B55E-D9D718977606}" type="pres">
      <dgm:prSet presAssocID="{A99F01D3-5315-427A-A7B9-5F7725B1A9FC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2BE09C6D-7D85-4CD0-8CB0-7AEB11AA779F}" srcId="{36DE5158-C91F-4512-B418-97E884C579B7}" destId="{DB6FD996-3BF6-4411-899C-E76099DFD437}" srcOrd="0" destOrd="0" parTransId="{A311DF07-858D-4748-824B-903A5DE82D56}" sibTransId="{8BE38E14-01FB-4D32-89E9-F7140E2E42D9}"/>
    <dgm:cxn modelId="{AB223510-73C9-2148-BD51-F1943CCB4711}" type="presOf" srcId="{A99F01D3-5315-427A-A7B9-5F7725B1A9FC}" destId="{8A6AF7AB-5096-4910-82E4-1511EC1E2AF6}" srcOrd="0" destOrd="0" presId="urn:microsoft.com/office/officeart/2005/8/layout/venn1"/>
    <dgm:cxn modelId="{AD669962-8886-4821-9BE6-75E49A00B858}" srcId="{36DE5158-C91F-4512-B418-97E884C579B7}" destId="{A99F01D3-5315-427A-A7B9-5F7725B1A9FC}" srcOrd="2" destOrd="0" parTransId="{C145EE76-0748-4C2B-8FD7-8D991B6F4FFB}" sibTransId="{3C5B9844-018B-4DEB-A344-37A6E7077AC9}"/>
    <dgm:cxn modelId="{8240F2AA-316F-B148-AFD5-C445D4266F95}" type="presOf" srcId="{A99F01D3-5315-427A-A7B9-5F7725B1A9FC}" destId="{FBA81832-AEEF-4B3A-B55E-D9D718977606}" srcOrd="1" destOrd="0" presId="urn:microsoft.com/office/officeart/2005/8/layout/venn1"/>
    <dgm:cxn modelId="{A858E0AA-F11B-9B47-99A8-B56487191DE0}" type="presOf" srcId="{DB6FD996-3BF6-4411-899C-E76099DFD437}" destId="{83218779-354E-4B50-B6AD-DB2D56181CF9}" srcOrd="0" destOrd="0" presId="urn:microsoft.com/office/officeart/2005/8/layout/venn1"/>
    <dgm:cxn modelId="{B008E65D-DABA-47F0-8428-BC21409E9374}" srcId="{36DE5158-C91F-4512-B418-97E884C579B7}" destId="{B07A20C8-9254-4E4F-A27F-45810DAE7960}" srcOrd="1" destOrd="0" parTransId="{3264F5B4-77F0-40D5-BAA2-CF784A176208}" sibTransId="{F6B73EBF-C86D-4074-A5FB-1C73CE46C2CF}"/>
    <dgm:cxn modelId="{6DF7CEC0-6052-EE45-B130-BB1056520225}" type="presOf" srcId="{DB6FD996-3BF6-4411-899C-E76099DFD437}" destId="{A3D97C26-3784-45E8-8961-C7E74A316565}" srcOrd="1" destOrd="0" presId="urn:microsoft.com/office/officeart/2005/8/layout/venn1"/>
    <dgm:cxn modelId="{C68E4FD5-519D-F647-8A3A-B74FB5B98844}" type="presOf" srcId="{36DE5158-C91F-4512-B418-97E884C579B7}" destId="{2452D988-2BE5-4CD5-9ACD-7D87F0095A1A}" srcOrd="0" destOrd="0" presId="urn:microsoft.com/office/officeart/2005/8/layout/venn1"/>
    <dgm:cxn modelId="{EDDA487C-FF9F-E24A-8699-0245B4791B77}" type="presOf" srcId="{B07A20C8-9254-4E4F-A27F-45810DAE7960}" destId="{C6732F27-602F-49F2-A60A-ABAA7FBD46A5}" srcOrd="0" destOrd="0" presId="urn:microsoft.com/office/officeart/2005/8/layout/venn1"/>
    <dgm:cxn modelId="{72E9D406-0448-B24A-9888-176F5B3B5F21}" type="presOf" srcId="{B07A20C8-9254-4E4F-A27F-45810DAE7960}" destId="{78EF07A8-02FF-4573-93D1-B78FEADE2D0D}" srcOrd="1" destOrd="0" presId="urn:microsoft.com/office/officeart/2005/8/layout/venn1"/>
    <dgm:cxn modelId="{127352BC-BD24-1847-A09F-6847F4F6B4CE}" type="presParOf" srcId="{2452D988-2BE5-4CD5-9ACD-7D87F0095A1A}" destId="{83218779-354E-4B50-B6AD-DB2D56181CF9}" srcOrd="0" destOrd="0" presId="urn:microsoft.com/office/officeart/2005/8/layout/venn1"/>
    <dgm:cxn modelId="{CF07EC84-D717-1742-922F-EA2391CD6731}" type="presParOf" srcId="{2452D988-2BE5-4CD5-9ACD-7D87F0095A1A}" destId="{A3D97C26-3784-45E8-8961-C7E74A316565}" srcOrd="1" destOrd="0" presId="urn:microsoft.com/office/officeart/2005/8/layout/venn1"/>
    <dgm:cxn modelId="{A63B4171-D010-5249-9A71-F9F02D1D76CA}" type="presParOf" srcId="{2452D988-2BE5-4CD5-9ACD-7D87F0095A1A}" destId="{C6732F27-602F-49F2-A60A-ABAA7FBD46A5}" srcOrd="2" destOrd="0" presId="urn:microsoft.com/office/officeart/2005/8/layout/venn1"/>
    <dgm:cxn modelId="{09CD5054-2447-1D4E-93AA-D61B3FD796FD}" type="presParOf" srcId="{2452D988-2BE5-4CD5-9ACD-7D87F0095A1A}" destId="{78EF07A8-02FF-4573-93D1-B78FEADE2D0D}" srcOrd="3" destOrd="0" presId="urn:microsoft.com/office/officeart/2005/8/layout/venn1"/>
    <dgm:cxn modelId="{FEE8812E-94A7-8C43-9A66-D6D1AF53E90D}" type="presParOf" srcId="{2452D988-2BE5-4CD5-9ACD-7D87F0095A1A}" destId="{8A6AF7AB-5096-4910-82E4-1511EC1E2AF6}" srcOrd="4" destOrd="0" presId="urn:microsoft.com/office/officeart/2005/8/layout/venn1"/>
    <dgm:cxn modelId="{1C1BB7D4-6546-8D4D-AB95-FC4489A34E29}" type="presParOf" srcId="{2452D988-2BE5-4CD5-9ACD-7D87F0095A1A}" destId="{FBA81832-AEEF-4B3A-B55E-D9D718977606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15C1552-23DA-4F6F-A026-F24200346928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</dgm:pt>
    <dgm:pt modelId="{1A2E1127-502D-48C7-AB60-686A893337BB}">
      <dgm:prSet phldrT="[Tekst]" custT="1"/>
      <dgm:spPr/>
      <dgm:t>
        <a:bodyPr/>
        <a:lstStyle/>
        <a:p>
          <a:r>
            <a:rPr lang="en-GB" sz="1400" noProof="0" dirty="0">
              <a:latin typeface="Arial" panose="020B0604020202020204" pitchFamily="34" charset="0"/>
              <a:cs typeface="Arial" panose="020B0604020202020204" pitchFamily="34" charset="0"/>
            </a:rPr>
            <a:t>Arenas</a:t>
          </a:r>
        </a:p>
      </dgm:t>
    </dgm:pt>
    <dgm:pt modelId="{5E2672C2-CDAD-4932-931A-FC72DD876C6E}" type="parTrans" cxnId="{58F28636-0565-468B-8315-C0F3D909082E}">
      <dgm:prSet/>
      <dgm:spPr/>
      <dgm:t>
        <a:bodyPr/>
        <a:lstStyle/>
        <a:p>
          <a:endParaRPr lang="nl-NL"/>
        </a:p>
      </dgm:t>
    </dgm:pt>
    <dgm:pt modelId="{878EE3DC-D1C8-4D67-8688-F493C5598586}" type="sibTrans" cxnId="{58F28636-0565-468B-8315-C0F3D909082E}">
      <dgm:prSet/>
      <dgm:spPr/>
      <dgm:t>
        <a:bodyPr/>
        <a:lstStyle/>
        <a:p>
          <a:endParaRPr lang="nl-NL"/>
        </a:p>
      </dgm:t>
    </dgm:pt>
    <dgm:pt modelId="{BC73852B-C6C5-419D-B3DF-E13FE331619C}">
      <dgm:prSet phldrT="[Tekst]" custT="1"/>
      <dgm:spPr/>
      <dgm:t>
        <a:bodyPr/>
        <a:lstStyle/>
        <a:p>
          <a:r>
            <a:rPr lang="en-GB" sz="1400" noProof="0" dirty="0">
              <a:latin typeface="Arial" panose="020B0604020202020204" pitchFamily="34" charset="0"/>
              <a:cs typeface="Arial" panose="020B0604020202020204" pitchFamily="34" charset="0"/>
            </a:rPr>
            <a:t>Vehicles</a:t>
          </a:r>
        </a:p>
      </dgm:t>
    </dgm:pt>
    <dgm:pt modelId="{468234DB-23E4-4ED2-BD12-8F82809965E3}" type="parTrans" cxnId="{5AE320C2-F0A9-4FDA-8FE5-CC5598BD4361}">
      <dgm:prSet/>
      <dgm:spPr/>
      <dgm:t>
        <a:bodyPr/>
        <a:lstStyle/>
        <a:p>
          <a:endParaRPr lang="nl-NL"/>
        </a:p>
      </dgm:t>
    </dgm:pt>
    <dgm:pt modelId="{DE663221-7F13-47A5-BF33-066A0C3D2499}" type="sibTrans" cxnId="{5AE320C2-F0A9-4FDA-8FE5-CC5598BD4361}">
      <dgm:prSet/>
      <dgm:spPr/>
      <dgm:t>
        <a:bodyPr/>
        <a:lstStyle/>
        <a:p>
          <a:endParaRPr lang="nl-NL"/>
        </a:p>
      </dgm:t>
    </dgm:pt>
    <dgm:pt modelId="{B6C6AEA6-2CAF-4F0D-8FE4-1C004D69A765}">
      <dgm:prSet phldrT="[Tekst]" custT="1"/>
      <dgm:spPr/>
      <dgm:t>
        <a:bodyPr/>
        <a:lstStyle/>
        <a:p>
          <a:r>
            <a:rPr lang="en-GB" sz="1400" noProof="0" dirty="0">
              <a:latin typeface="Arial" panose="020B0604020202020204" pitchFamily="34" charset="0"/>
              <a:cs typeface="Arial" panose="020B0604020202020204" pitchFamily="34" charset="0"/>
            </a:rPr>
            <a:t>Differentiators</a:t>
          </a:r>
        </a:p>
      </dgm:t>
    </dgm:pt>
    <dgm:pt modelId="{F47D2075-F7AA-4A57-841E-76266E2E5342}" type="parTrans" cxnId="{FED2B316-E8A8-480B-87FE-5AACFF9C0728}">
      <dgm:prSet/>
      <dgm:spPr/>
      <dgm:t>
        <a:bodyPr/>
        <a:lstStyle/>
        <a:p>
          <a:endParaRPr lang="nl-NL"/>
        </a:p>
      </dgm:t>
    </dgm:pt>
    <dgm:pt modelId="{B1B83B19-F394-4185-9119-892139CA2AF2}" type="sibTrans" cxnId="{FED2B316-E8A8-480B-87FE-5AACFF9C0728}">
      <dgm:prSet/>
      <dgm:spPr/>
      <dgm:t>
        <a:bodyPr/>
        <a:lstStyle/>
        <a:p>
          <a:endParaRPr lang="nl-NL"/>
        </a:p>
      </dgm:t>
    </dgm:pt>
    <dgm:pt modelId="{42722F0E-7F81-4D7B-9CDF-09011F3FDE28}">
      <dgm:prSet phldrT="[Tekst]" custT="1"/>
      <dgm:spPr/>
      <dgm:t>
        <a:bodyPr/>
        <a:lstStyle/>
        <a:p>
          <a:r>
            <a:rPr lang="en-GB" sz="1400" noProof="0" dirty="0">
              <a:latin typeface="Arial" panose="020B0604020202020204" pitchFamily="34" charset="0"/>
              <a:cs typeface="Arial" panose="020B0604020202020204" pitchFamily="34" charset="0"/>
            </a:rPr>
            <a:t>Staging</a:t>
          </a:r>
        </a:p>
      </dgm:t>
    </dgm:pt>
    <dgm:pt modelId="{56CD6C53-07B4-4374-BF3A-8FD9AC694A19}" type="parTrans" cxnId="{543ECA54-EA37-43EB-B8C0-0E83C47866FC}">
      <dgm:prSet/>
      <dgm:spPr/>
      <dgm:t>
        <a:bodyPr/>
        <a:lstStyle/>
        <a:p>
          <a:endParaRPr lang="nl-NL"/>
        </a:p>
      </dgm:t>
    </dgm:pt>
    <dgm:pt modelId="{AF2C77A5-8D51-484B-A71B-37053949A878}" type="sibTrans" cxnId="{543ECA54-EA37-43EB-B8C0-0E83C47866FC}">
      <dgm:prSet/>
      <dgm:spPr/>
      <dgm:t>
        <a:bodyPr/>
        <a:lstStyle/>
        <a:p>
          <a:endParaRPr lang="nl-NL"/>
        </a:p>
      </dgm:t>
    </dgm:pt>
    <dgm:pt modelId="{38A1DFAB-6F55-403D-8E35-8ACDCC5C72FA}">
      <dgm:prSet phldrT="[Tekst]" custT="1"/>
      <dgm:spPr/>
      <dgm:t>
        <a:bodyPr/>
        <a:lstStyle/>
        <a:p>
          <a:r>
            <a:rPr lang="en-GB" sz="1400" noProof="0" dirty="0">
              <a:latin typeface="Arial" panose="020B0604020202020204" pitchFamily="34" charset="0"/>
              <a:cs typeface="Arial" panose="020B0604020202020204" pitchFamily="34" charset="0"/>
            </a:rPr>
            <a:t>Economic logic</a:t>
          </a:r>
        </a:p>
      </dgm:t>
    </dgm:pt>
    <dgm:pt modelId="{375BA7BC-7170-4077-9937-2BA0F18A19F3}" type="parTrans" cxnId="{97868861-A3A9-48AE-A15C-D3DEFF91C0D5}">
      <dgm:prSet/>
      <dgm:spPr/>
      <dgm:t>
        <a:bodyPr/>
        <a:lstStyle/>
        <a:p>
          <a:endParaRPr lang="nl-NL"/>
        </a:p>
      </dgm:t>
    </dgm:pt>
    <dgm:pt modelId="{E724F53A-1BF2-4A34-BED5-FD2CC9452826}" type="sibTrans" cxnId="{97868861-A3A9-48AE-A15C-D3DEFF91C0D5}">
      <dgm:prSet/>
      <dgm:spPr/>
      <dgm:t>
        <a:bodyPr/>
        <a:lstStyle/>
        <a:p>
          <a:endParaRPr lang="nl-NL"/>
        </a:p>
      </dgm:t>
    </dgm:pt>
    <dgm:pt modelId="{E327C455-3C91-4105-B570-1A37FDCAE029}" type="pres">
      <dgm:prSet presAssocID="{015C1552-23DA-4F6F-A026-F24200346928}" presName="compositeShape" presStyleCnt="0">
        <dgm:presLayoutVars>
          <dgm:chMax val="7"/>
          <dgm:dir/>
          <dgm:resizeHandles val="exact"/>
        </dgm:presLayoutVars>
      </dgm:prSet>
      <dgm:spPr/>
    </dgm:pt>
    <dgm:pt modelId="{BA44E732-8384-4462-AB3F-17FE97145405}" type="pres">
      <dgm:prSet presAssocID="{015C1552-23DA-4F6F-A026-F24200346928}" presName="wedge1" presStyleLbl="node1" presStyleIdx="0" presStyleCnt="5" custLinFactNeighborX="-3067" custLinFactNeighborY="4488"/>
      <dgm:spPr/>
      <dgm:t>
        <a:bodyPr/>
        <a:lstStyle/>
        <a:p>
          <a:endParaRPr lang="nl-NL"/>
        </a:p>
      </dgm:t>
    </dgm:pt>
    <dgm:pt modelId="{091109F7-07D1-4F1D-B8C6-A6C2C2C81239}" type="pres">
      <dgm:prSet presAssocID="{015C1552-23DA-4F6F-A026-F24200346928}" presName="wedge1Tx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65E2B63B-D9AC-445D-A0A7-88210DC6AAA3}" type="pres">
      <dgm:prSet presAssocID="{015C1552-23DA-4F6F-A026-F24200346928}" presName="wedge2" presStyleLbl="node1" presStyleIdx="1" presStyleCnt="5"/>
      <dgm:spPr/>
      <dgm:t>
        <a:bodyPr/>
        <a:lstStyle/>
        <a:p>
          <a:endParaRPr lang="nl-NL"/>
        </a:p>
      </dgm:t>
    </dgm:pt>
    <dgm:pt modelId="{E7201FDE-9E2C-46AF-8586-89E6A143DDAE}" type="pres">
      <dgm:prSet presAssocID="{015C1552-23DA-4F6F-A026-F24200346928}" presName="wedge2Tx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E014C3EC-C1FE-4D17-901B-2F21FF046BD3}" type="pres">
      <dgm:prSet presAssocID="{015C1552-23DA-4F6F-A026-F24200346928}" presName="wedge3" presStyleLbl="node1" presStyleIdx="2" presStyleCnt="5"/>
      <dgm:spPr/>
      <dgm:t>
        <a:bodyPr/>
        <a:lstStyle/>
        <a:p>
          <a:endParaRPr lang="nl-NL"/>
        </a:p>
      </dgm:t>
    </dgm:pt>
    <dgm:pt modelId="{FDFC9E8C-D36F-40AA-8A5B-4C4164446F98}" type="pres">
      <dgm:prSet presAssocID="{015C1552-23DA-4F6F-A026-F24200346928}" presName="wedge3Tx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7A4CAB23-2624-41E6-AA2E-8B4F056813BD}" type="pres">
      <dgm:prSet presAssocID="{015C1552-23DA-4F6F-A026-F24200346928}" presName="wedge4" presStyleLbl="node1" presStyleIdx="3" presStyleCnt="5"/>
      <dgm:spPr/>
      <dgm:t>
        <a:bodyPr/>
        <a:lstStyle/>
        <a:p>
          <a:endParaRPr lang="nl-NL"/>
        </a:p>
      </dgm:t>
    </dgm:pt>
    <dgm:pt modelId="{CDA653FC-529D-4D6E-BED8-9D0959268461}" type="pres">
      <dgm:prSet presAssocID="{015C1552-23DA-4F6F-A026-F24200346928}" presName="wedge4Tx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DF61EB1E-6036-488F-B7AE-1CE85A780CC5}" type="pres">
      <dgm:prSet presAssocID="{015C1552-23DA-4F6F-A026-F24200346928}" presName="wedge5" presStyleLbl="node1" presStyleIdx="4" presStyleCnt="5"/>
      <dgm:spPr/>
      <dgm:t>
        <a:bodyPr/>
        <a:lstStyle/>
        <a:p>
          <a:endParaRPr lang="nl-NL"/>
        </a:p>
      </dgm:t>
    </dgm:pt>
    <dgm:pt modelId="{BD1EE757-44CC-4A37-A4F2-BA46C4CF6501}" type="pres">
      <dgm:prSet presAssocID="{015C1552-23DA-4F6F-A026-F24200346928}" presName="wedge5Tx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60EECD0C-0001-4111-A917-4F548A57740C}" type="presOf" srcId="{1A2E1127-502D-48C7-AB60-686A893337BB}" destId="{BA44E732-8384-4462-AB3F-17FE97145405}" srcOrd="0" destOrd="0" presId="urn:microsoft.com/office/officeart/2005/8/layout/chart3"/>
    <dgm:cxn modelId="{940D5B47-0F7C-4CEE-A717-FD68FB0F7E7B}" type="presOf" srcId="{38A1DFAB-6F55-403D-8E35-8ACDCC5C72FA}" destId="{BD1EE757-44CC-4A37-A4F2-BA46C4CF6501}" srcOrd="1" destOrd="0" presId="urn:microsoft.com/office/officeart/2005/8/layout/chart3"/>
    <dgm:cxn modelId="{2213D4C3-7383-4ABA-B3D2-D9833359F707}" type="presOf" srcId="{42722F0E-7F81-4D7B-9CDF-09011F3FDE28}" destId="{7A4CAB23-2624-41E6-AA2E-8B4F056813BD}" srcOrd="0" destOrd="0" presId="urn:microsoft.com/office/officeart/2005/8/layout/chart3"/>
    <dgm:cxn modelId="{58F28636-0565-468B-8315-C0F3D909082E}" srcId="{015C1552-23DA-4F6F-A026-F24200346928}" destId="{1A2E1127-502D-48C7-AB60-686A893337BB}" srcOrd="0" destOrd="0" parTransId="{5E2672C2-CDAD-4932-931A-FC72DD876C6E}" sibTransId="{878EE3DC-D1C8-4D67-8688-F493C5598586}"/>
    <dgm:cxn modelId="{D668AD69-B587-4915-A232-D6EA3E7A7156}" type="presOf" srcId="{B6C6AEA6-2CAF-4F0D-8FE4-1C004D69A765}" destId="{E014C3EC-C1FE-4D17-901B-2F21FF046BD3}" srcOrd="0" destOrd="0" presId="urn:microsoft.com/office/officeart/2005/8/layout/chart3"/>
    <dgm:cxn modelId="{2A676C42-5534-424D-8AB8-8326C228CE63}" type="presOf" srcId="{1A2E1127-502D-48C7-AB60-686A893337BB}" destId="{091109F7-07D1-4F1D-B8C6-A6C2C2C81239}" srcOrd="1" destOrd="0" presId="urn:microsoft.com/office/officeart/2005/8/layout/chart3"/>
    <dgm:cxn modelId="{97868861-A3A9-48AE-A15C-D3DEFF91C0D5}" srcId="{015C1552-23DA-4F6F-A026-F24200346928}" destId="{38A1DFAB-6F55-403D-8E35-8ACDCC5C72FA}" srcOrd="4" destOrd="0" parTransId="{375BA7BC-7170-4077-9937-2BA0F18A19F3}" sibTransId="{E724F53A-1BF2-4A34-BED5-FD2CC9452826}"/>
    <dgm:cxn modelId="{DCD9DE3B-CDCE-4708-8A3A-47EFAC4BC3E6}" type="presOf" srcId="{015C1552-23DA-4F6F-A026-F24200346928}" destId="{E327C455-3C91-4105-B570-1A37FDCAE029}" srcOrd="0" destOrd="0" presId="urn:microsoft.com/office/officeart/2005/8/layout/chart3"/>
    <dgm:cxn modelId="{4AF55B6D-46EE-4E9D-B0E8-3DE8D4688F55}" type="presOf" srcId="{42722F0E-7F81-4D7B-9CDF-09011F3FDE28}" destId="{CDA653FC-529D-4D6E-BED8-9D0959268461}" srcOrd="1" destOrd="0" presId="urn:microsoft.com/office/officeart/2005/8/layout/chart3"/>
    <dgm:cxn modelId="{5AE320C2-F0A9-4FDA-8FE5-CC5598BD4361}" srcId="{015C1552-23DA-4F6F-A026-F24200346928}" destId="{BC73852B-C6C5-419D-B3DF-E13FE331619C}" srcOrd="1" destOrd="0" parTransId="{468234DB-23E4-4ED2-BD12-8F82809965E3}" sibTransId="{DE663221-7F13-47A5-BF33-066A0C3D2499}"/>
    <dgm:cxn modelId="{FED2B316-E8A8-480B-87FE-5AACFF9C0728}" srcId="{015C1552-23DA-4F6F-A026-F24200346928}" destId="{B6C6AEA6-2CAF-4F0D-8FE4-1C004D69A765}" srcOrd="2" destOrd="0" parTransId="{F47D2075-F7AA-4A57-841E-76266E2E5342}" sibTransId="{B1B83B19-F394-4185-9119-892139CA2AF2}"/>
    <dgm:cxn modelId="{E09400C3-9F4A-4E70-9787-825578DF3FD8}" type="presOf" srcId="{BC73852B-C6C5-419D-B3DF-E13FE331619C}" destId="{E7201FDE-9E2C-46AF-8586-89E6A143DDAE}" srcOrd="1" destOrd="0" presId="urn:microsoft.com/office/officeart/2005/8/layout/chart3"/>
    <dgm:cxn modelId="{543ECA54-EA37-43EB-B8C0-0E83C47866FC}" srcId="{015C1552-23DA-4F6F-A026-F24200346928}" destId="{42722F0E-7F81-4D7B-9CDF-09011F3FDE28}" srcOrd="3" destOrd="0" parTransId="{56CD6C53-07B4-4374-BF3A-8FD9AC694A19}" sibTransId="{AF2C77A5-8D51-484B-A71B-37053949A878}"/>
    <dgm:cxn modelId="{E00A4345-C3B5-433E-A361-C4EC078DAC8D}" type="presOf" srcId="{B6C6AEA6-2CAF-4F0D-8FE4-1C004D69A765}" destId="{FDFC9E8C-D36F-40AA-8A5B-4C4164446F98}" srcOrd="1" destOrd="0" presId="urn:microsoft.com/office/officeart/2005/8/layout/chart3"/>
    <dgm:cxn modelId="{8E69F8AA-DBC1-423D-9591-45C6004A20A0}" type="presOf" srcId="{BC73852B-C6C5-419D-B3DF-E13FE331619C}" destId="{65E2B63B-D9AC-445D-A0A7-88210DC6AAA3}" srcOrd="0" destOrd="0" presId="urn:microsoft.com/office/officeart/2005/8/layout/chart3"/>
    <dgm:cxn modelId="{E5A5BE7C-CB03-4716-9982-0B739551AA7E}" type="presOf" srcId="{38A1DFAB-6F55-403D-8E35-8ACDCC5C72FA}" destId="{DF61EB1E-6036-488F-B7AE-1CE85A780CC5}" srcOrd="0" destOrd="0" presId="urn:microsoft.com/office/officeart/2005/8/layout/chart3"/>
    <dgm:cxn modelId="{9E7E9BCF-39B4-4C7F-97F3-BCA95E321A52}" type="presParOf" srcId="{E327C455-3C91-4105-B570-1A37FDCAE029}" destId="{BA44E732-8384-4462-AB3F-17FE97145405}" srcOrd="0" destOrd="0" presId="urn:microsoft.com/office/officeart/2005/8/layout/chart3"/>
    <dgm:cxn modelId="{6CF10042-9C85-4A65-8954-33C94696506B}" type="presParOf" srcId="{E327C455-3C91-4105-B570-1A37FDCAE029}" destId="{091109F7-07D1-4F1D-B8C6-A6C2C2C81239}" srcOrd="1" destOrd="0" presId="urn:microsoft.com/office/officeart/2005/8/layout/chart3"/>
    <dgm:cxn modelId="{6776D771-23C6-4205-90D3-E474F551042E}" type="presParOf" srcId="{E327C455-3C91-4105-B570-1A37FDCAE029}" destId="{65E2B63B-D9AC-445D-A0A7-88210DC6AAA3}" srcOrd="2" destOrd="0" presId="urn:microsoft.com/office/officeart/2005/8/layout/chart3"/>
    <dgm:cxn modelId="{E7D7A64E-C520-4E36-931E-6661FEF1E579}" type="presParOf" srcId="{E327C455-3C91-4105-B570-1A37FDCAE029}" destId="{E7201FDE-9E2C-46AF-8586-89E6A143DDAE}" srcOrd="3" destOrd="0" presId="urn:microsoft.com/office/officeart/2005/8/layout/chart3"/>
    <dgm:cxn modelId="{673C2F20-E63B-4338-ADFB-CD34DF6F5E67}" type="presParOf" srcId="{E327C455-3C91-4105-B570-1A37FDCAE029}" destId="{E014C3EC-C1FE-4D17-901B-2F21FF046BD3}" srcOrd="4" destOrd="0" presId="urn:microsoft.com/office/officeart/2005/8/layout/chart3"/>
    <dgm:cxn modelId="{465785B1-FB67-4AC6-A15B-351C3FE916FF}" type="presParOf" srcId="{E327C455-3C91-4105-B570-1A37FDCAE029}" destId="{FDFC9E8C-D36F-40AA-8A5B-4C4164446F98}" srcOrd="5" destOrd="0" presId="urn:microsoft.com/office/officeart/2005/8/layout/chart3"/>
    <dgm:cxn modelId="{960A5320-73AF-4EA8-B2DE-FA196DCBC413}" type="presParOf" srcId="{E327C455-3C91-4105-B570-1A37FDCAE029}" destId="{7A4CAB23-2624-41E6-AA2E-8B4F056813BD}" srcOrd="6" destOrd="0" presId="urn:microsoft.com/office/officeart/2005/8/layout/chart3"/>
    <dgm:cxn modelId="{BF34378F-873A-4832-8302-4324AD8C1DCB}" type="presParOf" srcId="{E327C455-3C91-4105-B570-1A37FDCAE029}" destId="{CDA653FC-529D-4D6E-BED8-9D0959268461}" srcOrd="7" destOrd="0" presId="urn:microsoft.com/office/officeart/2005/8/layout/chart3"/>
    <dgm:cxn modelId="{1653D404-F24B-4AA0-BCE9-2EE401EC65BC}" type="presParOf" srcId="{E327C455-3C91-4105-B570-1A37FDCAE029}" destId="{DF61EB1E-6036-488F-B7AE-1CE85A780CC5}" srcOrd="8" destOrd="0" presId="urn:microsoft.com/office/officeart/2005/8/layout/chart3"/>
    <dgm:cxn modelId="{304DE23C-B730-48E9-87E4-B073471CE21D}" type="presParOf" srcId="{E327C455-3C91-4105-B570-1A37FDCAE029}" destId="{BD1EE757-44CC-4A37-A4F2-BA46C4CF6501}" srcOrd="9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47F5E17-8B55-48DD-A7F2-F2925756C636}" type="doc">
      <dgm:prSet loTypeId="urn:microsoft.com/office/officeart/2005/8/layout/default" loCatId="list" qsTypeId="urn:microsoft.com/office/officeart/2005/8/quickstyle/3d5" qsCatId="3D" csTypeId="urn:microsoft.com/office/officeart/2005/8/colors/accent1_3" csCatId="accent1" phldr="1"/>
      <dgm:spPr/>
      <dgm:t>
        <a:bodyPr/>
        <a:lstStyle/>
        <a:p>
          <a:endParaRPr lang="nl-NL"/>
        </a:p>
      </dgm:t>
    </dgm:pt>
    <dgm:pt modelId="{53E0BAF6-FB3B-4230-8563-9BE507E49786}">
      <dgm:prSet phldrT="[Tekst]" custT="1"/>
      <dgm:spPr/>
      <dgm:t>
        <a:bodyPr/>
        <a:lstStyle/>
        <a:p>
          <a:r>
            <a:rPr lang="en-GB" sz="2000" noProof="0" dirty="0">
              <a:latin typeface="Arial" panose="020B0604020202020204" pitchFamily="34" charset="0"/>
              <a:cs typeface="Arial" panose="020B0604020202020204" pitchFamily="34" charset="0"/>
            </a:rPr>
            <a:t>Environmental</a:t>
          </a:r>
        </a:p>
      </dgm:t>
    </dgm:pt>
    <dgm:pt modelId="{6B5AAE18-2507-4857-856C-AAAC4F4DD7C2}" type="parTrans" cxnId="{AA9C2BCC-28D7-43EA-8DD4-3D0521D85370}">
      <dgm:prSet/>
      <dgm:spPr/>
      <dgm:t>
        <a:bodyPr/>
        <a:lstStyle/>
        <a:p>
          <a:endParaRPr lang="nl-NL"/>
        </a:p>
      </dgm:t>
    </dgm:pt>
    <dgm:pt modelId="{74A215C6-B18C-4F77-8747-CF3A5028157A}" type="sibTrans" cxnId="{AA9C2BCC-28D7-43EA-8DD4-3D0521D85370}">
      <dgm:prSet/>
      <dgm:spPr/>
      <dgm:t>
        <a:bodyPr/>
        <a:lstStyle/>
        <a:p>
          <a:endParaRPr lang="nl-NL"/>
        </a:p>
      </dgm:t>
    </dgm:pt>
    <dgm:pt modelId="{11277094-2339-470E-BBE6-42DE6A2611BF}">
      <dgm:prSet phldrT="[Tekst]" custT="1"/>
      <dgm:spPr/>
      <dgm:t>
        <a:bodyPr/>
        <a:lstStyle/>
        <a:p>
          <a:r>
            <a:rPr lang="en-GB" sz="2000" noProof="0" dirty="0">
              <a:latin typeface="Arial" panose="020B0604020202020204" pitchFamily="34" charset="0"/>
              <a:cs typeface="Arial" panose="020B0604020202020204" pitchFamily="34" charset="0"/>
            </a:rPr>
            <a:t>Social</a:t>
          </a:r>
        </a:p>
      </dgm:t>
    </dgm:pt>
    <dgm:pt modelId="{62B0A2D9-2C9C-4C32-ADEB-6944482AD948}" type="parTrans" cxnId="{C79F3627-D350-460E-82AD-3726A6B90032}">
      <dgm:prSet/>
      <dgm:spPr/>
      <dgm:t>
        <a:bodyPr/>
        <a:lstStyle/>
        <a:p>
          <a:endParaRPr lang="nl-NL"/>
        </a:p>
      </dgm:t>
    </dgm:pt>
    <dgm:pt modelId="{659A72E8-6821-4A3C-A478-A90F7AFF971B}" type="sibTrans" cxnId="{C79F3627-D350-460E-82AD-3726A6B90032}">
      <dgm:prSet/>
      <dgm:spPr/>
      <dgm:t>
        <a:bodyPr/>
        <a:lstStyle/>
        <a:p>
          <a:endParaRPr lang="nl-NL"/>
        </a:p>
      </dgm:t>
    </dgm:pt>
    <dgm:pt modelId="{2B388EDE-1646-4A95-9B0A-B6C1629284CC}">
      <dgm:prSet phldrT="[Tekst]" custT="1"/>
      <dgm:spPr/>
      <dgm:t>
        <a:bodyPr/>
        <a:lstStyle/>
        <a:p>
          <a:r>
            <a:rPr lang="en-GB" sz="2000" noProof="0" dirty="0">
              <a:latin typeface="Arial" panose="020B0604020202020204" pitchFamily="34" charset="0"/>
              <a:cs typeface="Arial" panose="020B0604020202020204" pitchFamily="34" charset="0"/>
            </a:rPr>
            <a:t>Governance</a:t>
          </a:r>
        </a:p>
      </dgm:t>
    </dgm:pt>
    <dgm:pt modelId="{016F8A4E-440D-4E17-A5FA-0B1FB9B867F1}" type="parTrans" cxnId="{58EF4DA0-41B4-415A-85E5-202E6AFABBC1}">
      <dgm:prSet/>
      <dgm:spPr/>
      <dgm:t>
        <a:bodyPr/>
        <a:lstStyle/>
        <a:p>
          <a:endParaRPr lang="nl-NL"/>
        </a:p>
      </dgm:t>
    </dgm:pt>
    <dgm:pt modelId="{65FB7875-72A5-41C0-82AE-D068DEC83A05}" type="sibTrans" cxnId="{58EF4DA0-41B4-415A-85E5-202E6AFABBC1}">
      <dgm:prSet/>
      <dgm:spPr/>
      <dgm:t>
        <a:bodyPr/>
        <a:lstStyle/>
        <a:p>
          <a:endParaRPr lang="nl-NL"/>
        </a:p>
      </dgm:t>
    </dgm:pt>
    <dgm:pt modelId="{A694BE83-A403-4A98-BF25-C4C6FBF73302}">
      <dgm:prSet phldrT="[Tekst]" custT="1"/>
      <dgm:spPr/>
      <dgm:t>
        <a:bodyPr/>
        <a:lstStyle/>
        <a:p>
          <a:r>
            <a:rPr lang="en-GB" sz="2000" noProof="0" dirty="0">
              <a:latin typeface="Arial" panose="020B0604020202020204" pitchFamily="34" charset="0"/>
              <a:cs typeface="Arial" panose="020B0604020202020204" pitchFamily="34" charset="0"/>
            </a:rPr>
            <a:t>Other</a:t>
          </a:r>
        </a:p>
      </dgm:t>
    </dgm:pt>
    <dgm:pt modelId="{8844BC71-A057-4EA9-AC7E-0ED27EC66081}" type="parTrans" cxnId="{0613B768-9348-4F12-9A73-13F010DDD729}">
      <dgm:prSet/>
      <dgm:spPr/>
      <dgm:t>
        <a:bodyPr/>
        <a:lstStyle/>
        <a:p>
          <a:endParaRPr lang="nl-NL"/>
        </a:p>
      </dgm:t>
    </dgm:pt>
    <dgm:pt modelId="{5215C304-A7ED-420F-B3DF-19E4F7D417F3}" type="sibTrans" cxnId="{0613B768-9348-4F12-9A73-13F010DDD729}">
      <dgm:prSet/>
      <dgm:spPr/>
      <dgm:t>
        <a:bodyPr/>
        <a:lstStyle/>
        <a:p>
          <a:endParaRPr lang="nl-NL"/>
        </a:p>
      </dgm:t>
    </dgm:pt>
    <dgm:pt modelId="{76F6E378-5BB9-4F13-8162-A00076E58439}" type="pres">
      <dgm:prSet presAssocID="{047F5E17-8B55-48DD-A7F2-F2925756C63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CA78C6E0-63D6-49F8-9757-1C06DBE0CD39}" type="pres">
      <dgm:prSet presAssocID="{53E0BAF6-FB3B-4230-8563-9BE507E4978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81FA25B5-FCD9-414F-8C17-C36105F758C7}" type="pres">
      <dgm:prSet presAssocID="{74A215C6-B18C-4F77-8747-CF3A5028157A}" presName="sibTrans" presStyleCnt="0"/>
      <dgm:spPr/>
    </dgm:pt>
    <dgm:pt modelId="{C71C9417-0B2B-4693-89B4-CF69D5FC48E9}" type="pres">
      <dgm:prSet presAssocID="{11277094-2339-470E-BBE6-42DE6A2611B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26AEB92B-F05D-4306-8C6C-35A49A819482}" type="pres">
      <dgm:prSet presAssocID="{659A72E8-6821-4A3C-A478-A90F7AFF971B}" presName="sibTrans" presStyleCnt="0"/>
      <dgm:spPr/>
    </dgm:pt>
    <dgm:pt modelId="{77B049BD-2F0F-4394-9DBE-3409874554B4}" type="pres">
      <dgm:prSet presAssocID="{2B388EDE-1646-4A95-9B0A-B6C1629284C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3D2CB821-5EB4-464E-852A-E18ACF0E1190}" type="pres">
      <dgm:prSet presAssocID="{65FB7875-72A5-41C0-82AE-D068DEC83A05}" presName="sibTrans" presStyleCnt="0"/>
      <dgm:spPr/>
    </dgm:pt>
    <dgm:pt modelId="{C29447D6-08AA-4811-879E-07C8EFEBDA2E}" type="pres">
      <dgm:prSet presAssocID="{A694BE83-A403-4A98-BF25-C4C6FBF73302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9981A362-D1DF-463C-AF37-E77A44CC2179}" type="presOf" srcId="{53E0BAF6-FB3B-4230-8563-9BE507E49786}" destId="{CA78C6E0-63D6-49F8-9757-1C06DBE0CD39}" srcOrd="0" destOrd="0" presId="urn:microsoft.com/office/officeart/2005/8/layout/default"/>
    <dgm:cxn modelId="{98C124F1-7CFE-4040-B9E1-C35F4849AF72}" type="presOf" srcId="{047F5E17-8B55-48DD-A7F2-F2925756C636}" destId="{76F6E378-5BB9-4F13-8162-A00076E58439}" srcOrd="0" destOrd="0" presId="urn:microsoft.com/office/officeart/2005/8/layout/default"/>
    <dgm:cxn modelId="{C79F3627-D350-460E-82AD-3726A6B90032}" srcId="{047F5E17-8B55-48DD-A7F2-F2925756C636}" destId="{11277094-2339-470E-BBE6-42DE6A2611BF}" srcOrd="1" destOrd="0" parTransId="{62B0A2D9-2C9C-4C32-ADEB-6944482AD948}" sibTransId="{659A72E8-6821-4A3C-A478-A90F7AFF971B}"/>
    <dgm:cxn modelId="{AA9C2BCC-28D7-43EA-8DD4-3D0521D85370}" srcId="{047F5E17-8B55-48DD-A7F2-F2925756C636}" destId="{53E0BAF6-FB3B-4230-8563-9BE507E49786}" srcOrd="0" destOrd="0" parTransId="{6B5AAE18-2507-4857-856C-AAAC4F4DD7C2}" sibTransId="{74A215C6-B18C-4F77-8747-CF3A5028157A}"/>
    <dgm:cxn modelId="{AF4787AC-4CCF-45B4-B26A-396006DEFDF0}" type="presOf" srcId="{2B388EDE-1646-4A95-9B0A-B6C1629284CC}" destId="{77B049BD-2F0F-4394-9DBE-3409874554B4}" srcOrd="0" destOrd="0" presId="urn:microsoft.com/office/officeart/2005/8/layout/default"/>
    <dgm:cxn modelId="{0613B768-9348-4F12-9A73-13F010DDD729}" srcId="{047F5E17-8B55-48DD-A7F2-F2925756C636}" destId="{A694BE83-A403-4A98-BF25-C4C6FBF73302}" srcOrd="3" destOrd="0" parTransId="{8844BC71-A057-4EA9-AC7E-0ED27EC66081}" sibTransId="{5215C304-A7ED-420F-B3DF-19E4F7D417F3}"/>
    <dgm:cxn modelId="{179C8B0F-FE46-4913-B2A7-6EFFDCA5711F}" type="presOf" srcId="{A694BE83-A403-4A98-BF25-C4C6FBF73302}" destId="{C29447D6-08AA-4811-879E-07C8EFEBDA2E}" srcOrd="0" destOrd="0" presId="urn:microsoft.com/office/officeart/2005/8/layout/default"/>
    <dgm:cxn modelId="{EA8FFB83-7DC3-4223-9690-BDC57631DFCD}" type="presOf" srcId="{11277094-2339-470E-BBE6-42DE6A2611BF}" destId="{C71C9417-0B2B-4693-89B4-CF69D5FC48E9}" srcOrd="0" destOrd="0" presId="urn:microsoft.com/office/officeart/2005/8/layout/default"/>
    <dgm:cxn modelId="{58EF4DA0-41B4-415A-85E5-202E6AFABBC1}" srcId="{047F5E17-8B55-48DD-A7F2-F2925756C636}" destId="{2B388EDE-1646-4A95-9B0A-B6C1629284CC}" srcOrd="2" destOrd="0" parTransId="{016F8A4E-440D-4E17-A5FA-0B1FB9B867F1}" sibTransId="{65FB7875-72A5-41C0-82AE-D068DEC83A05}"/>
    <dgm:cxn modelId="{58FD8621-3ACB-486B-84F1-895606FC713E}" type="presParOf" srcId="{76F6E378-5BB9-4F13-8162-A00076E58439}" destId="{CA78C6E0-63D6-49F8-9757-1C06DBE0CD39}" srcOrd="0" destOrd="0" presId="urn:microsoft.com/office/officeart/2005/8/layout/default"/>
    <dgm:cxn modelId="{6C98972C-038D-4984-8EEA-65A387AF5751}" type="presParOf" srcId="{76F6E378-5BB9-4F13-8162-A00076E58439}" destId="{81FA25B5-FCD9-414F-8C17-C36105F758C7}" srcOrd="1" destOrd="0" presId="urn:microsoft.com/office/officeart/2005/8/layout/default"/>
    <dgm:cxn modelId="{9BD26D31-3CC8-4257-A66A-B5B6491A5462}" type="presParOf" srcId="{76F6E378-5BB9-4F13-8162-A00076E58439}" destId="{C71C9417-0B2B-4693-89B4-CF69D5FC48E9}" srcOrd="2" destOrd="0" presId="urn:microsoft.com/office/officeart/2005/8/layout/default"/>
    <dgm:cxn modelId="{3297FE0B-DB71-4044-996A-5B083453E23B}" type="presParOf" srcId="{76F6E378-5BB9-4F13-8162-A00076E58439}" destId="{26AEB92B-F05D-4306-8C6C-35A49A819482}" srcOrd="3" destOrd="0" presId="urn:microsoft.com/office/officeart/2005/8/layout/default"/>
    <dgm:cxn modelId="{448FD494-28A3-4623-9AC4-598EA7A16EF8}" type="presParOf" srcId="{76F6E378-5BB9-4F13-8162-A00076E58439}" destId="{77B049BD-2F0F-4394-9DBE-3409874554B4}" srcOrd="4" destOrd="0" presId="urn:microsoft.com/office/officeart/2005/8/layout/default"/>
    <dgm:cxn modelId="{4ABAF50C-0025-41AA-AEE6-59D0CD673F0F}" type="presParOf" srcId="{76F6E378-5BB9-4F13-8162-A00076E58439}" destId="{3D2CB821-5EB4-464E-852A-E18ACF0E1190}" srcOrd="5" destOrd="0" presId="urn:microsoft.com/office/officeart/2005/8/layout/default"/>
    <dgm:cxn modelId="{7A5E52C5-9C97-40E0-B9B5-7022F795D872}" type="presParOf" srcId="{76F6E378-5BB9-4F13-8162-A00076E58439}" destId="{C29447D6-08AA-4811-879E-07C8EFEBDA2E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E6EEF21-3CF0-4916-A6C3-59E8EBAA26F5}" type="doc">
      <dgm:prSet loTypeId="urn:microsoft.com/office/officeart/2005/8/layout/arrow4" loCatId="relationship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C6C19842-DBF4-4E00-8745-A6CD4192D9D9}">
      <dgm:prSet phldrT="[Tekst]" custT="1"/>
      <dgm:spPr/>
      <dgm:t>
        <a:bodyPr/>
        <a:lstStyle/>
        <a:p>
          <a:r>
            <a:rPr lang="en-GB" sz="2400" b="1" noProof="0" dirty="0" smtClean="0">
              <a:latin typeface="Arial" panose="020B0604020202020204" pitchFamily="34" charset="0"/>
              <a:cs typeface="Arial" panose="020B0604020202020204" pitchFamily="34" charset="0"/>
            </a:rPr>
            <a:t>Maximise </a:t>
          </a:r>
          <a:r>
            <a:rPr lang="en-GB" sz="2400" b="1" noProof="0" dirty="0">
              <a:latin typeface="Arial" panose="020B0604020202020204" pitchFamily="34" charset="0"/>
              <a:cs typeface="Arial" panose="020B0604020202020204" pitchFamily="34" charset="0"/>
            </a:rPr>
            <a:t>shareholder </a:t>
          </a:r>
          <a:r>
            <a:rPr lang="en-GB" sz="2400" b="1" noProof="0" dirty="0" smtClean="0">
              <a:latin typeface="Arial" panose="020B0604020202020204" pitchFamily="34" charset="0"/>
              <a:cs typeface="Arial" panose="020B0604020202020204" pitchFamily="34" charset="0"/>
            </a:rPr>
            <a:t>welfare</a:t>
          </a:r>
          <a:br>
            <a:rPr lang="en-GB" sz="2400" b="1" noProof="0" dirty="0" smtClean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GB" sz="2400" b="1" noProof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2400" b="0" noProof="0" dirty="0" smtClean="0">
              <a:latin typeface="Arial" panose="020B0604020202020204" pitchFamily="34" charset="0"/>
              <a:cs typeface="Arial" panose="020B0604020202020204" pitchFamily="34" charset="0"/>
            </a:rPr>
            <a:t>= stakeholder model</a:t>
          </a:r>
          <a:r>
            <a:rPr lang="en-GB" sz="2400" b="1" noProof="0" dirty="0" smtClean="0">
              <a:latin typeface="Arial" panose="020B0604020202020204" pitchFamily="34" charset="0"/>
              <a:cs typeface="Arial" panose="020B0604020202020204" pitchFamily="34" charset="0"/>
            </a:rPr>
            <a:t/>
          </a:r>
          <a:br>
            <a:rPr lang="en-GB" sz="2400" b="1" noProof="0" dirty="0" smtClean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GB" sz="2400" b="1" noProof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2000" noProof="0" dirty="0" smtClean="0">
              <a:latin typeface="Arial" panose="020B0604020202020204" pitchFamily="34" charset="0"/>
              <a:cs typeface="Arial" panose="020B0604020202020204" pitchFamily="34" charset="0"/>
            </a:rPr>
            <a:t>(Hart &amp; </a:t>
          </a:r>
          <a:r>
            <a:rPr lang="en-GB" sz="2000" noProof="0" dirty="0" err="1" smtClean="0">
              <a:latin typeface="Arial" panose="020B0604020202020204" pitchFamily="34" charset="0"/>
              <a:cs typeface="Arial" panose="020B0604020202020204" pitchFamily="34" charset="0"/>
            </a:rPr>
            <a:t>Zingales</a:t>
          </a:r>
          <a:r>
            <a:rPr lang="en-GB" sz="2000" noProof="0" dirty="0" smtClean="0">
              <a:latin typeface="Arial" panose="020B0604020202020204" pitchFamily="34" charset="0"/>
              <a:cs typeface="Arial" panose="020B0604020202020204" pitchFamily="34" charset="0"/>
            </a:rPr>
            <a:t>, 2017)</a:t>
          </a:r>
          <a:endParaRPr lang="en-GB" sz="2000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5DDBF2B-5F6D-4FA1-AB28-18CE1EAF9DE7}" type="parTrans" cxnId="{AA220388-4686-4221-84EA-4EAF4E0541CE}">
      <dgm:prSet/>
      <dgm:spPr/>
      <dgm:t>
        <a:bodyPr/>
        <a:lstStyle/>
        <a:p>
          <a:endParaRPr lang="nl-NL"/>
        </a:p>
      </dgm:t>
    </dgm:pt>
    <dgm:pt modelId="{0993A1C8-3785-4D5D-88CF-E9F9047BFD9E}" type="sibTrans" cxnId="{AA220388-4686-4221-84EA-4EAF4E0541CE}">
      <dgm:prSet/>
      <dgm:spPr/>
      <dgm:t>
        <a:bodyPr/>
        <a:lstStyle/>
        <a:p>
          <a:endParaRPr lang="nl-NL"/>
        </a:p>
      </dgm:t>
    </dgm:pt>
    <dgm:pt modelId="{7C421E4F-43C9-41A3-A8F9-D44345F054F8}">
      <dgm:prSet phldrT="[Tekst]" custT="1"/>
      <dgm:spPr/>
      <dgm:t>
        <a:bodyPr/>
        <a:lstStyle/>
        <a:p>
          <a:r>
            <a:rPr lang="en-GB" sz="2400" b="1" noProof="0" dirty="0" smtClean="0">
              <a:latin typeface="Arial" panose="020B0604020202020204" pitchFamily="34" charset="0"/>
              <a:cs typeface="Arial" panose="020B0604020202020204" pitchFamily="34" charset="0"/>
            </a:rPr>
            <a:t>Maximise profitability</a:t>
          </a:r>
          <a:br>
            <a:rPr lang="en-GB" sz="2400" b="1" noProof="0" dirty="0" smtClean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GB" sz="2400" b="1" noProof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2400" b="0" noProof="0" dirty="0" smtClean="0">
              <a:latin typeface="Arial" panose="020B0604020202020204" pitchFamily="34" charset="0"/>
              <a:cs typeface="Arial" panose="020B0604020202020204" pitchFamily="34" charset="0"/>
            </a:rPr>
            <a:t>= shareholder model</a:t>
          </a:r>
          <a:r>
            <a:rPr lang="en-GB" sz="2400" b="1" noProof="0" dirty="0" smtClean="0">
              <a:latin typeface="Arial" panose="020B0604020202020204" pitchFamily="34" charset="0"/>
              <a:cs typeface="Arial" panose="020B0604020202020204" pitchFamily="34" charset="0"/>
            </a:rPr>
            <a:t/>
          </a:r>
          <a:br>
            <a:rPr lang="en-GB" sz="2400" b="1" noProof="0" dirty="0" smtClean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GB" sz="2400" b="1" noProof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2000" noProof="0" dirty="0" smtClean="0">
              <a:latin typeface="Arial" panose="020B0604020202020204" pitchFamily="34" charset="0"/>
              <a:cs typeface="Arial" panose="020B0604020202020204" pitchFamily="34" charset="0"/>
            </a:rPr>
            <a:t>(</a:t>
          </a:r>
          <a:r>
            <a:rPr lang="en-GB" sz="2000" noProof="0" dirty="0">
              <a:latin typeface="Arial" panose="020B0604020202020204" pitchFamily="34" charset="0"/>
              <a:cs typeface="Arial" panose="020B0604020202020204" pitchFamily="34" charset="0"/>
            </a:rPr>
            <a:t>Friedman, 1970)</a:t>
          </a:r>
        </a:p>
      </dgm:t>
    </dgm:pt>
    <dgm:pt modelId="{719B7370-F08B-4DFD-99F6-FD48C5D9FEA4}" type="parTrans" cxnId="{3D9D0478-205A-4016-91F7-F8804C4DC5A0}">
      <dgm:prSet/>
      <dgm:spPr/>
      <dgm:t>
        <a:bodyPr/>
        <a:lstStyle/>
        <a:p>
          <a:endParaRPr lang="nl-NL"/>
        </a:p>
      </dgm:t>
    </dgm:pt>
    <dgm:pt modelId="{34A1690D-F84B-4CFD-A569-02EFA5FAD3BA}" type="sibTrans" cxnId="{3D9D0478-205A-4016-91F7-F8804C4DC5A0}">
      <dgm:prSet/>
      <dgm:spPr/>
      <dgm:t>
        <a:bodyPr/>
        <a:lstStyle/>
        <a:p>
          <a:endParaRPr lang="nl-NL"/>
        </a:p>
      </dgm:t>
    </dgm:pt>
    <dgm:pt modelId="{2E20D1DC-0BA6-4007-8868-6568D9E9C02B}" type="pres">
      <dgm:prSet presAssocID="{5E6EEF21-3CF0-4916-A6C3-59E8EBAA26F5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EE5CD311-C08A-46FC-A9D1-8C27FA2CD0F7}" type="pres">
      <dgm:prSet presAssocID="{C6C19842-DBF4-4E00-8745-A6CD4192D9D9}" presName="upArrow" presStyleLbl="node1" presStyleIdx="0" presStyleCnt="2"/>
      <dgm:spPr/>
    </dgm:pt>
    <dgm:pt modelId="{39C32407-3DC9-4BC7-97E1-27C074EE73CF}" type="pres">
      <dgm:prSet presAssocID="{C6C19842-DBF4-4E00-8745-A6CD4192D9D9}" presName="upArrowText" presStyleLbl="revTx" presStyleIdx="0" presStyleCnt="2" custScaleX="100418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1F86DD5D-692F-4CDC-BB19-7DF0EC35A724}" type="pres">
      <dgm:prSet presAssocID="{7C421E4F-43C9-41A3-A8F9-D44345F054F8}" presName="downArrow" presStyleLbl="node1" presStyleIdx="1" presStyleCnt="2"/>
      <dgm:spPr/>
    </dgm:pt>
    <dgm:pt modelId="{FBAFB42C-9780-452D-9AFA-176CBC92600F}" type="pres">
      <dgm:prSet presAssocID="{7C421E4F-43C9-41A3-A8F9-D44345F054F8}" presName="downArrowText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3D9D0478-205A-4016-91F7-F8804C4DC5A0}" srcId="{5E6EEF21-3CF0-4916-A6C3-59E8EBAA26F5}" destId="{7C421E4F-43C9-41A3-A8F9-D44345F054F8}" srcOrd="1" destOrd="0" parTransId="{719B7370-F08B-4DFD-99F6-FD48C5D9FEA4}" sibTransId="{34A1690D-F84B-4CFD-A569-02EFA5FAD3BA}"/>
    <dgm:cxn modelId="{AA220388-4686-4221-84EA-4EAF4E0541CE}" srcId="{5E6EEF21-3CF0-4916-A6C3-59E8EBAA26F5}" destId="{C6C19842-DBF4-4E00-8745-A6CD4192D9D9}" srcOrd="0" destOrd="0" parTransId="{D5DDBF2B-5F6D-4FA1-AB28-18CE1EAF9DE7}" sibTransId="{0993A1C8-3785-4D5D-88CF-E9F9047BFD9E}"/>
    <dgm:cxn modelId="{AB465F91-7FC4-4002-B149-5169CC691AB4}" type="presOf" srcId="{5E6EEF21-3CF0-4916-A6C3-59E8EBAA26F5}" destId="{2E20D1DC-0BA6-4007-8868-6568D9E9C02B}" srcOrd="0" destOrd="0" presId="urn:microsoft.com/office/officeart/2005/8/layout/arrow4"/>
    <dgm:cxn modelId="{25864A06-1AFC-4812-B66A-D1CB692A087C}" type="presOf" srcId="{C6C19842-DBF4-4E00-8745-A6CD4192D9D9}" destId="{39C32407-3DC9-4BC7-97E1-27C074EE73CF}" srcOrd="0" destOrd="0" presId="urn:microsoft.com/office/officeart/2005/8/layout/arrow4"/>
    <dgm:cxn modelId="{B6FF520F-B84E-AD4F-8940-9D8CC8AA6297}" type="presOf" srcId="{7C421E4F-43C9-41A3-A8F9-D44345F054F8}" destId="{FBAFB42C-9780-452D-9AFA-176CBC92600F}" srcOrd="0" destOrd="0" presId="urn:microsoft.com/office/officeart/2005/8/layout/arrow4"/>
    <dgm:cxn modelId="{3CE592DA-9BFE-4AB2-9781-6D031583C062}" type="presParOf" srcId="{2E20D1DC-0BA6-4007-8868-6568D9E9C02B}" destId="{EE5CD311-C08A-46FC-A9D1-8C27FA2CD0F7}" srcOrd="0" destOrd="0" presId="urn:microsoft.com/office/officeart/2005/8/layout/arrow4"/>
    <dgm:cxn modelId="{3865605E-78DF-4DA1-920F-5742BE9A4E00}" type="presParOf" srcId="{2E20D1DC-0BA6-4007-8868-6568D9E9C02B}" destId="{39C32407-3DC9-4BC7-97E1-27C074EE73CF}" srcOrd="1" destOrd="0" presId="urn:microsoft.com/office/officeart/2005/8/layout/arrow4"/>
    <dgm:cxn modelId="{20227974-2DFD-1D45-B312-C73F62AAE3D4}" type="presParOf" srcId="{2E20D1DC-0BA6-4007-8868-6568D9E9C02B}" destId="{1F86DD5D-692F-4CDC-BB19-7DF0EC35A724}" srcOrd="2" destOrd="0" presId="urn:microsoft.com/office/officeart/2005/8/layout/arrow4"/>
    <dgm:cxn modelId="{86444C7D-54B8-324C-AD74-1D58C3ACA6DF}" type="presParOf" srcId="{2E20D1DC-0BA6-4007-8868-6568D9E9C02B}" destId="{FBAFB42C-9780-452D-9AFA-176CBC92600F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F1467F-8046-47F5-8875-67AB3E4D6E11}">
      <dsp:nvSpPr>
        <dsp:cNvPr id="0" name=""/>
        <dsp:cNvSpPr/>
      </dsp:nvSpPr>
      <dsp:spPr>
        <a:xfrm>
          <a:off x="594065" y="0"/>
          <a:ext cx="6732748" cy="3744405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9ECE13-33DF-47D9-A5B1-EABE2600DB31}">
      <dsp:nvSpPr>
        <dsp:cNvPr id="0" name=""/>
        <dsp:cNvSpPr/>
      </dsp:nvSpPr>
      <dsp:spPr>
        <a:xfrm>
          <a:off x="268412" y="1123321"/>
          <a:ext cx="2376264" cy="14977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noProof="0">
              <a:latin typeface="Arial" panose="020B0604020202020204" pitchFamily="34" charset="0"/>
              <a:cs typeface="Arial" panose="020B0604020202020204" pitchFamily="34" charset="0"/>
            </a:rPr>
            <a:t>Sustainability</a:t>
          </a:r>
          <a:endParaRPr lang="en-GB" sz="2100" kern="1200" noProof="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41527" y="1196436"/>
        <a:ext cx="2230034" cy="1351532"/>
      </dsp:txXfrm>
    </dsp:sp>
    <dsp:sp modelId="{28E75860-2129-4F1E-8E9A-D5553D2E09A2}">
      <dsp:nvSpPr>
        <dsp:cNvPr id="0" name=""/>
        <dsp:cNvSpPr/>
      </dsp:nvSpPr>
      <dsp:spPr>
        <a:xfrm>
          <a:off x="2772307" y="1123321"/>
          <a:ext cx="2376264" cy="14977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noProof="0">
              <a:latin typeface="Arial" panose="020B0604020202020204" pitchFamily="34" charset="0"/>
              <a:cs typeface="Arial" panose="020B0604020202020204" pitchFamily="34" charset="0"/>
            </a:rPr>
            <a:t>Competitive position,</a:t>
          </a:r>
          <a:br>
            <a:rPr lang="en-GB" sz="2100" kern="1200" noProof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GB" sz="2100" kern="1200" noProof="0">
              <a:latin typeface="Arial" panose="020B0604020202020204" pitchFamily="34" charset="0"/>
              <a:cs typeface="Arial" panose="020B0604020202020204" pitchFamily="34" charset="0"/>
            </a:rPr>
            <a:t>business models, intangibles</a:t>
          </a:r>
          <a:endParaRPr lang="en-GB" sz="2100" kern="1200" noProof="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45422" y="1196436"/>
        <a:ext cx="2230034" cy="1351532"/>
      </dsp:txXfrm>
    </dsp:sp>
    <dsp:sp modelId="{04D4760A-76C3-44AF-AD42-4E36ACC0F288}">
      <dsp:nvSpPr>
        <dsp:cNvPr id="0" name=""/>
        <dsp:cNvSpPr/>
      </dsp:nvSpPr>
      <dsp:spPr>
        <a:xfrm>
          <a:off x="5276203" y="1123321"/>
          <a:ext cx="2376264" cy="14977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noProof="0">
              <a:latin typeface="Arial" panose="020B0604020202020204" pitchFamily="34" charset="0"/>
              <a:cs typeface="Arial" panose="020B0604020202020204" pitchFamily="34" charset="0"/>
            </a:rPr>
            <a:t>Strategy</a:t>
          </a:r>
          <a:endParaRPr lang="en-GB" sz="2100" kern="1200" noProof="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349318" y="1196436"/>
        <a:ext cx="2230034" cy="135153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2C07BC-31A5-4E26-AE4A-26E3450CDF6D}">
      <dsp:nvSpPr>
        <dsp:cNvPr id="0" name=""/>
        <dsp:cNvSpPr/>
      </dsp:nvSpPr>
      <dsp:spPr>
        <a:xfrm>
          <a:off x="885824" y="396"/>
          <a:ext cx="2303859" cy="13823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GB" sz="1500" kern="1200" dirty="0">
              <a:latin typeface="Arial" panose="020B0604020202020204" pitchFamily="34" charset="0"/>
              <a:cs typeface="Arial" panose="020B0604020202020204" pitchFamily="34" charset="0"/>
            </a:rPr>
            <a:t>1) Make the company’s purpose a key part of corporate </a:t>
          </a:r>
          <a:r>
            <a:rPr lang="en-GB" sz="1500" kern="1200" dirty="0" smtClean="0">
              <a:latin typeface="Arial" panose="020B0604020202020204" pitchFamily="34" charset="0"/>
              <a:cs typeface="Arial" panose="020B0604020202020204" pitchFamily="34" charset="0"/>
            </a:rPr>
            <a:t>strategy</a:t>
          </a:r>
          <a:endParaRPr lang="nl-NL" sz="15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85824" y="396"/>
        <a:ext cx="2303859" cy="1382315"/>
      </dsp:txXfrm>
    </dsp:sp>
    <dsp:sp modelId="{B223F4B0-A5DB-4B5B-955D-C1EB4CE21822}">
      <dsp:nvSpPr>
        <dsp:cNvPr id="0" name=""/>
        <dsp:cNvSpPr/>
      </dsp:nvSpPr>
      <dsp:spPr>
        <a:xfrm>
          <a:off x="3420070" y="396"/>
          <a:ext cx="2303859" cy="13823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>
              <a:latin typeface="Arial" panose="020B0604020202020204" pitchFamily="34" charset="0"/>
              <a:cs typeface="Arial" panose="020B0604020202020204" pitchFamily="34" charset="0"/>
            </a:rPr>
            <a:t>2) Integrate sustainability and externalities in all functional business </a:t>
          </a:r>
          <a:r>
            <a:rPr lang="en-GB" sz="1500" kern="1200" dirty="0" smtClean="0">
              <a:latin typeface="Arial" panose="020B0604020202020204" pitchFamily="34" charset="0"/>
              <a:cs typeface="Arial" panose="020B0604020202020204" pitchFamily="34" charset="0"/>
            </a:rPr>
            <a:t>areas</a:t>
          </a:r>
          <a:endParaRPr lang="nl-NL" sz="15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420070" y="396"/>
        <a:ext cx="2303859" cy="1382315"/>
      </dsp:txXfrm>
    </dsp:sp>
    <dsp:sp modelId="{0949B391-59E2-4D76-A374-1E579960D60B}">
      <dsp:nvSpPr>
        <dsp:cNvPr id="0" name=""/>
        <dsp:cNvSpPr/>
      </dsp:nvSpPr>
      <dsp:spPr>
        <a:xfrm>
          <a:off x="5954315" y="396"/>
          <a:ext cx="2303859" cy="13823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>
              <a:latin typeface="Arial" panose="020B0604020202020204" pitchFamily="34" charset="0"/>
              <a:cs typeface="Arial" panose="020B0604020202020204" pitchFamily="34" charset="0"/>
            </a:rPr>
            <a:t>3) Communicate LT goals clearly with all </a:t>
          </a:r>
          <a:r>
            <a:rPr lang="en-GB" sz="1500" kern="1200" dirty="0" smtClean="0">
              <a:latin typeface="Arial" panose="020B0604020202020204" pitchFamily="34" charset="0"/>
              <a:cs typeface="Arial" panose="020B0604020202020204" pitchFamily="34" charset="0"/>
            </a:rPr>
            <a:t>stakeholders</a:t>
          </a:r>
          <a:endParaRPr lang="nl-NL" sz="15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954315" y="396"/>
        <a:ext cx="2303859" cy="1382315"/>
      </dsp:txXfrm>
    </dsp:sp>
    <dsp:sp modelId="{F9A651FF-EE23-4B8C-85CC-FE74F07A1F51}">
      <dsp:nvSpPr>
        <dsp:cNvPr id="0" name=""/>
        <dsp:cNvSpPr/>
      </dsp:nvSpPr>
      <dsp:spPr>
        <a:xfrm>
          <a:off x="885824" y="1613097"/>
          <a:ext cx="2303859" cy="13823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>
              <a:latin typeface="Arial" panose="020B0604020202020204" pitchFamily="34" charset="0"/>
              <a:cs typeface="Arial" panose="020B0604020202020204" pitchFamily="34" charset="0"/>
            </a:rPr>
            <a:t>4) Deliver on what you </a:t>
          </a:r>
          <a:r>
            <a:rPr lang="en-GB" sz="1500" kern="1200" dirty="0" smtClean="0">
              <a:latin typeface="Arial" panose="020B0604020202020204" pitchFamily="34" charset="0"/>
              <a:cs typeface="Arial" panose="020B0604020202020204" pitchFamily="34" charset="0"/>
            </a:rPr>
            <a:t>promise</a:t>
          </a:r>
          <a:endParaRPr lang="nl-NL" sz="15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85824" y="1613097"/>
        <a:ext cx="2303859" cy="1382315"/>
      </dsp:txXfrm>
    </dsp:sp>
    <dsp:sp modelId="{A23BBF5C-4C63-47C6-AEDE-737723A021C7}">
      <dsp:nvSpPr>
        <dsp:cNvPr id="0" name=""/>
        <dsp:cNvSpPr/>
      </dsp:nvSpPr>
      <dsp:spPr>
        <a:xfrm>
          <a:off x="3420070" y="1613097"/>
          <a:ext cx="2303859" cy="13823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>
              <a:latin typeface="Arial" panose="020B0604020202020204" pitchFamily="34" charset="0"/>
              <a:cs typeface="Arial" panose="020B0604020202020204" pitchFamily="34" charset="0"/>
            </a:rPr>
            <a:t>5) Build and maintain your key LT intangibles to achieve transformational </a:t>
          </a:r>
          <a:r>
            <a:rPr lang="en-GB" sz="1500" kern="1200" dirty="0" smtClean="0">
              <a:latin typeface="Arial" panose="020B0604020202020204" pitchFamily="34" charset="0"/>
              <a:cs typeface="Arial" panose="020B0604020202020204" pitchFamily="34" charset="0"/>
            </a:rPr>
            <a:t>change</a:t>
          </a:r>
          <a:endParaRPr lang="nl-NL" sz="15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420070" y="1613097"/>
        <a:ext cx="2303859" cy="1382315"/>
      </dsp:txXfrm>
    </dsp:sp>
    <dsp:sp modelId="{26DD9300-5E3E-4E27-8CBC-1E45C71C0194}">
      <dsp:nvSpPr>
        <dsp:cNvPr id="0" name=""/>
        <dsp:cNvSpPr/>
      </dsp:nvSpPr>
      <dsp:spPr>
        <a:xfrm>
          <a:off x="5954315" y="1613097"/>
          <a:ext cx="2303859" cy="13823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>
              <a:latin typeface="Arial" panose="020B0604020202020204" pitchFamily="34" charset="0"/>
              <a:cs typeface="Arial" panose="020B0604020202020204" pitchFamily="34" charset="0"/>
            </a:rPr>
            <a:t>6) Focus performance measurement on the LT and on meeting the </a:t>
          </a:r>
          <a:r>
            <a:rPr lang="en-GB" sz="1500" kern="1200" dirty="0" smtClean="0">
              <a:latin typeface="Arial" panose="020B0604020202020204" pitchFamily="34" charset="0"/>
              <a:cs typeface="Arial" panose="020B0604020202020204" pitchFamily="34" charset="0"/>
            </a:rPr>
            <a:t>purpose</a:t>
          </a:r>
          <a:endParaRPr lang="nl-NL" sz="15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954315" y="1613097"/>
        <a:ext cx="2303859" cy="1382315"/>
      </dsp:txXfrm>
    </dsp:sp>
    <dsp:sp modelId="{45BCC6A7-65DF-48C2-8381-EF2C09203A84}">
      <dsp:nvSpPr>
        <dsp:cNvPr id="0" name=""/>
        <dsp:cNvSpPr/>
      </dsp:nvSpPr>
      <dsp:spPr>
        <a:xfrm>
          <a:off x="3420070" y="3225799"/>
          <a:ext cx="2303859" cy="13823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>
              <a:latin typeface="Arial" panose="020B0604020202020204" pitchFamily="34" charset="0"/>
              <a:cs typeface="Arial" panose="020B0604020202020204" pitchFamily="34" charset="0"/>
            </a:rPr>
            <a:t>7) Base incentives for management &amp; employees on meeting LT objectives - get rid of ST variable </a:t>
          </a:r>
          <a:r>
            <a:rPr lang="en-GB" sz="1500" kern="1200" dirty="0" smtClean="0">
              <a:latin typeface="Arial" panose="020B0604020202020204" pitchFamily="34" charset="0"/>
              <a:cs typeface="Arial" panose="020B0604020202020204" pitchFamily="34" charset="0"/>
            </a:rPr>
            <a:t>pay</a:t>
          </a:r>
          <a:endParaRPr lang="nl-NL" sz="15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420070" y="3225799"/>
        <a:ext cx="2303859" cy="138231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F1467F-8046-47F5-8875-67AB3E4D6E11}">
      <dsp:nvSpPr>
        <dsp:cNvPr id="0" name=""/>
        <dsp:cNvSpPr/>
      </dsp:nvSpPr>
      <dsp:spPr>
        <a:xfrm>
          <a:off x="594065" y="0"/>
          <a:ext cx="6732748" cy="3744405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9ECE13-33DF-47D9-A5B1-EABE2600DB31}">
      <dsp:nvSpPr>
        <dsp:cNvPr id="0" name=""/>
        <dsp:cNvSpPr/>
      </dsp:nvSpPr>
      <dsp:spPr>
        <a:xfrm>
          <a:off x="268412" y="1123321"/>
          <a:ext cx="2376264" cy="14977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noProof="0">
              <a:latin typeface="Arial" panose="020B0604020202020204" pitchFamily="34" charset="0"/>
              <a:cs typeface="Arial" panose="020B0604020202020204" pitchFamily="34" charset="0"/>
            </a:rPr>
            <a:t>Sustainability</a:t>
          </a:r>
          <a:endParaRPr lang="en-GB" sz="2100" kern="1200" noProof="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41527" y="1196436"/>
        <a:ext cx="2230034" cy="1351532"/>
      </dsp:txXfrm>
    </dsp:sp>
    <dsp:sp modelId="{28E75860-2129-4F1E-8E9A-D5553D2E09A2}">
      <dsp:nvSpPr>
        <dsp:cNvPr id="0" name=""/>
        <dsp:cNvSpPr/>
      </dsp:nvSpPr>
      <dsp:spPr>
        <a:xfrm>
          <a:off x="2772307" y="1123321"/>
          <a:ext cx="2376264" cy="14977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noProof="0">
              <a:latin typeface="Arial" panose="020B0604020202020204" pitchFamily="34" charset="0"/>
              <a:cs typeface="Arial" panose="020B0604020202020204" pitchFamily="34" charset="0"/>
            </a:rPr>
            <a:t>Competitive position,</a:t>
          </a:r>
          <a:br>
            <a:rPr lang="en-GB" sz="2100" kern="1200" noProof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GB" sz="2100" kern="1200" noProof="0">
              <a:latin typeface="Arial" panose="020B0604020202020204" pitchFamily="34" charset="0"/>
              <a:cs typeface="Arial" panose="020B0604020202020204" pitchFamily="34" charset="0"/>
            </a:rPr>
            <a:t>business models, intangibles</a:t>
          </a:r>
          <a:endParaRPr lang="en-GB" sz="2100" kern="1200" noProof="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45422" y="1196436"/>
        <a:ext cx="2230034" cy="1351532"/>
      </dsp:txXfrm>
    </dsp:sp>
    <dsp:sp modelId="{04D4760A-76C3-44AF-AD42-4E36ACC0F288}">
      <dsp:nvSpPr>
        <dsp:cNvPr id="0" name=""/>
        <dsp:cNvSpPr/>
      </dsp:nvSpPr>
      <dsp:spPr>
        <a:xfrm>
          <a:off x="5276203" y="1123321"/>
          <a:ext cx="2376264" cy="14977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noProof="0">
              <a:latin typeface="Arial" panose="020B0604020202020204" pitchFamily="34" charset="0"/>
              <a:cs typeface="Arial" panose="020B0604020202020204" pitchFamily="34" charset="0"/>
            </a:rPr>
            <a:t>Strategy</a:t>
          </a:r>
          <a:endParaRPr lang="en-GB" sz="2100" kern="1200" noProof="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349318" y="1196436"/>
        <a:ext cx="2230034" cy="13515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EBB3A2-E8A6-4802-8D5A-67DAC3F01A0F}">
      <dsp:nvSpPr>
        <dsp:cNvPr id="0" name=""/>
        <dsp:cNvSpPr/>
      </dsp:nvSpPr>
      <dsp:spPr>
        <a:xfrm>
          <a:off x="37" y="33209"/>
          <a:ext cx="3600364" cy="86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noProof="0" dirty="0">
              <a:latin typeface="Arial" panose="020B0604020202020204" pitchFamily="34" charset="0"/>
              <a:cs typeface="Arial" panose="020B0604020202020204" pitchFamily="34" charset="0"/>
            </a:rPr>
            <a:t>Generic competitive strategies (Porter, 1985)</a:t>
          </a:r>
        </a:p>
      </dsp:txBody>
      <dsp:txXfrm>
        <a:off x="37" y="33209"/>
        <a:ext cx="3600364" cy="864000"/>
      </dsp:txXfrm>
    </dsp:sp>
    <dsp:sp modelId="{7EDE0B08-7396-4C16-8CEE-7D7BA79E4047}">
      <dsp:nvSpPr>
        <dsp:cNvPr id="0" name=""/>
        <dsp:cNvSpPr/>
      </dsp:nvSpPr>
      <dsp:spPr>
        <a:xfrm>
          <a:off x="37" y="897210"/>
          <a:ext cx="3600364" cy="1317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noProof="0" dirty="0">
              <a:latin typeface="Arial" panose="020B0604020202020204" pitchFamily="34" charset="0"/>
              <a:cs typeface="Arial" panose="020B0604020202020204" pitchFamily="34" charset="0"/>
            </a:rPr>
            <a:t>Cost leadership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noProof="0" dirty="0">
              <a:latin typeface="Arial" panose="020B0604020202020204" pitchFamily="34" charset="0"/>
              <a:cs typeface="Arial" panose="020B0604020202020204" pitchFamily="34" charset="0"/>
            </a:rPr>
            <a:t>Differentiation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noProof="0" dirty="0">
              <a:latin typeface="Arial" panose="020B0604020202020204" pitchFamily="34" charset="0"/>
              <a:cs typeface="Arial" panose="020B0604020202020204" pitchFamily="34" charset="0"/>
            </a:rPr>
            <a:t>Focus</a:t>
          </a:r>
        </a:p>
      </dsp:txBody>
      <dsp:txXfrm>
        <a:off x="37" y="897210"/>
        <a:ext cx="3600364" cy="1317600"/>
      </dsp:txXfrm>
    </dsp:sp>
    <dsp:sp modelId="{5594DAA3-82C1-4672-BD02-2941B4A8D542}">
      <dsp:nvSpPr>
        <dsp:cNvPr id="0" name=""/>
        <dsp:cNvSpPr/>
      </dsp:nvSpPr>
      <dsp:spPr>
        <a:xfrm>
          <a:off x="4104453" y="33209"/>
          <a:ext cx="3600364" cy="86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noProof="0" dirty="0">
              <a:latin typeface="Arial" panose="020B0604020202020204" pitchFamily="34" charset="0"/>
              <a:cs typeface="Arial" panose="020B0604020202020204" pitchFamily="34" charset="0"/>
            </a:rPr>
            <a:t>Attributes of strategic assets (Lev, 2017)</a:t>
          </a:r>
        </a:p>
      </dsp:txBody>
      <dsp:txXfrm>
        <a:off x="4104453" y="33209"/>
        <a:ext cx="3600364" cy="864000"/>
      </dsp:txXfrm>
    </dsp:sp>
    <dsp:sp modelId="{4EFE5AF0-3A7D-462F-B0BE-091A1FD4B695}">
      <dsp:nvSpPr>
        <dsp:cNvPr id="0" name=""/>
        <dsp:cNvSpPr/>
      </dsp:nvSpPr>
      <dsp:spPr>
        <a:xfrm>
          <a:off x="4104453" y="897210"/>
          <a:ext cx="3600364" cy="1317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noProof="0" dirty="0">
              <a:latin typeface="Arial" panose="020B0604020202020204" pitchFamily="34" charset="0"/>
              <a:cs typeface="Arial" panose="020B0604020202020204" pitchFamily="34" charset="0"/>
            </a:rPr>
            <a:t>Valuable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noProof="0" dirty="0">
              <a:latin typeface="Arial" panose="020B0604020202020204" pitchFamily="34" charset="0"/>
              <a:cs typeface="Arial" panose="020B0604020202020204" pitchFamily="34" charset="0"/>
            </a:rPr>
            <a:t>Rare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noProof="0" dirty="0">
              <a:latin typeface="Arial" panose="020B0604020202020204" pitchFamily="34" charset="0"/>
              <a:cs typeface="Arial" panose="020B0604020202020204" pitchFamily="34" charset="0"/>
            </a:rPr>
            <a:t>Difficult to imitate</a:t>
          </a:r>
        </a:p>
      </dsp:txBody>
      <dsp:txXfrm>
        <a:off x="4104453" y="897210"/>
        <a:ext cx="3600364" cy="13176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4FE9B0-1798-42C3-A57F-9C8EF311A27D}">
      <dsp:nvSpPr>
        <dsp:cNvPr id="0" name=""/>
        <dsp:cNvSpPr/>
      </dsp:nvSpPr>
      <dsp:spPr>
        <a:xfrm>
          <a:off x="-4278097" y="-656331"/>
          <a:ext cx="5097147" cy="5097147"/>
        </a:xfrm>
        <a:prstGeom prst="blockArc">
          <a:avLst>
            <a:gd name="adj1" fmla="val 18900000"/>
            <a:gd name="adj2" fmla="val 2700000"/>
            <a:gd name="adj3" fmla="val 424"/>
          </a:avLst>
        </a:pr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1BEA7D-7526-400E-BE64-6A00B85B5271}">
      <dsp:nvSpPr>
        <dsp:cNvPr id="0" name=""/>
        <dsp:cNvSpPr/>
      </dsp:nvSpPr>
      <dsp:spPr>
        <a:xfrm>
          <a:off x="429100" y="290951"/>
          <a:ext cx="3624583" cy="5822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2125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noProof="0" dirty="0">
              <a:latin typeface="Arial" panose="020B0604020202020204" pitchFamily="34" charset="0"/>
              <a:cs typeface="Arial" panose="020B0604020202020204" pitchFamily="34" charset="0"/>
            </a:rPr>
            <a:t>Resources</a:t>
          </a:r>
        </a:p>
      </dsp:txBody>
      <dsp:txXfrm>
        <a:off x="429100" y="290951"/>
        <a:ext cx="3624583" cy="582205"/>
      </dsp:txXfrm>
    </dsp:sp>
    <dsp:sp modelId="{F637D821-50AA-4EA4-8DA6-A86F54E6B14F}">
      <dsp:nvSpPr>
        <dsp:cNvPr id="0" name=""/>
        <dsp:cNvSpPr/>
      </dsp:nvSpPr>
      <dsp:spPr>
        <a:xfrm>
          <a:off x="65222" y="218175"/>
          <a:ext cx="727756" cy="72775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729645-1A51-44DB-81B4-F260B1D72A35}">
      <dsp:nvSpPr>
        <dsp:cNvPr id="0" name=""/>
        <dsp:cNvSpPr/>
      </dsp:nvSpPr>
      <dsp:spPr>
        <a:xfrm>
          <a:off x="762892" y="1164410"/>
          <a:ext cx="3290791" cy="5822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2125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noProof="0" dirty="0">
              <a:latin typeface="Arial" panose="020B0604020202020204" pitchFamily="34" charset="0"/>
              <a:cs typeface="Arial" panose="020B0604020202020204" pitchFamily="34" charset="0"/>
            </a:rPr>
            <a:t>Knowledge</a:t>
          </a:r>
        </a:p>
      </dsp:txBody>
      <dsp:txXfrm>
        <a:off x="762892" y="1164410"/>
        <a:ext cx="3290791" cy="582205"/>
      </dsp:txXfrm>
    </dsp:sp>
    <dsp:sp modelId="{3BB05CB3-E039-4CC2-A1AB-3106D0AFFF88}">
      <dsp:nvSpPr>
        <dsp:cNvPr id="0" name=""/>
        <dsp:cNvSpPr/>
      </dsp:nvSpPr>
      <dsp:spPr>
        <a:xfrm>
          <a:off x="399014" y="1091634"/>
          <a:ext cx="727756" cy="72775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DC1D9A-D909-4090-99C6-3A465E37DA8F}">
      <dsp:nvSpPr>
        <dsp:cNvPr id="0" name=""/>
        <dsp:cNvSpPr/>
      </dsp:nvSpPr>
      <dsp:spPr>
        <a:xfrm>
          <a:off x="762892" y="2037869"/>
          <a:ext cx="3290791" cy="5822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2125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noProof="0" dirty="0">
              <a:latin typeface="Arial" panose="020B0604020202020204" pitchFamily="34" charset="0"/>
              <a:cs typeface="Arial" panose="020B0604020202020204" pitchFamily="34" charset="0"/>
            </a:rPr>
            <a:t>Human capital</a:t>
          </a:r>
        </a:p>
      </dsp:txBody>
      <dsp:txXfrm>
        <a:off x="762892" y="2037869"/>
        <a:ext cx="3290791" cy="582205"/>
      </dsp:txXfrm>
    </dsp:sp>
    <dsp:sp modelId="{87220D44-BDB5-4A81-9393-9EFC5F2B4711}">
      <dsp:nvSpPr>
        <dsp:cNvPr id="0" name=""/>
        <dsp:cNvSpPr/>
      </dsp:nvSpPr>
      <dsp:spPr>
        <a:xfrm>
          <a:off x="399014" y="1965093"/>
          <a:ext cx="727756" cy="72775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7169CE-BF8C-45E8-A4FC-87CA2C795AE2}">
      <dsp:nvSpPr>
        <dsp:cNvPr id="0" name=""/>
        <dsp:cNvSpPr/>
      </dsp:nvSpPr>
      <dsp:spPr>
        <a:xfrm>
          <a:off x="429100" y="2911328"/>
          <a:ext cx="3624583" cy="5822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2125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noProof="0" dirty="0">
              <a:latin typeface="Arial" panose="020B0604020202020204" pitchFamily="34" charset="0"/>
              <a:cs typeface="Arial" panose="020B0604020202020204" pitchFamily="34" charset="0"/>
            </a:rPr>
            <a:t>Networks</a:t>
          </a:r>
        </a:p>
      </dsp:txBody>
      <dsp:txXfrm>
        <a:off x="429100" y="2911328"/>
        <a:ext cx="3624583" cy="582205"/>
      </dsp:txXfrm>
    </dsp:sp>
    <dsp:sp modelId="{955C0B61-F3AA-4078-85DE-FD65193D4889}">
      <dsp:nvSpPr>
        <dsp:cNvPr id="0" name=""/>
        <dsp:cNvSpPr/>
      </dsp:nvSpPr>
      <dsp:spPr>
        <a:xfrm>
          <a:off x="65222" y="2838552"/>
          <a:ext cx="727756" cy="72775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3F4098-9D1C-42E3-B884-F3BE5CB19BA5}">
      <dsp:nvSpPr>
        <dsp:cNvPr id="0" name=""/>
        <dsp:cNvSpPr/>
      </dsp:nvSpPr>
      <dsp:spPr>
        <a:xfrm>
          <a:off x="4864" y="902679"/>
          <a:ext cx="1351363" cy="13513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>
              <a:latin typeface="Arial" panose="020B0604020202020204" pitchFamily="34" charset="0"/>
              <a:cs typeface="Arial" panose="020B0604020202020204" pitchFamily="34" charset="0"/>
            </a:rPr>
            <a:t>Customer value proposition</a:t>
          </a:r>
        </a:p>
      </dsp:txBody>
      <dsp:txXfrm>
        <a:off x="202767" y="1100582"/>
        <a:ext cx="955557" cy="955557"/>
      </dsp:txXfrm>
    </dsp:sp>
    <dsp:sp modelId="{3B217E14-ED6F-495F-908E-FCCFB1BB5895}">
      <dsp:nvSpPr>
        <dsp:cNvPr id="0" name=""/>
        <dsp:cNvSpPr/>
      </dsp:nvSpPr>
      <dsp:spPr>
        <a:xfrm>
          <a:off x="1465957" y="1186465"/>
          <a:ext cx="783790" cy="783790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4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69848" y="1486186"/>
        <a:ext cx="576008" cy="184348"/>
      </dsp:txXfrm>
    </dsp:sp>
    <dsp:sp modelId="{50E9886A-D48E-4C98-9942-11C3D85113E7}">
      <dsp:nvSpPr>
        <dsp:cNvPr id="0" name=""/>
        <dsp:cNvSpPr/>
      </dsp:nvSpPr>
      <dsp:spPr>
        <a:xfrm>
          <a:off x="2359479" y="902679"/>
          <a:ext cx="1351363" cy="13513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>
              <a:latin typeface="Arial" panose="020B0604020202020204" pitchFamily="34" charset="0"/>
              <a:cs typeface="Arial" panose="020B0604020202020204" pitchFamily="34" charset="0"/>
            </a:rPr>
            <a:t>Profit formula</a:t>
          </a:r>
        </a:p>
      </dsp:txBody>
      <dsp:txXfrm>
        <a:off x="2557382" y="1100582"/>
        <a:ext cx="955557" cy="955557"/>
      </dsp:txXfrm>
    </dsp:sp>
    <dsp:sp modelId="{694D99E7-69ED-4BFB-8531-37046F9C5081}">
      <dsp:nvSpPr>
        <dsp:cNvPr id="0" name=""/>
        <dsp:cNvSpPr/>
      </dsp:nvSpPr>
      <dsp:spPr>
        <a:xfrm>
          <a:off x="3820573" y="1186465"/>
          <a:ext cx="783790" cy="783790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4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24464" y="1486186"/>
        <a:ext cx="576008" cy="184348"/>
      </dsp:txXfrm>
    </dsp:sp>
    <dsp:sp modelId="{7FEC00D1-5CAA-4760-A967-9DC4775EF97E}">
      <dsp:nvSpPr>
        <dsp:cNvPr id="0" name=""/>
        <dsp:cNvSpPr/>
      </dsp:nvSpPr>
      <dsp:spPr>
        <a:xfrm>
          <a:off x="4714094" y="902679"/>
          <a:ext cx="1351363" cy="13513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>
              <a:latin typeface="Arial" panose="020B0604020202020204" pitchFamily="34" charset="0"/>
              <a:cs typeface="Arial" panose="020B0604020202020204" pitchFamily="34" charset="0"/>
            </a:rPr>
            <a:t>Key resources &amp; processes</a:t>
          </a:r>
        </a:p>
      </dsp:txBody>
      <dsp:txXfrm>
        <a:off x="4911997" y="1100582"/>
        <a:ext cx="955557" cy="955557"/>
      </dsp:txXfrm>
    </dsp:sp>
    <dsp:sp modelId="{A12BE8CB-872C-4968-8FE2-5DF0BBC98FC0}">
      <dsp:nvSpPr>
        <dsp:cNvPr id="0" name=""/>
        <dsp:cNvSpPr/>
      </dsp:nvSpPr>
      <dsp:spPr>
        <a:xfrm>
          <a:off x="6175188" y="1186465"/>
          <a:ext cx="783790" cy="783790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4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279079" y="1347926"/>
        <a:ext cx="576008" cy="460868"/>
      </dsp:txXfrm>
    </dsp:sp>
    <dsp:sp modelId="{8B7537FD-86B2-4282-9742-37D2BF459153}">
      <dsp:nvSpPr>
        <dsp:cNvPr id="0" name=""/>
        <dsp:cNvSpPr/>
      </dsp:nvSpPr>
      <dsp:spPr>
        <a:xfrm>
          <a:off x="7068709" y="902679"/>
          <a:ext cx="1351363" cy="13513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>
              <a:latin typeface="Arial" panose="020B0604020202020204" pitchFamily="34" charset="0"/>
              <a:cs typeface="Arial" panose="020B0604020202020204" pitchFamily="34" charset="0"/>
            </a:rPr>
            <a:t>Business model</a:t>
          </a:r>
        </a:p>
      </dsp:txBody>
      <dsp:txXfrm>
        <a:off x="7266612" y="1100582"/>
        <a:ext cx="955557" cy="95555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BCD51A-8918-40B0-B649-D7E1BAEA141E}">
      <dsp:nvSpPr>
        <dsp:cNvPr id="0" name=""/>
        <dsp:cNvSpPr/>
      </dsp:nvSpPr>
      <dsp:spPr>
        <a:xfrm>
          <a:off x="1737468" y="0"/>
          <a:ext cx="4435790" cy="4435790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shade val="5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shade val="5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shade val="50000"/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noProof="0" dirty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Intangible resources</a:t>
          </a:r>
        </a:p>
      </dsp:txBody>
      <dsp:txXfrm>
        <a:off x="3132012" y="443117"/>
        <a:ext cx="1646703" cy="533218"/>
      </dsp:txXfrm>
    </dsp:sp>
    <dsp:sp modelId="{E8F707E2-A9F2-4521-96EA-88C163445E28}">
      <dsp:nvSpPr>
        <dsp:cNvPr id="0" name=""/>
        <dsp:cNvSpPr/>
      </dsp:nvSpPr>
      <dsp:spPr>
        <a:xfrm>
          <a:off x="2804975" y="1628084"/>
          <a:ext cx="2300777" cy="2288568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780526"/>
                <a:satOff val="-45086"/>
                <a:lumOff val="49539"/>
                <a:alphaOff val="0"/>
                <a:shade val="15000"/>
                <a:satMod val="180000"/>
              </a:schemeClr>
            </a:gs>
            <a:gs pos="50000">
              <a:schemeClr val="accent1">
                <a:shade val="50000"/>
                <a:hueOff val="780526"/>
                <a:satOff val="-45086"/>
                <a:lumOff val="49539"/>
                <a:alphaOff val="0"/>
                <a:shade val="45000"/>
                <a:satMod val="170000"/>
              </a:schemeClr>
            </a:gs>
            <a:gs pos="70000">
              <a:schemeClr val="accent1">
                <a:shade val="50000"/>
                <a:hueOff val="780526"/>
                <a:satOff val="-45086"/>
                <a:lumOff val="49539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shade val="50000"/>
                <a:hueOff val="780526"/>
                <a:satOff val="-45086"/>
                <a:lumOff val="49539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shade val="50000"/>
              <a:hueOff val="780526"/>
              <a:satOff val="-45086"/>
              <a:lumOff val="49539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noProof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Intangible assets</a:t>
          </a:r>
          <a:endParaRPr lang="en-GB" sz="1600" kern="1200" noProof="0" dirty="0"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3380169" y="2367803"/>
        <a:ext cx="1150389" cy="80913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218779-354E-4B50-B6AD-DB2D56181CF9}">
      <dsp:nvSpPr>
        <dsp:cNvPr id="0" name=""/>
        <dsp:cNvSpPr/>
      </dsp:nvSpPr>
      <dsp:spPr>
        <a:xfrm>
          <a:off x="2549094" y="51305"/>
          <a:ext cx="2462651" cy="246265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noProof="0" dirty="0">
              <a:latin typeface="Arial" panose="020B0604020202020204" pitchFamily="34" charset="0"/>
              <a:cs typeface="Arial" panose="020B0604020202020204" pitchFamily="34" charset="0"/>
            </a:rPr>
            <a:t>Accounting materiality</a:t>
          </a:r>
        </a:p>
      </dsp:txBody>
      <dsp:txXfrm>
        <a:off x="2877447" y="482269"/>
        <a:ext cx="1805944" cy="1108193"/>
      </dsp:txXfrm>
    </dsp:sp>
    <dsp:sp modelId="{C6732F27-602F-49F2-A60A-ABAA7FBD46A5}">
      <dsp:nvSpPr>
        <dsp:cNvPr id="0" name=""/>
        <dsp:cNvSpPr/>
      </dsp:nvSpPr>
      <dsp:spPr>
        <a:xfrm>
          <a:off x="3437701" y="1590462"/>
          <a:ext cx="2462651" cy="246265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noProof="0" dirty="0">
              <a:latin typeface="Arial" panose="020B0604020202020204" pitchFamily="34" charset="0"/>
              <a:cs typeface="Arial" panose="020B0604020202020204" pitchFamily="34" charset="0"/>
            </a:rPr>
            <a:t>Business materiality</a:t>
          </a:r>
        </a:p>
      </dsp:txBody>
      <dsp:txXfrm>
        <a:off x="4190861" y="2226647"/>
        <a:ext cx="1477590" cy="1354458"/>
      </dsp:txXfrm>
    </dsp:sp>
    <dsp:sp modelId="{8A6AF7AB-5096-4910-82E4-1511EC1E2AF6}">
      <dsp:nvSpPr>
        <dsp:cNvPr id="0" name=""/>
        <dsp:cNvSpPr/>
      </dsp:nvSpPr>
      <dsp:spPr>
        <a:xfrm>
          <a:off x="1660487" y="1590462"/>
          <a:ext cx="2462651" cy="246265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noProof="0" dirty="0">
              <a:latin typeface="Arial" panose="020B0604020202020204" pitchFamily="34" charset="0"/>
              <a:cs typeface="Arial" panose="020B0604020202020204" pitchFamily="34" charset="0"/>
            </a:rPr>
            <a:t>Market materiality</a:t>
          </a:r>
        </a:p>
      </dsp:txBody>
      <dsp:txXfrm>
        <a:off x="1892387" y="2226647"/>
        <a:ext cx="1477590" cy="135445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44E732-8384-4462-AB3F-17FE97145405}">
      <dsp:nvSpPr>
        <dsp:cNvPr id="0" name=""/>
        <dsp:cNvSpPr/>
      </dsp:nvSpPr>
      <dsp:spPr>
        <a:xfrm>
          <a:off x="1296160" y="396033"/>
          <a:ext cx="3413760" cy="3413760"/>
        </a:xfrm>
        <a:prstGeom prst="pie">
          <a:avLst>
            <a:gd name="adj1" fmla="val 16200000"/>
            <a:gd name="adj2" fmla="val 205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>
              <a:latin typeface="Arial" panose="020B0604020202020204" pitchFamily="34" charset="0"/>
              <a:cs typeface="Arial" panose="020B0604020202020204" pitchFamily="34" charset="0"/>
            </a:rPr>
            <a:t>Arenas</a:t>
          </a:r>
        </a:p>
      </dsp:txBody>
      <dsp:txXfrm>
        <a:off x="3046119" y="906065"/>
        <a:ext cx="1158240" cy="792480"/>
      </dsp:txXfrm>
    </dsp:sp>
    <dsp:sp modelId="{65E2B63B-D9AC-445D-A0A7-88210DC6AAA3}">
      <dsp:nvSpPr>
        <dsp:cNvPr id="0" name=""/>
        <dsp:cNvSpPr/>
      </dsp:nvSpPr>
      <dsp:spPr>
        <a:xfrm>
          <a:off x="1281379" y="407415"/>
          <a:ext cx="3413760" cy="3413760"/>
        </a:xfrm>
        <a:prstGeom prst="pie">
          <a:avLst>
            <a:gd name="adj1" fmla="val 20520000"/>
            <a:gd name="adj2" fmla="val 32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>
              <a:latin typeface="Arial" panose="020B0604020202020204" pitchFamily="34" charset="0"/>
              <a:cs typeface="Arial" panose="020B0604020202020204" pitchFamily="34" charset="0"/>
            </a:rPr>
            <a:t>Vehicles</a:t>
          </a:r>
        </a:p>
      </dsp:txBody>
      <dsp:txXfrm>
        <a:off x="3512515" y="1951736"/>
        <a:ext cx="1016000" cy="857504"/>
      </dsp:txXfrm>
    </dsp:sp>
    <dsp:sp modelId="{E014C3EC-C1FE-4D17-901B-2F21FF046BD3}">
      <dsp:nvSpPr>
        <dsp:cNvPr id="0" name=""/>
        <dsp:cNvSpPr/>
      </dsp:nvSpPr>
      <dsp:spPr>
        <a:xfrm>
          <a:off x="1281379" y="407415"/>
          <a:ext cx="3413760" cy="3413760"/>
        </a:xfrm>
        <a:prstGeom prst="pie">
          <a:avLst>
            <a:gd name="adj1" fmla="val 3240000"/>
            <a:gd name="adj2" fmla="val 756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>
              <a:latin typeface="Arial" panose="020B0604020202020204" pitchFamily="34" charset="0"/>
              <a:cs typeface="Arial" panose="020B0604020202020204" pitchFamily="34" charset="0"/>
            </a:rPr>
            <a:t>Differentiators</a:t>
          </a:r>
        </a:p>
      </dsp:txBody>
      <dsp:txXfrm>
        <a:off x="2378659" y="2967736"/>
        <a:ext cx="1219200" cy="731520"/>
      </dsp:txXfrm>
    </dsp:sp>
    <dsp:sp modelId="{7A4CAB23-2624-41E6-AA2E-8B4F056813BD}">
      <dsp:nvSpPr>
        <dsp:cNvPr id="0" name=""/>
        <dsp:cNvSpPr/>
      </dsp:nvSpPr>
      <dsp:spPr>
        <a:xfrm>
          <a:off x="1281379" y="407415"/>
          <a:ext cx="3413760" cy="3413760"/>
        </a:xfrm>
        <a:prstGeom prst="pie">
          <a:avLst>
            <a:gd name="adj1" fmla="val 7560000"/>
            <a:gd name="adj2" fmla="val 1188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>
              <a:latin typeface="Arial" panose="020B0604020202020204" pitchFamily="34" charset="0"/>
              <a:cs typeface="Arial" panose="020B0604020202020204" pitchFamily="34" charset="0"/>
            </a:rPr>
            <a:t>Staging</a:t>
          </a:r>
        </a:p>
      </dsp:txBody>
      <dsp:txXfrm>
        <a:off x="1443939" y="1951736"/>
        <a:ext cx="1016000" cy="857504"/>
      </dsp:txXfrm>
    </dsp:sp>
    <dsp:sp modelId="{DF61EB1E-6036-488F-B7AE-1CE85A780CC5}">
      <dsp:nvSpPr>
        <dsp:cNvPr id="0" name=""/>
        <dsp:cNvSpPr/>
      </dsp:nvSpPr>
      <dsp:spPr>
        <a:xfrm>
          <a:off x="1281379" y="407415"/>
          <a:ext cx="3413760" cy="3413760"/>
        </a:xfrm>
        <a:prstGeom prst="pie">
          <a:avLst>
            <a:gd name="adj1" fmla="val 1188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>
              <a:latin typeface="Arial" panose="020B0604020202020204" pitchFamily="34" charset="0"/>
              <a:cs typeface="Arial" panose="020B0604020202020204" pitchFamily="34" charset="0"/>
            </a:rPr>
            <a:t>Economic logic</a:t>
          </a:r>
        </a:p>
      </dsp:txBody>
      <dsp:txXfrm>
        <a:off x="1779219" y="927607"/>
        <a:ext cx="1158240" cy="79248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78C6E0-63D6-49F8-9757-1C06DBE0CD39}">
      <dsp:nvSpPr>
        <dsp:cNvPr id="0" name=""/>
        <dsp:cNvSpPr/>
      </dsp:nvSpPr>
      <dsp:spPr>
        <a:xfrm>
          <a:off x="411550" y="1412"/>
          <a:ext cx="2393330" cy="143599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noProof="0" dirty="0">
              <a:latin typeface="Arial" panose="020B0604020202020204" pitchFamily="34" charset="0"/>
              <a:cs typeface="Arial" panose="020B0604020202020204" pitchFamily="34" charset="0"/>
            </a:rPr>
            <a:t>Environmental</a:t>
          </a:r>
        </a:p>
      </dsp:txBody>
      <dsp:txXfrm>
        <a:off x="411550" y="1412"/>
        <a:ext cx="2393330" cy="1435998"/>
      </dsp:txXfrm>
    </dsp:sp>
    <dsp:sp modelId="{C71C9417-0B2B-4693-89B4-CF69D5FC48E9}">
      <dsp:nvSpPr>
        <dsp:cNvPr id="0" name=""/>
        <dsp:cNvSpPr/>
      </dsp:nvSpPr>
      <dsp:spPr>
        <a:xfrm>
          <a:off x="3044213" y="1412"/>
          <a:ext cx="2393330" cy="1435998"/>
        </a:xfrm>
        <a:prstGeom prst="rect">
          <a:avLst/>
        </a:prstGeom>
        <a:solidFill>
          <a:schemeClr val="accent1">
            <a:shade val="80000"/>
            <a:hueOff val="236518"/>
            <a:satOff val="-13281"/>
            <a:lumOff val="11454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noProof="0" dirty="0">
              <a:latin typeface="Arial" panose="020B0604020202020204" pitchFamily="34" charset="0"/>
              <a:cs typeface="Arial" panose="020B0604020202020204" pitchFamily="34" charset="0"/>
            </a:rPr>
            <a:t>Social</a:t>
          </a:r>
        </a:p>
      </dsp:txBody>
      <dsp:txXfrm>
        <a:off x="3044213" y="1412"/>
        <a:ext cx="2393330" cy="1435998"/>
      </dsp:txXfrm>
    </dsp:sp>
    <dsp:sp modelId="{77B049BD-2F0F-4394-9DBE-3409874554B4}">
      <dsp:nvSpPr>
        <dsp:cNvPr id="0" name=""/>
        <dsp:cNvSpPr/>
      </dsp:nvSpPr>
      <dsp:spPr>
        <a:xfrm>
          <a:off x="411550" y="1676743"/>
          <a:ext cx="2393330" cy="1435998"/>
        </a:xfrm>
        <a:prstGeom prst="rect">
          <a:avLst/>
        </a:prstGeom>
        <a:solidFill>
          <a:schemeClr val="accent1">
            <a:shade val="80000"/>
            <a:hueOff val="473036"/>
            <a:satOff val="-26563"/>
            <a:lumOff val="22907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noProof="0" dirty="0">
              <a:latin typeface="Arial" panose="020B0604020202020204" pitchFamily="34" charset="0"/>
              <a:cs typeface="Arial" panose="020B0604020202020204" pitchFamily="34" charset="0"/>
            </a:rPr>
            <a:t>Governance</a:t>
          </a:r>
        </a:p>
      </dsp:txBody>
      <dsp:txXfrm>
        <a:off x="411550" y="1676743"/>
        <a:ext cx="2393330" cy="1435998"/>
      </dsp:txXfrm>
    </dsp:sp>
    <dsp:sp modelId="{C29447D6-08AA-4811-879E-07C8EFEBDA2E}">
      <dsp:nvSpPr>
        <dsp:cNvPr id="0" name=""/>
        <dsp:cNvSpPr/>
      </dsp:nvSpPr>
      <dsp:spPr>
        <a:xfrm>
          <a:off x="3044213" y="1676743"/>
          <a:ext cx="2393330" cy="1435998"/>
        </a:xfrm>
        <a:prstGeom prst="rect">
          <a:avLst/>
        </a:prstGeom>
        <a:solidFill>
          <a:schemeClr val="accent1">
            <a:shade val="80000"/>
            <a:hueOff val="709555"/>
            <a:satOff val="-39844"/>
            <a:lumOff val="34361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noProof="0" dirty="0">
              <a:latin typeface="Arial" panose="020B0604020202020204" pitchFamily="34" charset="0"/>
              <a:cs typeface="Arial" panose="020B0604020202020204" pitchFamily="34" charset="0"/>
            </a:rPr>
            <a:t>Other</a:t>
          </a:r>
        </a:p>
      </dsp:txBody>
      <dsp:txXfrm>
        <a:off x="3044213" y="1676743"/>
        <a:ext cx="2393330" cy="143599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5CD311-C08A-46FC-A9D1-8C27FA2CD0F7}">
      <dsp:nvSpPr>
        <dsp:cNvPr id="0" name=""/>
        <dsp:cNvSpPr/>
      </dsp:nvSpPr>
      <dsp:spPr>
        <a:xfrm>
          <a:off x="3352" y="0"/>
          <a:ext cx="2011680" cy="1950720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C32407-3DC9-4BC7-97E1-27C074EE73CF}">
      <dsp:nvSpPr>
        <dsp:cNvPr id="0" name=""/>
        <dsp:cNvSpPr/>
      </dsp:nvSpPr>
      <dsp:spPr>
        <a:xfrm>
          <a:off x="2068248" y="0"/>
          <a:ext cx="3428029" cy="1950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0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Maximise </a:t>
          </a:r>
          <a:r>
            <a:rPr lang="en-GB" sz="2400" b="1" kern="1200" noProof="0" dirty="0">
              <a:latin typeface="Arial" panose="020B0604020202020204" pitchFamily="34" charset="0"/>
              <a:cs typeface="Arial" panose="020B0604020202020204" pitchFamily="34" charset="0"/>
            </a:rPr>
            <a:t>shareholder </a:t>
          </a:r>
          <a:r>
            <a:rPr lang="en-GB" sz="2400" b="1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welfare</a:t>
          </a:r>
          <a:br>
            <a:rPr lang="en-GB" sz="2400" b="1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GB" sz="2400" b="1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2400" b="0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= stakeholder model</a:t>
          </a:r>
          <a:r>
            <a:rPr lang="en-GB" sz="2400" b="1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/>
          </a:r>
          <a:br>
            <a:rPr lang="en-GB" sz="2400" b="1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GB" sz="2400" b="1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2000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(Hart &amp; </a:t>
          </a:r>
          <a:r>
            <a:rPr lang="en-GB" sz="2000" kern="1200" noProof="0" dirty="0" err="1" smtClean="0">
              <a:latin typeface="Arial" panose="020B0604020202020204" pitchFamily="34" charset="0"/>
              <a:cs typeface="Arial" panose="020B0604020202020204" pitchFamily="34" charset="0"/>
            </a:rPr>
            <a:t>Zingales</a:t>
          </a:r>
          <a:r>
            <a:rPr lang="en-GB" sz="2000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, 2017)</a:t>
          </a:r>
          <a:endParaRPr lang="en-GB" sz="2000" kern="1200" noProof="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68248" y="0"/>
        <a:ext cx="3428029" cy="1950720"/>
      </dsp:txXfrm>
    </dsp:sp>
    <dsp:sp modelId="{1F86DD5D-692F-4CDC-BB19-7DF0EC35A724}">
      <dsp:nvSpPr>
        <dsp:cNvPr id="0" name=""/>
        <dsp:cNvSpPr/>
      </dsp:nvSpPr>
      <dsp:spPr>
        <a:xfrm>
          <a:off x="606856" y="2113280"/>
          <a:ext cx="2011680" cy="1950720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AFB42C-9780-452D-9AFA-176CBC92600F}">
      <dsp:nvSpPr>
        <dsp:cNvPr id="0" name=""/>
        <dsp:cNvSpPr/>
      </dsp:nvSpPr>
      <dsp:spPr>
        <a:xfrm>
          <a:off x="2678887" y="2113280"/>
          <a:ext cx="3413760" cy="1950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0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Maximise profitability</a:t>
          </a:r>
          <a:br>
            <a:rPr lang="en-GB" sz="2400" b="1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GB" sz="2400" b="1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2400" b="0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= shareholder model</a:t>
          </a:r>
          <a:r>
            <a:rPr lang="en-GB" sz="2400" b="1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/>
          </a:r>
          <a:br>
            <a:rPr lang="en-GB" sz="2400" b="1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GB" sz="2400" b="1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2000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(</a:t>
          </a:r>
          <a:r>
            <a:rPr lang="en-GB" sz="2000" kern="1200" noProof="0" dirty="0">
              <a:latin typeface="Arial" panose="020B0604020202020204" pitchFamily="34" charset="0"/>
              <a:cs typeface="Arial" panose="020B0604020202020204" pitchFamily="34" charset="0"/>
            </a:rPr>
            <a:t>Friedman, 1970)</a:t>
          </a:r>
        </a:p>
      </dsp:txBody>
      <dsp:txXfrm>
        <a:off x="2678887" y="2113280"/>
        <a:ext cx="3413760" cy="19507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>
              <a:defRPr sz="1200"/>
            </a:lvl1pPr>
          </a:lstStyle>
          <a:p>
            <a:fld id="{008438F0-EB86-4D40-B674-ECCFD8BD7225}" type="datetime1">
              <a:rPr lang="nl-NL" smtClean="0"/>
              <a:t>2/14/19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r">
              <a:defRPr sz="1200"/>
            </a:lvl1pPr>
          </a:lstStyle>
          <a:p>
            <a:fld id="{5FE2D088-6107-0743-BF06-9671C7B0D1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17194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>
              <a:defRPr sz="1200"/>
            </a:lvl1pPr>
          </a:lstStyle>
          <a:p>
            <a:fld id="{E2C383CD-F02D-5348-927D-A229935AAE7B}" type="datetime1">
              <a:rPr lang="nl-NL" smtClean="0"/>
              <a:t>2/14/19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4" tIns="45647" rIns="91294" bIns="45647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294" tIns="45647" rIns="91294" bIns="45647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r">
              <a:defRPr sz="1200"/>
            </a:lvl1pPr>
          </a:lstStyle>
          <a:p>
            <a:fld id="{0079D150-0B2A-4AC8-8870-E3FEB601FC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67370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11299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21729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How important is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52395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74707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17324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30811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64339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45019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44853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95944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20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58922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85410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21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26928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22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762608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The tools are </a:t>
            </a:r>
            <a:r>
              <a:rPr lang="nl-NL" dirty="0" err="1"/>
              <a:t>there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make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/>
              <a:t>connection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23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80447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8541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85410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85410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75774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Needs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work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be</a:t>
            </a:r>
            <a:r>
              <a:rPr lang="nl-NL" dirty="0"/>
              <a:t> </a:t>
            </a:r>
            <a:r>
              <a:rPr lang="nl-NL" dirty="0" err="1"/>
              <a:t>sustainable</a:t>
            </a:r>
            <a:r>
              <a:rPr lang="nl-NL" dirty="0"/>
              <a:t>!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3611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Needs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work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be</a:t>
            </a:r>
            <a:r>
              <a:rPr lang="nl-NL" dirty="0"/>
              <a:t> </a:t>
            </a:r>
            <a:r>
              <a:rPr lang="nl-NL" dirty="0" err="1"/>
              <a:t>sustainable</a:t>
            </a:r>
            <a:r>
              <a:rPr lang="nl-NL" dirty="0"/>
              <a:t>!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2534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1561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r>
              <a:rPr lang="en-US"/>
              <a:t>2014/2015</a:t>
            </a:r>
            <a:endParaRPr lang="nl-N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2014/2015</a:t>
            </a: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2014/2015</a:t>
            </a: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2014/2015</a:t>
            </a: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2014/2015</a:t>
            </a: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2014/2015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2014/2015</a:t>
            </a:r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2014/2015</a:t>
            </a: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2014/2015</a:t>
            </a:r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r>
              <a:rPr lang="en-US"/>
              <a:t>2014/2015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/>
              <a:t>2014/2015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/>
              <a:t>2014/2015</a:t>
            </a:r>
            <a:endParaRPr lang="nl-N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7" r:id="rId1"/>
    <p:sldLayoutId id="2147484178" r:id="rId2"/>
    <p:sldLayoutId id="2147484179" r:id="rId3"/>
    <p:sldLayoutId id="2147484180" r:id="rId4"/>
    <p:sldLayoutId id="2147484181" r:id="rId5"/>
    <p:sldLayoutId id="2147484182" r:id="rId6"/>
    <p:sldLayoutId id="2147484183" r:id="rId7"/>
    <p:sldLayoutId id="2147484184" r:id="rId8"/>
    <p:sldLayoutId id="2147484185" r:id="rId9"/>
    <p:sldLayoutId id="2147484186" r:id="rId10"/>
    <p:sldLayoutId id="214748418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chart" Target="../charts/char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4" Type="http://schemas.openxmlformats.org/officeDocument/2006/relationships/diagramLayout" Target="../diagrams/layout5.xml"/><Relationship Id="rId5" Type="http://schemas.openxmlformats.org/officeDocument/2006/relationships/diagramQuickStyle" Target="../diagrams/quickStyle5.xml"/><Relationship Id="rId6" Type="http://schemas.openxmlformats.org/officeDocument/2006/relationships/diagramColors" Target="../diagrams/colors5.xml"/><Relationship Id="rId7" Type="http://schemas.microsoft.com/office/2007/relationships/diagramDrawing" Target="../diagrams/drawing5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4" Type="http://schemas.openxmlformats.org/officeDocument/2006/relationships/diagramLayout" Target="../diagrams/layout6.xml"/><Relationship Id="rId5" Type="http://schemas.openxmlformats.org/officeDocument/2006/relationships/diagramQuickStyle" Target="../diagrams/quickStyle6.xml"/><Relationship Id="rId6" Type="http://schemas.openxmlformats.org/officeDocument/2006/relationships/diagramColors" Target="../diagrams/colors6.xml"/><Relationship Id="rId7" Type="http://schemas.microsoft.com/office/2007/relationships/diagramDrawing" Target="../diagrams/drawing6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4" Type="http://schemas.openxmlformats.org/officeDocument/2006/relationships/diagramLayout" Target="../diagrams/layout7.xml"/><Relationship Id="rId5" Type="http://schemas.openxmlformats.org/officeDocument/2006/relationships/diagramQuickStyle" Target="../diagrams/quickStyle7.xml"/><Relationship Id="rId6" Type="http://schemas.openxmlformats.org/officeDocument/2006/relationships/diagramColors" Target="../diagrams/colors7.xml"/><Relationship Id="rId7" Type="http://schemas.microsoft.com/office/2007/relationships/diagramDrawing" Target="../diagrams/drawing7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4" Type="http://schemas.openxmlformats.org/officeDocument/2006/relationships/diagramLayout" Target="../diagrams/layout8.xml"/><Relationship Id="rId5" Type="http://schemas.openxmlformats.org/officeDocument/2006/relationships/diagramQuickStyle" Target="../diagrams/quickStyle8.xml"/><Relationship Id="rId6" Type="http://schemas.openxmlformats.org/officeDocument/2006/relationships/diagramColors" Target="../diagrams/colors8.xml"/><Relationship Id="rId7" Type="http://schemas.microsoft.com/office/2007/relationships/diagramDrawing" Target="../diagrams/drawing8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4" Type="http://schemas.openxmlformats.org/officeDocument/2006/relationships/diagramLayout" Target="../diagrams/layout9.xml"/><Relationship Id="rId5" Type="http://schemas.openxmlformats.org/officeDocument/2006/relationships/diagramQuickStyle" Target="../diagrams/quickStyle9.xml"/><Relationship Id="rId6" Type="http://schemas.openxmlformats.org/officeDocument/2006/relationships/diagramColors" Target="../diagrams/colors9.xml"/><Relationship Id="rId7" Type="http://schemas.microsoft.com/office/2007/relationships/diagramDrawing" Target="../diagrams/drawing9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4" Type="http://schemas.openxmlformats.org/officeDocument/2006/relationships/diagramLayout" Target="../diagrams/layout10.xml"/><Relationship Id="rId5" Type="http://schemas.openxmlformats.org/officeDocument/2006/relationships/diagramQuickStyle" Target="../diagrams/quickStyle10.xml"/><Relationship Id="rId6" Type="http://schemas.openxmlformats.org/officeDocument/2006/relationships/diagramColors" Target="../diagrams/colors10.xml"/><Relationship Id="rId7" Type="http://schemas.microsoft.com/office/2007/relationships/diagramDrawing" Target="../diagrams/drawing10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4" Type="http://schemas.openxmlformats.org/officeDocument/2006/relationships/diagramLayout" Target="../diagrams/layout11.xml"/><Relationship Id="rId5" Type="http://schemas.openxmlformats.org/officeDocument/2006/relationships/diagramQuickStyle" Target="../diagrams/quickStyle11.xml"/><Relationship Id="rId6" Type="http://schemas.openxmlformats.org/officeDocument/2006/relationships/diagramColors" Target="../diagrams/colors11.xml"/><Relationship Id="rId7" Type="http://schemas.microsoft.com/office/2007/relationships/diagramDrawing" Target="../diagrams/drawing11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4" Type="http://schemas.openxmlformats.org/officeDocument/2006/relationships/diagramLayout" Target="../diagrams/layout4.xml"/><Relationship Id="rId5" Type="http://schemas.openxmlformats.org/officeDocument/2006/relationships/diagramQuickStyle" Target="../diagrams/quickStyle4.xml"/><Relationship Id="rId6" Type="http://schemas.openxmlformats.org/officeDocument/2006/relationships/diagramColors" Target="../diagrams/colors4.xml"/><Relationship Id="rId7" Type="http://schemas.microsoft.com/office/2007/relationships/diagramDrawing" Target="../diagrams/drawing4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15" name="Titel 1"/>
          <p:cNvSpPr txBox="1">
            <a:spLocks/>
          </p:cNvSpPr>
          <p:nvPr/>
        </p:nvSpPr>
        <p:spPr>
          <a:xfrm>
            <a:off x="1115616" y="1988840"/>
            <a:ext cx="7128792" cy="1512168"/>
          </a:xfrm>
          <a:prstGeom prst="rect">
            <a:avLst/>
          </a:prstGeom>
          <a:ln w="28575" cmpd="sng">
            <a:noFill/>
          </a:ln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GB" sz="44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PRINCIPLES OF</a:t>
            </a:r>
          </a:p>
          <a:p>
            <a:pPr algn="ctr"/>
            <a:r>
              <a:rPr lang="en-GB" sz="44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SUSTAINABLE FINANCE</a:t>
            </a: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1907704" y="3717032"/>
            <a:ext cx="5472608" cy="504056"/>
          </a:xfrm>
          <a:prstGeom prst="rect">
            <a:avLst/>
          </a:prstGeom>
          <a:ln w="28575" cmpd="sng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Rage Italic" pitchFamily="66" charset="0"/>
              <a:buNone/>
            </a:pP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Chapter 5: Strategy &amp; intangibles</a:t>
            </a:r>
          </a:p>
        </p:txBody>
      </p:sp>
      <p:sp>
        <p:nvSpPr>
          <p:cNvPr id="21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</a:t>
            </a:r>
            <a:r>
              <a:rPr lang="en-US" sz="1200" b="1" dirty="0" smtClean="0">
                <a:solidFill>
                  <a:srgbClr val="376092"/>
                </a:solidFill>
                <a:latin typeface="Arial"/>
                <a:cs typeface="Arial"/>
              </a:rPr>
              <a:t>2019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04944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10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Intangibles</a:t>
            </a:r>
          </a:p>
          <a:p>
            <a:pPr>
              <a:buClr>
                <a:srgbClr val="0070C0"/>
              </a:buClr>
            </a:pP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</a:t>
            </a:r>
            <a:r>
              <a:rPr lang="en-US" sz="1200" b="1" dirty="0" smtClean="0">
                <a:solidFill>
                  <a:srgbClr val="376092"/>
                </a:solidFill>
                <a:latin typeface="Arial"/>
                <a:cs typeface="Arial"/>
              </a:rPr>
              <a:t>2019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sp>
        <p:nvSpPr>
          <p:cNvPr id="15" name="Tijdelijke aanduiding voor inhoud 7">
            <a:extLst>
              <a:ext uri="{FF2B5EF4-FFF2-40B4-BE49-F238E27FC236}">
                <a16:creationId xmlns:a16="http://schemas.microsoft.com/office/drawing/2014/main" xmlns="" id="{0F5FB7A6-BA2E-40EB-A28B-EA8142B76C6D}"/>
              </a:ext>
            </a:extLst>
          </p:cNvPr>
          <p:cNvSpPr txBox="1">
            <a:spLocks/>
          </p:cNvSpPr>
          <p:nvPr/>
        </p:nvSpPr>
        <p:spPr>
          <a:xfrm>
            <a:off x="899592" y="5373216"/>
            <a:ext cx="6552728" cy="7463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sz="1400" dirty="0">
                <a:latin typeface="Arial"/>
                <a:cs typeface="Arial"/>
              </a:rPr>
              <a:t>Note: all measured as a percentage of the market value of S&amp;P 500 companies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sz="1400" dirty="0">
                <a:latin typeface="Arial"/>
                <a:cs typeface="Arial"/>
              </a:rPr>
              <a:t>Source: Ocean </a:t>
            </a:r>
            <a:r>
              <a:rPr lang="en-GB" sz="1400" dirty="0" err="1">
                <a:latin typeface="Arial"/>
                <a:cs typeface="Arial"/>
              </a:rPr>
              <a:t>Tomo</a:t>
            </a:r>
            <a:endParaRPr lang="en-GB" sz="1400" dirty="0">
              <a:latin typeface="Arial"/>
              <a:cs typeface="Arial"/>
            </a:endParaRPr>
          </a:p>
        </p:txBody>
      </p:sp>
      <p:graphicFrame>
        <p:nvGraphicFramePr>
          <p:cNvPr id="16" name="Grafiek 15">
            <a:extLst>
              <a:ext uri="{FF2B5EF4-FFF2-40B4-BE49-F238E27FC236}">
                <a16:creationId xmlns:a16="http://schemas.microsoft.com/office/drawing/2014/main" xmlns="" id="{3E1744CA-A1DB-4D58-B183-03CDB4C6943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82421517"/>
              </p:ext>
            </p:extLst>
          </p:nvPr>
        </p:nvGraphicFramePr>
        <p:xfrm>
          <a:off x="755576" y="1628800"/>
          <a:ext cx="7776864" cy="36979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28219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11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Intangibles</a:t>
            </a:r>
          </a:p>
          <a:p>
            <a:pPr>
              <a:buClr>
                <a:srgbClr val="0070C0"/>
              </a:buClr>
            </a:pP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</a:t>
            </a:r>
            <a:r>
              <a:rPr lang="en-US" sz="1200" b="1" dirty="0" smtClean="0">
                <a:solidFill>
                  <a:srgbClr val="376092"/>
                </a:solidFill>
                <a:latin typeface="Arial"/>
                <a:cs typeface="Arial"/>
              </a:rPr>
              <a:t>2019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xmlns="" id="{564A0ADE-B777-49B4-8A06-8219957A388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864785"/>
              </p:ext>
            </p:extLst>
          </p:nvPr>
        </p:nvGraphicFramePr>
        <p:xfrm>
          <a:off x="549704" y="1484792"/>
          <a:ext cx="7910728" cy="44357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43510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12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Materiality</a:t>
            </a:r>
          </a:p>
          <a:p>
            <a:pPr>
              <a:buClr>
                <a:srgbClr val="0070C0"/>
              </a:buClr>
            </a:pP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</a:t>
            </a:r>
            <a:r>
              <a:rPr lang="en-US" sz="1200" b="1" dirty="0" smtClean="0">
                <a:solidFill>
                  <a:srgbClr val="376092"/>
                </a:solidFill>
                <a:latin typeface="Arial"/>
                <a:cs typeface="Arial"/>
              </a:rPr>
              <a:t>2019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xmlns="" id="{5E8E4FEA-DD6D-463D-930E-BA4F801438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88678143"/>
              </p:ext>
            </p:extLst>
          </p:nvPr>
        </p:nvGraphicFramePr>
        <p:xfrm>
          <a:off x="683568" y="1628800"/>
          <a:ext cx="7560840" cy="41044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33736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13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332656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 smtClean="0">
                <a:solidFill>
                  <a:srgbClr val="254061"/>
                </a:solidFill>
                <a:latin typeface="Arial"/>
                <a:cs typeface="Arial"/>
              </a:rPr>
              <a:t>Materiality mix</a:t>
            </a:r>
            <a:endParaRPr lang="en-US" b="1" dirty="0">
              <a:solidFill>
                <a:srgbClr val="254061"/>
              </a:solidFill>
              <a:latin typeface="Arial"/>
              <a:cs typeface="Arial"/>
            </a:endParaRPr>
          </a:p>
          <a:p>
            <a:pPr>
              <a:buClr>
                <a:srgbClr val="0070C0"/>
              </a:buClr>
            </a:pP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</a:t>
            </a:r>
            <a:r>
              <a:rPr lang="en-US" sz="1200" b="1" dirty="0" smtClean="0">
                <a:solidFill>
                  <a:srgbClr val="376092"/>
                </a:solidFill>
                <a:latin typeface="Arial"/>
                <a:cs typeface="Arial"/>
              </a:rPr>
              <a:t>2019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cxnSp>
        <p:nvCxnSpPr>
          <p:cNvPr id="56" name="Straight Connector 4">
            <a:extLst>
              <a:ext uri="{FF2B5EF4-FFF2-40B4-BE49-F238E27FC236}">
                <a16:creationId xmlns:a16="http://schemas.microsoft.com/office/drawing/2014/main" xmlns="" id="{5F671E6B-E6C4-49B3-B030-DDEE963C36EA}"/>
              </a:ext>
            </a:extLst>
          </p:cNvPr>
          <p:cNvCxnSpPr/>
          <p:nvPr/>
        </p:nvCxnSpPr>
        <p:spPr>
          <a:xfrm>
            <a:off x="997421" y="1575483"/>
            <a:ext cx="0" cy="3408575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49">
            <a:extLst>
              <a:ext uri="{FF2B5EF4-FFF2-40B4-BE49-F238E27FC236}">
                <a16:creationId xmlns:a16="http://schemas.microsoft.com/office/drawing/2014/main" xmlns="" id="{5D158153-E085-4CA4-AFC6-E2FE71E54B7E}"/>
              </a:ext>
            </a:extLst>
          </p:cNvPr>
          <p:cNvCxnSpPr/>
          <p:nvPr/>
        </p:nvCxnSpPr>
        <p:spPr>
          <a:xfrm>
            <a:off x="997421" y="4984058"/>
            <a:ext cx="694557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84">
            <a:extLst>
              <a:ext uri="{FF2B5EF4-FFF2-40B4-BE49-F238E27FC236}">
                <a16:creationId xmlns:a16="http://schemas.microsoft.com/office/drawing/2014/main" xmlns="" id="{E4AB06AC-62F5-4474-B531-E376F4C0465C}"/>
              </a:ext>
            </a:extLst>
          </p:cNvPr>
          <p:cNvCxnSpPr/>
          <p:nvPr/>
        </p:nvCxnSpPr>
        <p:spPr>
          <a:xfrm>
            <a:off x="997421" y="4984058"/>
            <a:ext cx="6945577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1">
            <a:extLst>
              <a:ext uri="{FF2B5EF4-FFF2-40B4-BE49-F238E27FC236}">
                <a16:creationId xmlns:a16="http://schemas.microsoft.com/office/drawing/2014/main" xmlns="" id="{FC902248-F889-40AE-87EE-37E6CF1A54DC}"/>
              </a:ext>
            </a:extLst>
          </p:cNvPr>
          <p:cNvSpPr txBox="1"/>
          <p:nvPr/>
        </p:nvSpPr>
        <p:spPr>
          <a:xfrm>
            <a:off x="997421" y="1196752"/>
            <a:ext cx="37078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Figure 5.6: </a:t>
            </a:r>
            <a:r>
              <a:rPr lang="en-US" sz="14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Novozymes</a:t>
            </a: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 materiality matrix</a:t>
            </a:r>
          </a:p>
        </p:txBody>
      </p:sp>
      <p:sp>
        <p:nvSpPr>
          <p:cNvPr id="60" name="5-Point Star 2">
            <a:extLst>
              <a:ext uri="{FF2B5EF4-FFF2-40B4-BE49-F238E27FC236}">
                <a16:creationId xmlns:a16="http://schemas.microsoft.com/office/drawing/2014/main" xmlns="" id="{70CF68F8-B2D6-423F-826F-E5B2645B91D7}"/>
              </a:ext>
            </a:extLst>
          </p:cNvPr>
          <p:cNvSpPr/>
          <p:nvPr/>
        </p:nvSpPr>
        <p:spPr>
          <a:xfrm>
            <a:off x="6862575" y="1644736"/>
            <a:ext cx="308692" cy="216417"/>
          </a:xfrm>
          <a:prstGeom prst="star5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5-Point Star 86">
            <a:extLst>
              <a:ext uri="{FF2B5EF4-FFF2-40B4-BE49-F238E27FC236}">
                <a16:creationId xmlns:a16="http://schemas.microsoft.com/office/drawing/2014/main" xmlns="" id="{0687751F-36F5-4E3E-80D1-BEA2E56F801C}"/>
              </a:ext>
            </a:extLst>
          </p:cNvPr>
          <p:cNvSpPr/>
          <p:nvPr/>
        </p:nvSpPr>
        <p:spPr>
          <a:xfrm>
            <a:off x="6553883" y="1846004"/>
            <a:ext cx="308692" cy="216417"/>
          </a:xfrm>
          <a:prstGeom prst="star5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5-Point Star 87">
            <a:extLst>
              <a:ext uri="{FF2B5EF4-FFF2-40B4-BE49-F238E27FC236}">
                <a16:creationId xmlns:a16="http://schemas.microsoft.com/office/drawing/2014/main" xmlns="" id="{3FCBFE78-2EAD-4091-A6AA-9442FA01AAB5}"/>
              </a:ext>
            </a:extLst>
          </p:cNvPr>
          <p:cNvSpPr/>
          <p:nvPr/>
        </p:nvSpPr>
        <p:spPr>
          <a:xfrm>
            <a:off x="6862575" y="2224735"/>
            <a:ext cx="308692" cy="216417"/>
          </a:xfrm>
          <a:prstGeom prst="star5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5-Point Star 88">
            <a:extLst>
              <a:ext uri="{FF2B5EF4-FFF2-40B4-BE49-F238E27FC236}">
                <a16:creationId xmlns:a16="http://schemas.microsoft.com/office/drawing/2014/main" xmlns="" id="{32D0695B-FA34-41A2-BD40-7B5F866064DA}"/>
              </a:ext>
            </a:extLst>
          </p:cNvPr>
          <p:cNvSpPr/>
          <p:nvPr/>
        </p:nvSpPr>
        <p:spPr>
          <a:xfrm>
            <a:off x="6476710" y="2928092"/>
            <a:ext cx="308692" cy="216417"/>
          </a:xfrm>
          <a:prstGeom prst="star5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5-Point Star 89">
            <a:extLst>
              <a:ext uri="{FF2B5EF4-FFF2-40B4-BE49-F238E27FC236}">
                <a16:creationId xmlns:a16="http://schemas.microsoft.com/office/drawing/2014/main" xmlns="" id="{5E6C60F5-CA28-411B-A5B8-A0DD5DF70455}"/>
              </a:ext>
            </a:extLst>
          </p:cNvPr>
          <p:cNvSpPr/>
          <p:nvPr/>
        </p:nvSpPr>
        <p:spPr>
          <a:xfrm>
            <a:off x="6168018" y="2928092"/>
            <a:ext cx="308692" cy="216417"/>
          </a:xfrm>
          <a:prstGeom prst="star5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5-Point Star 90">
            <a:extLst>
              <a:ext uri="{FF2B5EF4-FFF2-40B4-BE49-F238E27FC236}">
                <a16:creationId xmlns:a16="http://schemas.microsoft.com/office/drawing/2014/main" xmlns="" id="{4F16328C-1ABA-4367-B37C-6AA744379F09}"/>
              </a:ext>
            </a:extLst>
          </p:cNvPr>
          <p:cNvSpPr/>
          <p:nvPr/>
        </p:nvSpPr>
        <p:spPr>
          <a:xfrm>
            <a:off x="3235441" y="3469136"/>
            <a:ext cx="308692" cy="216417"/>
          </a:xfrm>
          <a:prstGeom prst="star5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5-Point Star 91">
            <a:extLst>
              <a:ext uri="{FF2B5EF4-FFF2-40B4-BE49-F238E27FC236}">
                <a16:creationId xmlns:a16="http://schemas.microsoft.com/office/drawing/2014/main" xmlns="" id="{1CEA849F-1464-4EA2-A52F-02E72E980E16}"/>
              </a:ext>
            </a:extLst>
          </p:cNvPr>
          <p:cNvSpPr/>
          <p:nvPr/>
        </p:nvSpPr>
        <p:spPr>
          <a:xfrm>
            <a:off x="1846325" y="4226597"/>
            <a:ext cx="308692" cy="216417"/>
          </a:xfrm>
          <a:prstGeom prst="star5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5-Point Star 92">
            <a:extLst>
              <a:ext uri="{FF2B5EF4-FFF2-40B4-BE49-F238E27FC236}">
                <a16:creationId xmlns:a16="http://schemas.microsoft.com/office/drawing/2014/main" xmlns="" id="{209E43C9-8AF9-4FD5-A5AB-80A81B4C9AA1}"/>
              </a:ext>
            </a:extLst>
          </p:cNvPr>
          <p:cNvSpPr/>
          <p:nvPr/>
        </p:nvSpPr>
        <p:spPr>
          <a:xfrm>
            <a:off x="3621306" y="2765779"/>
            <a:ext cx="308692" cy="216417"/>
          </a:xfrm>
          <a:prstGeom prst="star5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Oval 3">
            <a:extLst>
              <a:ext uri="{FF2B5EF4-FFF2-40B4-BE49-F238E27FC236}">
                <a16:creationId xmlns:a16="http://schemas.microsoft.com/office/drawing/2014/main" xmlns="" id="{98637395-3776-4742-9BF1-796511A21551}"/>
              </a:ext>
            </a:extLst>
          </p:cNvPr>
          <p:cNvSpPr/>
          <p:nvPr/>
        </p:nvSpPr>
        <p:spPr>
          <a:xfrm>
            <a:off x="6939748" y="1979101"/>
            <a:ext cx="154346" cy="1374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Oval 93">
            <a:extLst>
              <a:ext uri="{FF2B5EF4-FFF2-40B4-BE49-F238E27FC236}">
                <a16:creationId xmlns:a16="http://schemas.microsoft.com/office/drawing/2014/main" xmlns="" id="{CC2597A7-4A42-4FD3-9E6F-C282E9104638}"/>
              </a:ext>
            </a:extLst>
          </p:cNvPr>
          <p:cNvSpPr/>
          <p:nvPr/>
        </p:nvSpPr>
        <p:spPr>
          <a:xfrm>
            <a:off x="5136985" y="2844771"/>
            <a:ext cx="154346" cy="1374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Oval 94">
            <a:extLst>
              <a:ext uri="{FF2B5EF4-FFF2-40B4-BE49-F238E27FC236}">
                <a16:creationId xmlns:a16="http://schemas.microsoft.com/office/drawing/2014/main" xmlns="" id="{28F83FD1-F92C-4E54-AB9B-0D0C24B614C5}"/>
              </a:ext>
            </a:extLst>
          </p:cNvPr>
          <p:cNvSpPr/>
          <p:nvPr/>
        </p:nvSpPr>
        <p:spPr>
          <a:xfrm>
            <a:off x="4547383" y="3277606"/>
            <a:ext cx="154346" cy="1374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Oval 95">
            <a:extLst>
              <a:ext uri="{FF2B5EF4-FFF2-40B4-BE49-F238E27FC236}">
                <a16:creationId xmlns:a16="http://schemas.microsoft.com/office/drawing/2014/main" xmlns="" id="{D18C84A4-6299-42E8-A39D-D1CB1CD9D3DC}"/>
              </a:ext>
            </a:extLst>
          </p:cNvPr>
          <p:cNvSpPr/>
          <p:nvPr/>
        </p:nvSpPr>
        <p:spPr>
          <a:xfrm>
            <a:off x="4315864" y="3278688"/>
            <a:ext cx="154346" cy="1374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Oval 96">
            <a:extLst>
              <a:ext uri="{FF2B5EF4-FFF2-40B4-BE49-F238E27FC236}">
                <a16:creationId xmlns:a16="http://schemas.microsoft.com/office/drawing/2014/main" xmlns="" id="{A3CEFBE8-FD90-4C2A-9E15-C3AC49B476EE}"/>
              </a:ext>
            </a:extLst>
          </p:cNvPr>
          <p:cNvSpPr/>
          <p:nvPr/>
        </p:nvSpPr>
        <p:spPr>
          <a:xfrm>
            <a:off x="3929998" y="4305589"/>
            <a:ext cx="154346" cy="1374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Oval 97">
            <a:extLst>
              <a:ext uri="{FF2B5EF4-FFF2-40B4-BE49-F238E27FC236}">
                <a16:creationId xmlns:a16="http://schemas.microsoft.com/office/drawing/2014/main" xmlns="" id="{3A28DCF1-DC28-4B14-B311-F24B2C6763C0}"/>
              </a:ext>
            </a:extLst>
          </p:cNvPr>
          <p:cNvSpPr/>
          <p:nvPr/>
        </p:nvSpPr>
        <p:spPr>
          <a:xfrm>
            <a:off x="3312614" y="4576111"/>
            <a:ext cx="154346" cy="1374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Oval 98">
            <a:extLst>
              <a:ext uri="{FF2B5EF4-FFF2-40B4-BE49-F238E27FC236}">
                <a16:creationId xmlns:a16="http://schemas.microsoft.com/office/drawing/2014/main" xmlns="" id="{92F8AF5C-A9B3-4513-9284-FF511F41ABEC}"/>
              </a:ext>
            </a:extLst>
          </p:cNvPr>
          <p:cNvSpPr/>
          <p:nvPr/>
        </p:nvSpPr>
        <p:spPr>
          <a:xfrm>
            <a:off x="1512938" y="4388910"/>
            <a:ext cx="154346" cy="1374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TextBox 50">
            <a:extLst>
              <a:ext uri="{FF2B5EF4-FFF2-40B4-BE49-F238E27FC236}">
                <a16:creationId xmlns:a16="http://schemas.microsoft.com/office/drawing/2014/main" xmlns="" id="{3C5AD944-51CC-4563-9614-28DBF6DA5B17}"/>
              </a:ext>
            </a:extLst>
          </p:cNvPr>
          <p:cNvSpPr txBox="1"/>
          <p:nvPr/>
        </p:nvSpPr>
        <p:spPr>
          <a:xfrm>
            <a:off x="7106442" y="1620558"/>
            <a:ext cx="6335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Sales</a:t>
            </a:r>
          </a:p>
        </p:txBody>
      </p:sp>
      <p:sp>
        <p:nvSpPr>
          <p:cNvPr id="76" name="TextBox 99">
            <a:extLst>
              <a:ext uri="{FF2B5EF4-FFF2-40B4-BE49-F238E27FC236}">
                <a16:creationId xmlns:a16="http://schemas.microsoft.com/office/drawing/2014/main" xmlns="" id="{CF842E42-D62F-4735-9DB6-E888FA2A5614}"/>
              </a:ext>
            </a:extLst>
          </p:cNvPr>
          <p:cNvSpPr txBox="1"/>
          <p:nvPr/>
        </p:nvSpPr>
        <p:spPr>
          <a:xfrm>
            <a:off x="5632296" y="1826155"/>
            <a:ext cx="8915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Earnings</a:t>
            </a:r>
          </a:p>
        </p:txBody>
      </p:sp>
      <p:sp>
        <p:nvSpPr>
          <p:cNvPr id="77" name="TextBox 100">
            <a:extLst>
              <a:ext uri="{FF2B5EF4-FFF2-40B4-BE49-F238E27FC236}">
                <a16:creationId xmlns:a16="http://schemas.microsoft.com/office/drawing/2014/main" xmlns="" id="{5DE1EE11-43E8-4E9D-8CA7-E6BE6E375A85}"/>
              </a:ext>
            </a:extLst>
          </p:cNvPr>
          <p:cNvSpPr txBox="1"/>
          <p:nvPr/>
        </p:nvSpPr>
        <p:spPr>
          <a:xfrm>
            <a:off x="7061541" y="1908393"/>
            <a:ext cx="1130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Compliance</a:t>
            </a:r>
          </a:p>
        </p:txBody>
      </p:sp>
      <p:sp>
        <p:nvSpPr>
          <p:cNvPr id="78" name="TextBox 101">
            <a:extLst>
              <a:ext uri="{FF2B5EF4-FFF2-40B4-BE49-F238E27FC236}">
                <a16:creationId xmlns:a16="http://schemas.microsoft.com/office/drawing/2014/main" xmlns="" id="{BBA4C5D6-E974-41DB-B9CF-503DF0E27ED9}"/>
              </a:ext>
            </a:extLst>
          </p:cNvPr>
          <p:cNvSpPr txBox="1"/>
          <p:nvPr/>
        </p:nvSpPr>
        <p:spPr>
          <a:xfrm>
            <a:off x="7154149" y="2187944"/>
            <a:ext cx="10102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Innovation</a:t>
            </a:r>
          </a:p>
        </p:txBody>
      </p:sp>
      <p:sp>
        <p:nvSpPr>
          <p:cNvPr id="79" name="TextBox 102">
            <a:extLst>
              <a:ext uri="{FF2B5EF4-FFF2-40B4-BE49-F238E27FC236}">
                <a16:creationId xmlns:a16="http://schemas.microsoft.com/office/drawing/2014/main" xmlns="" id="{822C7939-18CB-4F6B-B73D-5E75A6F75D41}"/>
              </a:ext>
            </a:extLst>
          </p:cNvPr>
          <p:cNvSpPr txBox="1"/>
          <p:nvPr/>
        </p:nvSpPr>
        <p:spPr>
          <a:xfrm>
            <a:off x="6708229" y="2928092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Partnerships</a:t>
            </a:r>
          </a:p>
        </p:txBody>
      </p:sp>
      <p:sp>
        <p:nvSpPr>
          <p:cNvPr id="80" name="TextBox 103">
            <a:extLst>
              <a:ext uri="{FF2B5EF4-FFF2-40B4-BE49-F238E27FC236}">
                <a16:creationId xmlns:a16="http://schemas.microsoft.com/office/drawing/2014/main" xmlns="" id="{F6A07D89-A584-4BEC-9E89-9AE9C821EDAB}"/>
              </a:ext>
            </a:extLst>
          </p:cNvPr>
          <p:cNvSpPr txBox="1"/>
          <p:nvPr/>
        </p:nvSpPr>
        <p:spPr>
          <a:xfrm>
            <a:off x="6443625" y="3326190"/>
            <a:ext cx="14285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Climate change</a:t>
            </a:r>
          </a:p>
          <a:p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 energy</a:t>
            </a:r>
          </a:p>
        </p:txBody>
      </p:sp>
      <p:cxnSp>
        <p:nvCxnSpPr>
          <p:cNvPr id="81" name="Straight Connector 105">
            <a:extLst>
              <a:ext uri="{FF2B5EF4-FFF2-40B4-BE49-F238E27FC236}">
                <a16:creationId xmlns:a16="http://schemas.microsoft.com/office/drawing/2014/main" xmlns="" id="{693E3EB2-0603-4EE9-8999-4302FF2DEF53}"/>
              </a:ext>
            </a:extLst>
          </p:cNvPr>
          <p:cNvCxnSpPr/>
          <p:nvPr/>
        </p:nvCxnSpPr>
        <p:spPr>
          <a:xfrm>
            <a:off x="6430102" y="3179135"/>
            <a:ext cx="136128" cy="20181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107">
            <a:extLst>
              <a:ext uri="{FF2B5EF4-FFF2-40B4-BE49-F238E27FC236}">
                <a16:creationId xmlns:a16="http://schemas.microsoft.com/office/drawing/2014/main" xmlns="" id="{B04A4E54-F37B-4636-B004-629CD5812816}"/>
              </a:ext>
            </a:extLst>
          </p:cNvPr>
          <p:cNvSpPr txBox="1"/>
          <p:nvPr/>
        </p:nvSpPr>
        <p:spPr>
          <a:xfrm>
            <a:off x="4644008" y="2132856"/>
            <a:ext cx="138367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Corporate governance</a:t>
            </a:r>
          </a:p>
          <a:p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 ethics</a:t>
            </a:r>
          </a:p>
        </p:txBody>
      </p:sp>
      <p:sp>
        <p:nvSpPr>
          <p:cNvPr id="83" name="TextBox 108">
            <a:extLst>
              <a:ext uri="{FF2B5EF4-FFF2-40B4-BE49-F238E27FC236}">
                <a16:creationId xmlns:a16="http://schemas.microsoft.com/office/drawing/2014/main" xmlns="" id="{0C029DF8-09A8-4E58-A539-431EC9C41D72}"/>
              </a:ext>
            </a:extLst>
          </p:cNvPr>
          <p:cNvSpPr txBox="1"/>
          <p:nvPr/>
        </p:nvSpPr>
        <p:spPr>
          <a:xfrm>
            <a:off x="3003921" y="2741812"/>
            <a:ext cx="6556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Water</a:t>
            </a:r>
          </a:p>
        </p:txBody>
      </p:sp>
      <p:sp>
        <p:nvSpPr>
          <p:cNvPr id="84" name="TextBox 109">
            <a:extLst>
              <a:ext uri="{FF2B5EF4-FFF2-40B4-BE49-F238E27FC236}">
                <a16:creationId xmlns:a16="http://schemas.microsoft.com/office/drawing/2014/main" xmlns="" id="{8607067B-F25E-4733-9611-36F2397F4840}"/>
              </a:ext>
            </a:extLst>
          </p:cNvPr>
          <p:cNvSpPr txBox="1"/>
          <p:nvPr/>
        </p:nvSpPr>
        <p:spPr>
          <a:xfrm>
            <a:off x="1460460" y="3090405"/>
            <a:ext cx="25042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safety &amp; stewardship</a:t>
            </a:r>
          </a:p>
        </p:txBody>
      </p:sp>
      <p:cxnSp>
        <p:nvCxnSpPr>
          <p:cNvPr id="85" name="Straight Connector 110">
            <a:extLst>
              <a:ext uri="{FF2B5EF4-FFF2-40B4-BE49-F238E27FC236}">
                <a16:creationId xmlns:a16="http://schemas.microsoft.com/office/drawing/2014/main" xmlns="" id="{03C726BD-FE5F-4E03-9C6D-C1341325D144}"/>
              </a:ext>
            </a:extLst>
          </p:cNvPr>
          <p:cNvCxnSpPr/>
          <p:nvPr/>
        </p:nvCxnSpPr>
        <p:spPr>
          <a:xfrm>
            <a:off x="3954694" y="3287344"/>
            <a:ext cx="308692" cy="6005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112">
            <a:extLst>
              <a:ext uri="{FF2B5EF4-FFF2-40B4-BE49-F238E27FC236}">
                <a16:creationId xmlns:a16="http://schemas.microsoft.com/office/drawing/2014/main" xmlns="" id="{B6D4F94C-CD39-4623-A17A-E8BF82DB6D76}"/>
              </a:ext>
            </a:extLst>
          </p:cNvPr>
          <p:cNvSpPr txBox="1"/>
          <p:nvPr/>
        </p:nvSpPr>
        <p:spPr>
          <a:xfrm>
            <a:off x="4856075" y="3439260"/>
            <a:ext cx="11440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Bioethics</a:t>
            </a:r>
          </a:p>
          <a:p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 gene technology</a:t>
            </a:r>
          </a:p>
        </p:txBody>
      </p:sp>
      <p:cxnSp>
        <p:nvCxnSpPr>
          <p:cNvPr id="87" name="Straight Connector 113">
            <a:extLst>
              <a:ext uri="{FF2B5EF4-FFF2-40B4-BE49-F238E27FC236}">
                <a16:creationId xmlns:a16="http://schemas.microsoft.com/office/drawing/2014/main" xmlns="" id="{5B23C1E5-33D7-435E-BF5E-39B95DD46245}"/>
              </a:ext>
            </a:extLst>
          </p:cNvPr>
          <p:cNvCxnSpPr/>
          <p:nvPr/>
        </p:nvCxnSpPr>
        <p:spPr>
          <a:xfrm>
            <a:off x="4701729" y="3439260"/>
            <a:ext cx="239603" cy="13808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115">
            <a:extLst>
              <a:ext uri="{FF2B5EF4-FFF2-40B4-BE49-F238E27FC236}">
                <a16:creationId xmlns:a16="http://schemas.microsoft.com/office/drawing/2014/main" xmlns="" id="{BF74D7AA-7F3E-465E-BC29-50C773F0A663}"/>
              </a:ext>
            </a:extLst>
          </p:cNvPr>
          <p:cNvSpPr txBox="1"/>
          <p:nvPr/>
        </p:nvSpPr>
        <p:spPr>
          <a:xfrm>
            <a:off x="1556954" y="3469136"/>
            <a:ext cx="17909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Occupational health &amp; safety</a:t>
            </a:r>
          </a:p>
        </p:txBody>
      </p:sp>
      <p:sp>
        <p:nvSpPr>
          <p:cNvPr id="89" name="TextBox 116">
            <a:extLst>
              <a:ext uri="{FF2B5EF4-FFF2-40B4-BE49-F238E27FC236}">
                <a16:creationId xmlns:a16="http://schemas.microsoft.com/office/drawing/2014/main" xmlns="" id="{ABF9936C-FC34-41B7-BE26-B07B60C26A99}"/>
              </a:ext>
            </a:extLst>
          </p:cNvPr>
          <p:cNvSpPr txBox="1"/>
          <p:nvPr/>
        </p:nvSpPr>
        <p:spPr>
          <a:xfrm>
            <a:off x="3402134" y="4523089"/>
            <a:ext cx="18966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Responsible sourcing</a:t>
            </a:r>
          </a:p>
        </p:txBody>
      </p:sp>
      <p:sp>
        <p:nvSpPr>
          <p:cNvPr id="90" name="TextBox 117">
            <a:extLst>
              <a:ext uri="{FF2B5EF4-FFF2-40B4-BE49-F238E27FC236}">
                <a16:creationId xmlns:a16="http://schemas.microsoft.com/office/drawing/2014/main" xmlns="" id="{B298C972-B876-4046-B1DD-972DB2164040}"/>
              </a:ext>
            </a:extLst>
          </p:cNvPr>
          <p:cNvSpPr txBox="1"/>
          <p:nvPr/>
        </p:nvSpPr>
        <p:spPr>
          <a:xfrm>
            <a:off x="4044215" y="4243910"/>
            <a:ext cx="30187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 relationship management</a:t>
            </a:r>
          </a:p>
        </p:txBody>
      </p:sp>
      <p:sp>
        <p:nvSpPr>
          <p:cNvPr id="91" name="TextBox 118">
            <a:extLst>
              <a:ext uri="{FF2B5EF4-FFF2-40B4-BE49-F238E27FC236}">
                <a16:creationId xmlns:a16="http://schemas.microsoft.com/office/drawing/2014/main" xmlns="" id="{3142EAD6-8BA8-4698-82AD-63F640745DB3}"/>
              </a:ext>
            </a:extLst>
          </p:cNvPr>
          <p:cNvSpPr txBox="1"/>
          <p:nvPr/>
        </p:nvSpPr>
        <p:spPr>
          <a:xfrm>
            <a:off x="2123160" y="4010179"/>
            <a:ext cx="26613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 practices &amp; human rights</a:t>
            </a:r>
          </a:p>
        </p:txBody>
      </p:sp>
      <p:cxnSp>
        <p:nvCxnSpPr>
          <p:cNvPr id="92" name="Straight Connector 119">
            <a:extLst>
              <a:ext uri="{FF2B5EF4-FFF2-40B4-BE49-F238E27FC236}">
                <a16:creationId xmlns:a16="http://schemas.microsoft.com/office/drawing/2014/main" xmlns="" id="{78661F34-DCBD-4FE6-AB6B-DDF05AC653DB}"/>
              </a:ext>
            </a:extLst>
          </p:cNvPr>
          <p:cNvCxnSpPr/>
          <p:nvPr/>
        </p:nvCxnSpPr>
        <p:spPr>
          <a:xfrm flipH="1">
            <a:off x="2077844" y="4226597"/>
            <a:ext cx="223435" cy="5410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121">
            <a:extLst>
              <a:ext uri="{FF2B5EF4-FFF2-40B4-BE49-F238E27FC236}">
                <a16:creationId xmlns:a16="http://schemas.microsoft.com/office/drawing/2014/main" xmlns="" id="{322CE451-9B66-46C2-9254-0403632BEFA1}"/>
              </a:ext>
            </a:extLst>
          </p:cNvPr>
          <p:cNvSpPr txBox="1"/>
          <p:nvPr/>
        </p:nvSpPr>
        <p:spPr>
          <a:xfrm>
            <a:off x="1151767" y="4473152"/>
            <a:ext cx="6861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Waste</a:t>
            </a:r>
          </a:p>
        </p:txBody>
      </p:sp>
      <p:sp>
        <p:nvSpPr>
          <p:cNvPr id="94" name="5-Point Star 122">
            <a:extLst>
              <a:ext uri="{FF2B5EF4-FFF2-40B4-BE49-F238E27FC236}">
                <a16:creationId xmlns:a16="http://schemas.microsoft.com/office/drawing/2014/main" xmlns="" id="{A516DEAA-67C4-429E-BF1C-DDB8CA4211B7}"/>
              </a:ext>
            </a:extLst>
          </p:cNvPr>
          <p:cNvSpPr/>
          <p:nvPr/>
        </p:nvSpPr>
        <p:spPr>
          <a:xfrm>
            <a:off x="1074594" y="5416893"/>
            <a:ext cx="308692" cy="216417"/>
          </a:xfrm>
          <a:prstGeom prst="star5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Oval 123">
            <a:extLst>
              <a:ext uri="{FF2B5EF4-FFF2-40B4-BE49-F238E27FC236}">
                <a16:creationId xmlns:a16="http://schemas.microsoft.com/office/drawing/2014/main" xmlns="" id="{02DB6F7C-4038-494C-A603-35AA89777628}"/>
              </a:ext>
            </a:extLst>
          </p:cNvPr>
          <p:cNvSpPr/>
          <p:nvPr/>
        </p:nvSpPr>
        <p:spPr>
          <a:xfrm>
            <a:off x="1151767" y="5766407"/>
            <a:ext cx="154346" cy="1374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TextBox 124">
            <a:extLst>
              <a:ext uri="{FF2B5EF4-FFF2-40B4-BE49-F238E27FC236}">
                <a16:creationId xmlns:a16="http://schemas.microsoft.com/office/drawing/2014/main" xmlns="" id="{07FE082F-0425-4B0F-8107-012E0DA1AAEE}"/>
              </a:ext>
            </a:extLst>
          </p:cNvPr>
          <p:cNvSpPr txBox="1"/>
          <p:nvPr/>
        </p:nvSpPr>
        <p:spPr>
          <a:xfrm>
            <a:off x="1383287" y="5392927"/>
            <a:ext cx="40463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 issues with a targets / flagship initiatives</a:t>
            </a:r>
          </a:p>
        </p:txBody>
      </p:sp>
      <p:sp>
        <p:nvSpPr>
          <p:cNvPr id="97" name="TextBox 125">
            <a:extLst>
              <a:ext uri="{FF2B5EF4-FFF2-40B4-BE49-F238E27FC236}">
                <a16:creationId xmlns:a16="http://schemas.microsoft.com/office/drawing/2014/main" xmlns="" id="{4FAF25AC-C9C4-4CEB-98A8-2A2F28821A51}"/>
              </a:ext>
            </a:extLst>
          </p:cNvPr>
          <p:cNvSpPr txBox="1"/>
          <p:nvPr/>
        </p:nvSpPr>
        <p:spPr>
          <a:xfrm>
            <a:off x="1370939" y="5708896"/>
            <a:ext cx="18758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material issues</a:t>
            </a:r>
          </a:p>
        </p:txBody>
      </p:sp>
      <p:sp>
        <p:nvSpPr>
          <p:cNvPr id="98" name="TextBox 43">
            <a:extLst>
              <a:ext uri="{FF2B5EF4-FFF2-40B4-BE49-F238E27FC236}">
                <a16:creationId xmlns:a16="http://schemas.microsoft.com/office/drawing/2014/main" xmlns="" id="{A8CCC103-6530-4A40-8DBC-DE0FC9C5170B}"/>
              </a:ext>
            </a:extLst>
          </p:cNvPr>
          <p:cNvSpPr txBox="1"/>
          <p:nvPr/>
        </p:nvSpPr>
        <p:spPr>
          <a:xfrm>
            <a:off x="997421" y="4984058"/>
            <a:ext cx="72398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Medium			</a:t>
            </a: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 on </a:t>
            </a:r>
            <a:r>
              <a:rPr lang="en-US" sz="14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Novozymes</a:t>
            </a: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High</a:t>
            </a:r>
          </a:p>
        </p:txBody>
      </p:sp>
      <p:sp>
        <p:nvSpPr>
          <p:cNvPr id="99" name="TextBox 44">
            <a:extLst>
              <a:ext uri="{FF2B5EF4-FFF2-40B4-BE49-F238E27FC236}">
                <a16:creationId xmlns:a16="http://schemas.microsoft.com/office/drawing/2014/main" xmlns="" id="{19AD19AB-8B73-4093-B812-A06604F9DE71}"/>
              </a:ext>
            </a:extLst>
          </p:cNvPr>
          <p:cNvSpPr txBox="1"/>
          <p:nvPr/>
        </p:nvSpPr>
        <p:spPr>
          <a:xfrm rot="16200000">
            <a:off x="-985696" y="2903262"/>
            <a:ext cx="34085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Importance to stakeholders				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</a:t>
            </a:r>
          </a:p>
        </p:txBody>
      </p:sp>
    </p:spTree>
    <p:extLst>
      <p:ext uri="{BB962C8B-B14F-4D97-AF65-F5344CB8AC3E}">
        <p14:creationId xmlns:p14="http://schemas.microsoft.com/office/powerpoint/2010/main" val="2123894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14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Strategy</a:t>
            </a:r>
          </a:p>
          <a:p>
            <a:pPr>
              <a:buClr>
                <a:srgbClr val="0070C0"/>
              </a:buClr>
            </a:pP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</a:t>
            </a:r>
            <a:r>
              <a:rPr lang="en-US" sz="1200" b="1" dirty="0" smtClean="0">
                <a:solidFill>
                  <a:srgbClr val="376092"/>
                </a:solidFill>
                <a:latin typeface="Arial"/>
                <a:cs typeface="Arial"/>
              </a:rPr>
              <a:t>2019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sp>
        <p:nvSpPr>
          <p:cNvPr id="9" name="Tijdelijke aanduiding voor inhoud 7">
            <a:extLst>
              <a:ext uri="{FF2B5EF4-FFF2-40B4-BE49-F238E27FC236}">
                <a16:creationId xmlns:a16="http://schemas.microsoft.com/office/drawing/2014/main" xmlns="" id="{FA6C8A40-F6D5-47B6-ADF6-B623B9C031E2}"/>
              </a:ext>
            </a:extLst>
          </p:cNvPr>
          <p:cNvSpPr txBox="1">
            <a:spLocks/>
          </p:cNvSpPr>
          <p:nvPr/>
        </p:nvSpPr>
        <p:spPr>
          <a:xfrm>
            <a:off x="539552" y="1340768"/>
            <a:ext cx="2376264" cy="2952327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sz="1800" dirty="0" smtClean="0">
                <a:latin typeface="Arial"/>
                <a:cs typeface="Arial"/>
              </a:rPr>
              <a:t>Strategy = The </a:t>
            </a:r>
            <a:r>
              <a:rPr lang="en-GB" sz="1800" dirty="0">
                <a:latin typeface="Arial"/>
                <a:cs typeface="Arial"/>
              </a:rPr>
              <a:t>plan to achieve a desired future state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lang="en-GB" sz="1800" dirty="0">
              <a:latin typeface="Arial"/>
              <a:cs typeface="Arial"/>
            </a:endParaRP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lang="en-GB" sz="1800" dirty="0">
              <a:latin typeface="Arial"/>
              <a:cs typeface="Arial"/>
            </a:endParaRP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sz="1800" dirty="0">
                <a:latin typeface="Arial"/>
                <a:cs typeface="Arial"/>
              </a:rPr>
              <a:t>Five parts to a strategy (Hambrick &amp; Fredrickson, 2001): 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xmlns="" id="{7E3D7F4B-20E3-40E4-8BEE-A4CA96B390A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04155136"/>
              </p:ext>
            </p:extLst>
          </p:nvPr>
        </p:nvGraphicFramePr>
        <p:xfrm>
          <a:off x="2267744" y="17259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42001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15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Typical material sustainability issues</a:t>
            </a:r>
          </a:p>
          <a:p>
            <a:pPr>
              <a:buClr>
                <a:srgbClr val="0070C0"/>
              </a:buClr>
            </a:pP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</a:t>
            </a:r>
            <a:r>
              <a:rPr lang="en-US" sz="1200" b="1" dirty="0" smtClean="0">
                <a:solidFill>
                  <a:srgbClr val="376092"/>
                </a:solidFill>
                <a:latin typeface="Arial"/>
                <a:cs typeface="Arial"/>
              </a:rPr>
              <a:t>2019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xmlns="" id="{17DC4C0C-825D-4BB4-9EED-EA6F7E3388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0780767"/>
              </p:ext>
            </p:extLst>
          </p:nvPr>
        </p:nvGraphicFramePr>
        <p:xfrm>
          <a:off x="1547664" y="2204864"/>
          <a:ext cx="5849094" cy="31141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29736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16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Stakeholder impact maps</a:t>
            </a:r>
          </a:p>
          <a:p>
            <a:pPr>
              <a:buClr>
                <a:srgbClr val="0070C0"/>
              </a:buClr>
            </a:pP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</a:t>
            </a:r>
            <a:r>
              <a:rPr lang="en-US" sz="1200" b="1" dirty="0" smtClean="0">
                <a:solidFill>
                  <a:srgbClr val="376092"/>
                </a:solidFill>
                <a:latin typeface="Arial"/>
                <a:cs typeface="Arial"/>
              </a:rPr>
              <a:t>2019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graphicFrame>
        <p:nvGraphicFramePr>
          <p:cNvPr id="9" name="Table 2">
            <a:extLst>
              <a:ext uri="{FF2B5EF4-FFF2-40B4-BE49-F238E27FC236}">
                <a16:creationId xmlns:a16="http://schemas.microsoft.com/office/drawing/2014/main" xmlns="" id="{9C73F449-261A-49AF-817A-12E40A816C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433795"/>
              </p:ext>
            </p:extLst>
          </p:nvPr>
        </p:nvGraphicFramePr>
        <p:xfrm>
          <a:off x="539552" y="1700808"/>
          <a:ext cx="8064895" cy="33123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157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1083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1083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1083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1083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388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Stakeholder 1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Stakeholder 2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Stakeholder 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Stakeholder n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6838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Positive impact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6838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Negative impact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6838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Short term goals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6838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Long term </a:t>
                      </a:r>
                      <a:r>
                        <a:rPr lang="nl-NL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goals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1877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17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Preparing for transformational change</a:t>
            </a: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</a:t>
            </a:r>
            <a:r>
              <a:rPr lang="en-US" sz="1200" b="1" dirty="0" smtClean="0">
                <a:solidFill>
                  <a:srgbClr val="376092"/>
                </a:solidFill>
                <a:latin typeface="Arial"/>
                <a:cs typeface="Arial"/>
              </a:rPr>
              <a:t>2019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xmlns="" id="{B046E3C2-B360-4CFC-A556-09E1FB9E47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285657"/>
              </p:ext>
            </p:extLst>
          </p:nvPr>
        </p:nvGraphicFramePr>
        <p:xfrm>
          <a:off x="568976" y="2132856"/>
          <a:ext cx="7963464" cy="37444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0979">
                  <a:extLst>
                    <a:ext uri="{9D8B030D-6E8A-4147-A177-3AD203B41FA5}">
                      <a16:colId xmlns:a16="http://schemas.microsoft.com/office/drawing/2014/main" xmlns="" val="1497453110"/>
                    </a:ext>
                  </a:extLst>
                </a:gridCol>
                <a:gridCol w="1887495">
                  <a:extLst>
                    <a:ext uri="{9D8B030D-6E8A-4147-A177-3AD203B41FA5}">
                      <a16:colId xmlns:a16="http://schemas.microsoft.com/office/drawing/2014/main" xmlns="" val="1176813422"/>
                    </a:ext>
                  </a:extLst>
                </a:gridCol>
                <a:gridCol w="1887495">
                  <a:extLst>
                    <a:ext uri="{9D8B030D-6E8A-4147-A177-3AD203B41FA5}">
                      <a16:colId xmlns:a16="http://schemas.microsoft.com/office/drawing/2014/main" xmlns="" val="3459777103"/>
                    </a:ext>
                  </a:extLst>
                </a:gridCol>
                <a:gridCol w="1887495">
                  <a:extLst>
                    <a:ext uri="{9D8B030D-6E8A-4147-A177-3AD203B41FA5}">
                      <a16:colId xmlns:a16="http://schemas.microsoft.com/office/drawing/2014/main" xmlns="" val="3244053480"/>
                    </a:ext>
                  </a:extLst>
                </a:gridCol>
              </a:tblGrid>
              <a:tr h="772577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Business</a:t>
                      </a:r>
                      <a:b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Sustainability</a:t>
                      </a:r>
                      <a:b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Typology</a:t>
                      </a:r>
                      <a:endParaRPr lang="nl-NL" sz="1400"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Concerns</a:t>
                      </a:r>
                      <a:b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(What?)</a:t>
                      </a:r>
                      <a:endParaRPr lang="nl-NL" sz="1400"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Values created</a:t>
                      </a:r>
                      <a:b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(What for?)</a:t>
                      </a:r>
                      <a:endParaRPr lang="nl-NL" sz="1400" dirty="0"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Organisational perspective</a:t>
                      </a:r>
                      <a:b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(How?)</a:t>
                      </a:r>
                      <a:endParaRPr lang="nl-NL" sz="1400"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995654879"/>
                  </a:ext>
                </a:extLst>
              </a:tr>
              <a:tr h="379551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Business-as-usual</a:t>
                      </a:r>
                      <a:endParaRPr lang="nl-NL" sz="1400"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 concerns</a:t>
                      </a:r>
                      <a:endParaRPr lang="nl-NL" sz="1400"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Shareholder value</a:t>
                      </a:r>
                      <a:endParaRPr lang="nl-NL" sz="1400"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Inside-out</a:t>
                      </a:r>
                      <a:endParaRPr lang="nl-NL" sz="1400"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369569462"/>
                  </a:ext>
                </a:extLst>
              </a:tr>
              <a:tr h="515051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Business Sustainability 1.0</a:t>
                      </a:r>
                      <a:endParaRPr lang="nl-NL" sz="1400"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Three-dimensional concerns</a:t>
                      </a:r>
                      <a:endParaRPr lang="nl-NL" sz="1400"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Refined shareholder value</a:t>
                      </a:r>
                      <a:endParaRPr lang="nl-NL" sz="1400"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Inside-out</a:t>
                      </a:r>
                      <a:endParaRPr lang="nl-NL" sz="1400"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030933751"/>
                  </a:ext>
                </a:extLst>
              </a:tr>
              <a:tr h="515051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Business Sustainability 2.0</a:t>
                      </a:r>
                      <a:endParaRPr lang="nl-NL" sz="1400"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Three-dimensional concerns</a:t>
                      </a:r>
                      <a:endParaRPr lang="nl-NL" sz="1400"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Triple bottom line</a:t>
                      </a:r>
                      <a:endParaRPr lang="nl-NL" sz="1400"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Inside-out</a:t>
                      </a:r>
                      <a:endParaRPr lang="nl-NL" sz="1400"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953489221"/>
                  </a:ext>
                </a:extLst>
              </a:tr>
              <a:tr h="772577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Business Sustainability 3.0</a:t>
                      </a:r>
                      <a:endParaRPr lang="nl-NL" sz="1400" dirty="0"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Starting with sustainability challenges</a:t>
                      </a:r>
                      <a:endParaRPr lang="nl-NL" sz="1400"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Creating value for the common good</a:t>
                      </a:r>
                      <a:endParaRPr lang="nl-NL" sz="1400"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Outside-in</a:t>
                      </a:r>
                      <a:endParaRPr lang="nl-NL" sz="1400"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80461104"/>
                  </a:ext>
                </a:extLst>
              </a:tr>
              <a:tr h="141537">
                <a:tc gridSpan="4">
                  <a:txBody>
                    <a:bodyPr/>
                    <a:lstStyle/>
                    <a:p>
                      <a:pPr indent="450215">
                        <a:spcAft>
                          <a:spcPts val="0"/>
                        </a:spcAft>
                        <a:tabLst>
                          <a:tab pos="939800" algn="l"/>
                          <a:tab pos="1414145" algn="l"/>
                        </a:tabLs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	</a:t>
                      </a:r>
                      <a:endParaRPr lang="nl-NL" sz="1400" dirty="0"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86247789"/>
                  </a:ext>
                </a:extLst>
              </a:tr>
              <a:tr h="576249">
                <a:tc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 shifts involved</a:t>
                      </a:r>
                      <a:endParaRPr lang="nl-NL" sz="1400" dirty="0"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GB" sz="14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</a:t>
                      </a: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shift: broadening the business concern</a:t>
                      </a:r>
                      <a:endParaRPr lang="nl-NL" sz="1400" dirty="0"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GB" sz="14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nd</a:t>
                      </a: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shift: expanding</a:t>
                      </a:r>
                      <a:b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the value created</a:t>
                      </a:r>
                      <a:endParaRPr lang="nl-NL" sz="1400" dirty="0"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GB" sz="14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rd</a:t>
                      </a: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shift: changing</a:t>
                      </a:r>
                      <a:b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perspective</a:t>
                      </a:r>
                      <a:endParaRPr lang="nl-NL" sz="1400" dirty="0"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584402682"/>
                  </a:ext>
                </a:extLst>
              </a:tr>
            </a:tbl>
          </a:graphicData>
        </a:graphic>
      </p:graphicFrame>
      <p:sp>
        <p:nvSpPr>
          <p:cNvPr id="9" name="Tijdelijke aanduiding voor inhoud 7">
            <a:extLst>
              <a:ext uri="{FF2B5EF4-FFF2-40B4-BE49-F238E27FC236}">
                <a16:creationId xmlns:a16="http://schemas.microsoft.com/office/drawing/2014/main" xmlns="" id="{46155D23-7FDB-4E11-A01E-5F4D1FA9C7ED}"/>
              </a:ext>
            </a:extLst>
          </p:cNvPr>
          <p:cNvSpPr txBox="1">
            <a:spLocks/>
          </p:cNvSpPr>
          <p:nvPr/>
        </p:nvSpPr>
        <p:spPr>
          <a:xfrm>
            <a:off x="539552" y="1196752"/>
            <a:ext cx="7920880" cy="792088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sz="1800" dirty="0">
                <a:latin typeface="Arial"/>
                <a:cs typeface="Arial"/>
              </a:rPr>
              <a:t>Systemic change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sz="1800" dirty="0">
                <a:latin typeface="Arial"/>
                <a:cs typeface="Arial"/>
              </a:rPr>
              <a:t>Business sustainability typology (</a:t>
            </a:r>
            <a:r>
              <a:rPr lang="en-GB" sz="1800" dirty="0" err="1">
                <a:latin typeface="Arial"/>
                <a:cs typeface="Arial"/>
              </a:rPr>
              <a:t>Dylick</a:t>
            </a:r>
            <a:r>
              <a:rPr lang="en-GB" sz="1800" dirty="0">
                <a:latin typeface="Arial"/>
                <a:cs typeface="Arial"/>
              </a:rPr>
              <a:t> &amp; Muff, 2016):</a:t>
            </a:r>
          </a:p>
        </p:txBody>
      </p:sp>
    </p:spTree>
    <p:extLst>
      <p:ext uri="{BB962C8B-B14F-4D97-AF65-F5344CB8AC3E}">
        <p14:creationId xmlns:p14="http://schemas.microsoft.com/office/powerpoint/2010/main" val="1719234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18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332656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Circular business models</a:t>
            </a:r>
          </a:p>
          <a:p>
            <a:pPr>
              <a:buClr>
                <a:srgbClr val="0070C0"/>
              </a:buClr>
            </a:pP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</a:t>
            </a:r>
            <a:r>
              <a:rPr lang="en-US" sz="1200" b="1" dirty="0" smtClean="0">
                <a:solidFill>
                  <a:srgbClr val="376092"/>
                </a:solidFill>
                <a:latin typeface="Arial"/>
                <a:cs typeface="Arial"/>
              </a:rPr>
              <a:t>2019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sp>
        <p:nvSpPr>
          <p:cNvPr id="10" name="Tijdelijke aanduiding voor inhoud 7">
            <a:extLst>
              <a:ext uri="{FF2B5EF4-FFF2-40B4-BE49-F238E27FC236}">
                <a16:creationId xmlns:a16="http://schemas.microsoft.com/office/drawing/2014/main" xmlns="" id="{E5688896-A8EE-4742-8861-7F6AB026CFEA}"/>
              </a:ext>
            </a:extLst>
          </p:cNvPr>
          <p:cNvSpPr txBox="1">
            <a:spLocks/>
          </p:cNvSpPr>
          <p:nvPr/>
        </p:nvSpPr>
        <p:spPr>
          <a:xfrm>
            <a:off x="539552" y="1124744"/>
            <a:ext cx="7920880" cy="498115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sz="1800" dirty="0">
                <a:latin typeface="Arial"/>
                <a:cs typeface="Arial"/>
              </a:rPr>
              <a:t>The value hill in a </a:t>
            </a:r>
            <a:r>
              <a:rPr lang="en-GB" sz="1800" b="1" dirty="0">
                <a:latin typeface="Arial"/>
                <a:cs typeface="Arial"/>
              </a:rPr>
              <a:t>linear</a:t>
            </a:r>
            <a:r>
              <a:rPr lang="en-GB" sz="1800" dirty="0">
                <a:latin typeface="Arial"/>
                <a:cs typeface="Arial"/>
              </a:rPr>
              <a:t> economy (Circle Economy, 2016):</a:t>
            </a:r>
          </a:p>
        </p:txBody>
      </p:sp>
      <p:sp>
        <p:nvSpPr>
          <p:cNvPr id="13" name="Trapezoid 1">
            <a:extLst>
              <a:ext uri="{FF2B5EF4-FFF2-40B4-BE49-F238E27FC236}">
                <a16:creationId xmlns:a16="http://schemas.microsoft.com/office/drawing/2014/main" xmlns="" id="{28C587A3-68B9-4008-8795-6751B0D6D109}"/>
              </a:ext>
            </a:extLst>
          </p:cNvPr>
          <p:cNvSpPr/>
          <p:nvPr/>
        </p:nvSpPr>
        <p:spPr>
          <a:xfrm>
            <a:off x="2514600" y="2290772"/>
            <a:ext cx="4038600" cy="3505200"/>
          </a:xfrm>
          <a:prstGeom prst="trapezoid">
            <a:avLst>
              <a:gd name="adj" fmla="val 49696"/>
            </a:avLst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5" name="Rectangle 2">
            <a:extLst>
              <a:ext uri="{FF2B5EF4-FFF2-40B4-BE49-F238E27FC236}">
                <a16:creationId xmlns:a16="http://schemas.microsoft.com/office/drawing/2014/main" xmlns="" id="{2AF7B1CC-95F3-4EB8-9D4B-C79ADE27390D}"/>
              </a:ext>
            </a:extLst>
          </p:cNvPr>
          <p:cNvSpPr/>
          <p:nvPr/>
        </p:nvSpPr>
        <p:spPr>
          <a:xfrm>
            <a:off x="4267200" y="2290772"/>
            <a:ext cx="533400" cy="35052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6" name="Straight Connector 3">
            <a:extLst>
              <a:ext uri="{FF2B5EF4-FFF2-40B4-BE49-F238E27FC236}">
                <a16:creationId xmlns:a16="http://schemas.microsoft.com/office/drawing/2014/main" xmlns="" id="{2C1E4B82-4E19-48A9-8894-08AA574431E7}"/>
              </a:ext>
            </a:extLst>
          </p:cNvPr>
          <p:cNvCxnSpPr/>
          <p:nvPr/>
        </p:nvCxnSpPr>
        <p:spPr>
          <a:xfrm>
            <a:off x="990600" y="5795972"/>
            <a:ext cx="685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4">
            <a:extLst>
              <a:ext uri="{FF2B5EF4-FFF2-40B4-BE49-F238E27FC236}">
                <a16:creationId xmlns:a16="http://schemas.microsoft.com/office/drawing/2014/main" xmlns="" id="{2A0CD851-1643-4B4A-965E-2813645581B6}"/>
              </a:ext>
            </a:extLst>
          </p:cNvPr>
          <p:cNvSpPr txBox="1"/>
          <p:nvPr/>
        </p:nvSpPr>
        <p:spPr>
          <a:xfrm>
            <a:off x="4263273" y="5795972"/>
            <a:ext cx="590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Use</a:t>
            </a:r>
          </a:p>
        </p:txBody>
      </p:sp>
      <p:sp>
        <p:nvSpPr>
          <p:cNvPr id="18" name="TextBox 5">
            <a:extLst>
              <a:ext uri="{FF2B5EF4-FFF2-40B4-BE49-F238E27FC236}">
                <a16:creationId xmlns:a16="http://schemas.microsoft.com/office/drawing/2014/main" xmlns="" id="{617F4276-6CF3-4BF5-AB5D-C70F93BA2D7F}"/>
              </a:ext>
            </a:extLst>
          </p:cNvPr>
          <p:cNvSpPr txBox="1"/>
          <p:nvPr/>
        </p:nvSpPr>
        <p:spPr>
          <a:xfrm>
            <a:off x="5558673" y="5795972"/>
            <a:ext cx="1180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Post-use</a:t>
            </a:r>
          </a:p>
        </p:txBody>
      </p:sp>
      <p:sp>
        <p:nvSpPr>
          <p:cNvPr id="19" name="TextBox 6">
            <a:extLst>
              <a:ext uri="{FF2B5EF4-FFF2-40B4-BE49-F238E27FC236}">
                <a16:creationId xmlns:a16="http://schemas.microsoft.com/office/drawing/2014/main" xmlns="" id="{50640463-3EA6-45DC-A921-9E595CD23EB7}"/>
              </a:ext>
            </a:extLst>
          </p:cNvPr>
          <p:cNvSpPr txBox="1"/>
          <p:nvPr/>
        </p:nvSpPr>
        <p:spPr>
          <a:xfrm>
            <a:off x="2514600" y="5795972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Pre-use</a:t>
            </a:r>
          </a:p>
        </p:txBody>
      </p:sp>
      <p:sp>
        <p:nvSpPr>
          <p:cNvPr id="20" name="TextBox 7">
            <a:extLst>
              <a:ext uri="{FF2B5EF4-FFF2-40B4-BE49-F238E27FC236}">
                <a16:creationId xmlns:a16="http://schemas.microsoft.com/office/drawing/2014/main" xmlns="" id="{3F8FD68E-BFD3-45D6-ACB4-9EBCC7AB8125}"/>
              </a:ext>
            </a:extLst>
          </p:cNvPr>
          <p:cNvSpPr txBox="1"/>
          <p:nvPr/>
        </p:nvSpPr>
        <p:spPr>
          <a:xfrm>
            <a:off x="2667000" y="1833572"/>
            <a:ext cx="1295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Add value</a:t>
            </a:r>
          </a:p>
        </p:txBody>
      </p:sp>
      <p:sp>
        <p:nvSpPr>
          <p:cNvPr id="21" name="TextBox 8">
            <a:extLst>
              <a:ext uri="{FF2B5EF4-FFF2-40B4-BE49-F238E27FC236}">
                <a16:creationId xmlns:a16="http://schemas.microsoft.com/office/drawing/2014/main" xmlns="" id="{03D5FE7D-C6F5-4452-BD64-1559315A468B}"/>
              </a:ext>
            </a:extLst>
          </p:cNvPr>
          <p:cNvSpPr txBox="1"/>
          <p:nvPr/>
        </p:nvSpPr>
        <p:spPr>
          <a:xfrm>
            <a:off x="5361182" y="1833572"/>
            <a:ext cx="1707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Destroy value</a:t>
            </a:r>
          </a:p>
        </p:txBody>
      </p:sp>
      <p:sp>
        <p:nvSpPr>
          <p:cNvPr id="22" name="TextBox 18">
            <a:extLst>
              <a:ext uri="{FF2B5EF4-FFF2-40B4-BE49-F238E27FC236}">
                <a16:creationId xmlns:a16="http://schemas.microsoft.com/office/drawing/2014/main" xmlns="" id="{986DD0F6-4CA7-45E0-BAFE-DEFE126AACEE}"/>
              </a:ext>
            </a:extLst>
          </p:cNvPr>
          <p:cNvSpPr txBox="1"/>
          <p:nvPr/>
        </p:nvSpPr>
        <p:spPr>
          <a:xfrm>
            <a:off x="4283968" y="1916832"/>
            <a:ext cx="6286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User</a:t>
            </a:r>
          </a:p>
        </p:txBody>
      </p:sp>
      <p:sp>
        <p:nvSpPr>
          <p:cNvPr id="23" name="TextBox 19">
            <a:extLst>
              <a:ext uri="{FF2B5EF4-FFF2-40B4-BE49-F238E27FC236}">
                <a16:creationId xmlns:a16="http://schemas.microsoft.com/office/drawing/2014/main" xmlns="" id="{E3FC35EA-0047-48AD-ABF5-C51E9E218C38}"/>
              </a:ext>
            </a:extLst>
          </p:cNvPr>
          <p:cNvSpPr txBox="1"/>
          <p:nvPr/>
        </p:nvSpPr>
        <p:spPr>
          <a:xfrm>
            <a:off x="1331640" y="5445224"/>
            <a:ext cx="11913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Extraction</a:t>
            </a:r>
          </a:p>
        </p:txBody>
      </p:sp>
      <p:sp>
        <p:nvSpPr>
          <p:cNvPr id="24" name="TextBox 20">
            <a:extLst>
              <a:ext uri="{FF2B5EF4-FFF2-40B4-BE49-F238E27FC236}">
                <a16:creationId xmlns:a16="http://schemas.microsoft.com/office/drawing/2014/main" xmlns="" id="{23F11466-E730-4060-81AD-3FC2AA16D818}"/>
              </a:ext>
            </a:extLst>
          </p:cNvPr>
          <p:cNvSpPr txBox="1"/>
          <p:nvPr/>
        </p:nvSpPr>
        <p:spPr>
          <a:xfrm>
            <a:off x="3131840" y="2708920"/>
            <a:ext cx="7377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Retail</a:t>
            </a:r>
          </a:p>
        </p:txBody>
      </p:sp>
      <p:sp>
        <p:nvSpPr>
          <p:cNvPr id="25" name="TextBox 21">
            <a:extLst>
              <a:ext uri="{FF2B5EF4-FFF2-40B4-BE49-F238E27FC236}">
                <a16:creationId xmlns:a16="http://schemas.microsoft.com/office/drawing/2014/main" xmlns="" id="{D4FCFEDB-81F6-4DEF-888C-3D2317084C5C}"/>
              </a:ext>
            </a:extLst>
          </p:cNvPr>
          <p:cNvSpPr txBox="1"/>
          <p:nvPr/>
        </p:nvSpPr>
        <p:spPr>
          <a:xfrm>
            <a:off x="2339752" y="3645024"/>
            <a:ext cx="1136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Assembly</a:t>
            </a:r>
          </a:p>
        </p:txBody>
      </p:sp>
      <p:sp>
        <p:nvSpPr>
          <p:cNvPr id="26" name="TextBox 22">
            <a:extLst>
              <a:ext uri="{FF2B5EF4-FFF2-40B4-BE49-F238E27FC236}">
                <a16:creationId xmlns:a16="http://schemas.microsoft.com/office/drawing/2014/main" xmlns="" id="{F36C6A98-A800-4DA6-A4C6-1B399BE2DBCC}"/>
              </a:ext>
            </a:extLst>
          </p:cNvPr>
          <p:cNvSpPr txBox="1"/>
          <p:nvPr/>
        </p:nvSpPr>
        <p:spPr>
          <a:xfrm>
            <a:off x="1475656" y="4509120"/>
            <a:ext cx="16241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Manufacturing</a:t>
            </a:r>
          </a:p>
        </p:txBody>
      </p:sp>
      <p:cxnSp>
        <p:nvCxnSpPr>
          <p:cNvPr id="27" name="Curved Connector 24">
            <a:extLst>
              <a:ext uri="{FF2B5EF4-FFF2-40B4-BE49-F238E27FC236}">
                <a16:creationId xmlns:a16="http://schemas.microsoft.com/office/drawing/2014/main" xmlns="" id="{DD1C9182-CB5F-4974-BD26-934BE905555F}"/>
              </a:ext>
            </a:extLst>
          </p:cNvPr>
          <p:cNvCxnSpPr>
            <a:stCxn id="23" idx="0"/>
            <a:endCxn id="26" idx="2"/>
          </p:cNvCxnSpPr>
          <p:nvPr/>
        </p:nvCxnSpPr>
        <p:spPr>
          <a:xfrm rot="5400000" flipH="1" flipV="1">
            <a:off x="1808752" y="4966238"/>
            <a:ext cx="597550" cy="360422"/>
          </a:xfrm>
          <a:prstGeom prst="curved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urved Connector 25">
            <a:extLst>
              <a:ext uri="{FF2B5EF4-FFF2-40B4-BE49-F238E27FC236}">
                <a16:creationId xmlns:a16="http://schemas.microsoft.com/office/drawing/2014/main" xmlns="" id="{0C972C6B-C2E0-47CC-AA4C-D34621F688FF}"/>
              </a:ext>
            </a:extLst>
          </p:cNvPr>
          <p:cNvCxnSpPr>
            <a:stCxn id="26" idx="0"/>
            <a:endCxn id="25" idx="2"/>
          </p:cNvCxnSpPr>
          <p:nvPr/>
        </p:nvCxnSpPr>
        <p:spPr>
          <a:xfrm rot="5400000" flipH="1" flipV="1">
            <a:off x="2335186" y="3936130"/>
            <a:ext cx="525542" cy="620439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urved Connector 28">
            <a:extLst>
              <a:ext uri="{FF2B5EF4-FFF2-40B4-BE49-F238E27FC236}">
                <a16:creationId xmlns:a16="http://schemas.microsoft.com/office/drawing/2014/main" xmlns="" id="{CE51B6C1-A935-4031-89E5-081FB4EC0F5E}"/>
              </a:ext>
            </a:extLst>
          </p:cNvPr>
          <p:cNvCxnSpPr>
            <a:stCxn id="25" idx="0"/>
            <a:endCxn id="24" idx="2"/>
          </p:cNvCxnSpPr>
          <p:nvPr/>
        </p:nvCxnSpPr>
        <p:spPr>
          <a:xfrm rot="5400000" flipH="1" flipV="1">
            <a:off x="2905659" y="3049992"/>
            <a:ext cx="597550" cy="592514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urved Connector 31">
            <a:extLst>
              <a:ext uri="{FF2B5EF4-FFF2-40B4-BE49-F238E27FC236}">
                <a16:creationId xmlns:a16="http://schemas.microsoft.com/office/drawing/2014/main" xmlns="" id="{6880884F-6B0C-4A33-96B1-5FEC1A196B3C}"/>
              </a:ext>
            </a:extLst>
          </p:cNvPr>
          <p:cNvCxnSpPr/>
          <p:nvPr/>
        </p:nvCxnSpPr>
        <p:spPr>
          <a:xfrm rot="16200000" flipH="1">
            <a:off x="4868049" y="2424115"/>
            <a:ext cx="626477" cy="359789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urved Connector 34">
            <a:extLst>
              <a:ext uri="{FF2B5EF4-FFF2-40B4-BE49-F238E27FC236}">
                <a16:creationId xmlns:a16="http://schemas.microsoft.com/office/drawing/2014/main" xmlns="" id="{F1372B71-AF86-4FC4-B821-2358B0944B60}"/>
              </a:ext>
            </a:extLst>
          </p:cNvPr>
          <p:cNvCxnSpPr/>
          <p:nvPr/>
        </p:nvCxnSpPr>
        <p:spPr>
          <a:xfrm rot="16200000" flipH="1">
            <a:off x="5276856" y="3186116"/>
            <a:ext cx="626477" cy="359789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urved Connector 35">
            <a:extLst>
              <a:ext uri="{FF2B5EF4-FFF2-40B4-BE49-F238E27FC236}">
                <a16:creationId xmlns:a16="http://schemas.microsoft.com/office/drawing/2014/main" xmlns="" id="{C4F418A0-6957-40B4-A0B9-53EA9F7D002B}"/>
              </a:ext>
            </a:extLst>
          </p:cNvPr>
          <p:cNvCxnSpPr/>
          <p:nvPr/>
        </p:nvCxnSpPr>
        <p:spPr>
          <a:xfrm rot="16200000" flipH="1">
            <a:off x="5657856" y="4007439"/>
            <a:ext cx="626477" cy="359789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urved Connector 36">
            <a:extLst>
              <a:ext uri="{FF2B5EF4-FFF2-40B4-BE49-F238E27FC236}">
                <a16:creationId xmlns:a16="http://schemas.microsoft.com/office/drawing/2014/main" xmlns="" id="{6423DC05-D337-49DA-AC29-663A2C387167}"/>
              </a:ext>
            </a:extLst>
          </p:cNvPr>
          <p:cNvCxnSpPr/>
          <p:nvPr/>
        </p:nvCxnSpPr>
        <p:spPr>
          <a:xfrm rot="16200000" flipH="1">
            <a:off x="6060067" y="4769439"/>
            <a:ext cx="626477" cy="359789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29334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19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188640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Circular business models</a:t>
            </a:r>
          </a:p>
          <a:p>
            <a:pPr>
              <a:buClr>
                <a:srgbClr val="0070C0"/>
              </a:buClr>
            </a:pP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</a:t>
            </a:r>
            <a:r>
              <a:rPr lang="en-US" sz="1200" b="1" dirty="0" smtClean="0">
                <a:solidFill>
                  <a:srgbClr val="376092"/>
                </a:solidFill>
                <a:latin typeface="Arial"/>
                <a:cs typeface="Arial"/>
              </a:rPr>
              <a:t>2019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sp>
        <p:nvSpPr>
          <p:cNvPr id="9" name="Tijdelijke aanduiding voor inhoud 7">
            <a:extLst>
              <a:ext uri="{FF2B5EF4-FFF2-40B4-BE49-F238E27FC236}">
                <a16:creationId xmlns:a16="http://schemas.microsoft.com/office/drawing/2014/main" xmlns="" id="{B809430F-C571-432B-BF25-6790B8F115DF}"/>
              </a:ext>
            </a:extLst>
          </p:cNvPr>
          <p:cNvSpPr txBox="1">
            <a:spLocks/>
          </p:cNvSpPr>
          <p:nvPr/>
        </p:nvSpPr>
        <p:spPr>
          <a:xfrm>
            <a:off x="467544" y="980728"/>
            <a:ext cx="7920880" cy="498115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sz="1800" dirty="0">
                <a:latin typeface="Arial"/>
                <a:cs typeface="Arial"/>
              </a:rPr>
              <a:t>The value hill in a </a:t>
            </a:r>
            <a:r>
              <a:rPr lang="en-GB" sz="1800" b="1" dirty="0">
                <a:latin typeface="Arial"/>
                <a:cs typeface="Arial"/>
              </a:rPr>
              <a:t>circular</a:t>
            </a:r>
            <a:r>
              <a:rPr lang="en-GB" sz="1800" dirty="0">
                <a:latin typeface="Arial"/>
                <a:cs typeface="Arial"/>
              </a:rPr>
              <a:t> economy (Circle Economy, 2016):</a:t>
            </a:r>
          </a:p>
        </p:txBody>
      </p:sp>
      <p:sp>
        <p:nvSpPr>
          <p:cNvPr id="10" name="Trapezoid 1">
            <a:extLst>
              <a:ext uri="{FF2B5EF4-FFF2-40B4-BE49-F238E27FC236}">
                <a16:creationId xmlns:a16="http://schemas.microsoft.com/office/drawing/2014/main" xmlns="" id="{395A6E11-48C1-432A-844B-E3178BA14B50}"/>
              </a:ext>
            </a:extLst>
          </p:cNvPr>
          <p:cNvSpPr/>
          <p:nvPr/>
        </p:nvSpPr>
        <p:spPr>
          <a:xfrm>
            <a:off x="1986428" y="2300064"/>
            <a:ext cx="4871572" cy="3505200"/>
          </a:xfrm>
          <a:prstGeom prst="trapezoid">
            <a:avLst>
              <a:gd name="adj" fmla="val 49357"/>
            </a:avLst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xmlns="" id="{44B0E1BD-48EC-4E76-B485-ABF00FE8F395}"/>
              </a:ext>
            </a:extLst>
          </p:cNvPr>
          <p:cNvSpPr/>
          <p:nvPr/>
        </p:nvSpPr>
        <p:spPr>
          <a:xfrm>
            <a:off x="3703171" y="2300064"/>
            <a:ext cx="1425979" cy="35052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5" name="Straight Connector 3">
            <a:extLst>
              <a:ext uri="{FF2B5EF4-FFF2-40B4-BE49-F238E27FC236}">
                <a16:creationId xmlns:a16="http://schemas.microsoft.com/office/drawing/2014/main" xmlns="" id="{EB7CDC91-F0B7-4B44-8DD4-E5763DEB3B10}"/>
              </a:ext>
            </a:extLst>
          </p:cNvPr>
          <p:cNvCxnSpPr/>
          <p:nvPr/>
        </p:nvCxnSpPr>
        <p:spPr>
          <a:xfrm>
            <a:off x="990600" y="5805264"/>
            <a:ext cx="685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4">
            <a:extLst>
              <a:ext uri="{FF2B5EF4-FFF2-40B4-BE49-F238E27FC236}">
                <a16:creationId xmlns:a16="http://schemas.microsoft.com/office/drawing/2014/main" xmlns="" id="{9DEB246A-E455-4EBD-B48F-D7E129D8D257}"/>
              </a:ext>
            </a:extLst>
          </p:cNvPr>
          <p:cNvSpPr txBox="1"/>
          <p:nvPr/>
        </p:nvSpPr>
        <p:spPr>
          <a:xfrm>
            <a:off x="4139952" y="5877272"/>
            <a:ext cx="590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Use</a:t>
            </a:r>
          </a:p>
        </p:txBody>
      </p:sp>
      <p:sp>
        <p:nvSpPr>
          <p:cNvPr id="17" name="TextBox 5">
            <a:extLst>
              <a:ext uri="{FF2B5EF4-FFF2-40B4-BE49-F238E27FC236}">
                <a16:creationId xmlns:a16="http://schemas.microsoft.com/office/drawing/2014/main" xmlns="" id="{31E6B50D-C737-468E-8E9D-F0646EAED563}"/>
              </a:ext>
            </a:extLst>
          </p:cNvPr>
          <p:cNvSpPr txBox="1"/>
          <p:nvPr/>
        </p:nvSpPr>
        <p:spPr>
          <a:xfrm>
            <a:off x="5508104" y="5877272"/>
            <a:ext cx="1180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Post-use</a:t>
            </a:r>
          </a:p>
        </p:txBody>
      </p:sp>
      <p:sp>
        <p:nvSpPr>
          <p:cNvPr id="18" name="TextBox 6">
            <a:extLst>
              <a:ext uri="{FF2B5EF4-FFF2-40B4-BE49-F238E27FC236}">
                <a16:creationId xmlns:a16="http://schemas.microsoft.com/office/drawing/2014/main" xmlns="" id="{9A05060D-5473-4274-AC98-191CCD275962}"/>
              </a:ext>
            </a:extLst>
          </p:cNvPr>
          <p:cNvSpPr txBox="1"/>
          <p:nvPr/>
        </p:nvSpPr>
        <p:spPr>
          <a:xfrm>
            <a:off x="2267744" y="5877272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Pre-use</a:t>
            </a:r>
          </a:p>
        </p:txBody>
      </p:sp>
      <p:sp>
        <p:nvSpPr>
          <p:cNvPr id="19" name="TextBox 7">
            <a:extLst>
              <a:ext uri="{FF2B5EF4-FFF2-40B4-BE49-F238E27FC236}">
                <a16:creationId xmlns:a16="http://schemas.microsoft.com/office/drawing/2014/main" xmlns="" id="{59C2B655-A13D-4B16-9A5C-41BF9595C4AF}"/>
              </a:ext>
            </a:extLst>
          </p:cNvPr>
          <p:cNvSpPr txBox="1"/>
          <p:nvPr/>
        </p:nvSpPr>
        <p:spPr>
          <a:xfrm>
            <a:off x="2395236" y="1842864"/>
            <a:ext cx="1295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Add value</a:t>
            </a:r>
          </a:p>
        </p:txBody>
      </p:sp>
      <p:sp>
        <p:nvSpPr>
          <p:cNvPr id="20" name="TextBox 8">
            <a:extLst>
              <a:ext uri="{FF2B5EF4-FFF2-40B4-BE49-F238E27FC236}">
                <a16:creationId xmlns:a16="http://schemas.microsoft.com/office/drawing/2014/main" xmlns="" id="{D3D0A880-81A4-4724-A810-056926CFBD37}"/>
              </a:ext>
            </a:extLst>
          </p:cNvPr>
          <p:cNvSpPr txBox="1"/>
          <p:nvPr/>
        </p:nvSpPr>
        <p:spPr>
          <a:xfrm>
            <a:off x="5292080" y="1844824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Retain value</a:t>
            </a:r>
          </a:p>
        </p:txBody>
      </p:sp>
      <p:sp>
        <p:nvSpPr>
          <p:cNvPr id="21" name="TextBox 18">
            <a:extLst>
              <a:ext uri="{FF2B5EF4-FFF2-40B4-BE49-F238E27FC236}">
                <a16:creationId xmlns:a16="http://schemas.microsoft.com/office/drawing/2014/main" xmlns="" id="{2899F058-5F01-46D2-B9A9-8F21983DAE2D}"/>
              </a:ext>
            </a:extLst>
          </p:cNvPr>
          <p:cNvSpPr txBox="1"/>
          <p:nvPr/>
        </p:nvSpPr>
        <p:spPr>
          <a:xfrm>
            <a:off x="4067944" y="1988840"/>
            <a:ext cx="6286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User</a:t>
            </a:r>
          </a:p>
        </p:txBody>
      </p:sp>
      <p:sp>
        <p:nvSpPr>
          <p:cNvPr id="22" name="TextBox 19">
            <a:extLst>
              <a:ext uri="{FF2B5EF4-FFF2-40B4-BE49-F238E27FC236}">
                <a16:creationId xmlns:a16="http://schemas.microsoft.com/office/drawing/2014/main" xmlns="" id="{89214BF3-7BBB-499C-B6F0-1289257CF9D2}"/>
              </a:ext>
            </a:extLst>
          </p:cNvPr>
          <p:cNvSpPr txBox="1"/>
          <p:nvPr/>
        </p:nvSpPr>
        <p:spPr>
          <a:xfrm>
            <a:off x="827584" y="5445224"/>
            <a:ext cx="11913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Extraction</a:t>
            </a:r>
          </a:p>
        </p:txBody>
      </p:sp>
      <p:sp>
        <p:nvSpPr>
          <p:cNvPr id="23" name="TextBox 20">
            <a:extLst>
              <a:ext uri="{FF2B5EF4-FFF2-40B4-BE49-F238E27FC236}">
                <a16:creationId xmlns:a16="http://schemas.microsoft.com/office/drawing/2014/main" xmlns="" id="{612F6A01-060B-4DFD-A8CB-C575DDF7B31E}"/>
              </a:ext>
            </a:extLst>
          </p:cNvPr>
          <p:cNvSpPr txBox="1"/>
          <p:nvPr/>
        </p:nvSpPr>
        <p:spPr>
          <a:xfrm>
            <a:off x="2627784" y="2780928"/>
            <a:ext cx="7377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Retail</a:t>
            </a:r>
          </a:p>
        </p:txBody>
      </p:sp>
      <p:sp>
        <p:nvSpPr>
          <p:cNvPr id="24" name="TextBox 21">
            <a:extLst>
              <a:ext uri="{FF2B5EF4-FFF2-40B4-BE49-F238E27FC236}">
                <a16:creationId xmlns:a16="http://schemas.microsoft.com/office/drawing/2014/main" xmlns="" id="{6E30EBCD-826C-4E75-89BA-003CB11742D6}"/>
              </a:ext>
            </a:extLst>
          </p:cNvPr>
          <p:cNvSpPr txBox="1"/>
          <p:nvPr/>
        </p:nvSpPr>
        <p:spPr>
          <a:xfrm>
            <a:off x="1907704" y="3645024"/>
            <a:ext cx="1136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Assembly</a:t>
            </a:r>
          </a:p>
        </p:txBody>
      </p:sp>
      <p:sp>
        <p:nvSpPr>
          <p:cNvPr id="25" name="TextBox 22">
            <a:extLst>
              <a:ext uri="{FF2B5EF4-FFF2-40B4-BE49-F238E27FC236}">
                <a16:creationId xmlns:a16="http://schemas.microsoft.com/office/drawing/2014/main" xmlns="" id="{C914F67A-6FA4-4A76-B123-207D403EF557}"/>
              </a:ext>
            </a:extLst>
          </p:cNvPr>
          <p:cNvSpPr txBox="1"/>
          <p:nvPr/>
        </p:nvSpPr>
        <p:spPr>
          <a:xfrm>
            <a:off x="899592" y="4509120"/>
            <a:ext cx="16241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Manufacturing</a:t>
            </a:r>
          </a:p>
        </p:txBody>
      </p:sp>
      <p:cxnSp>
        <p:nvCxnSpPr>
          <p:cNvPr id="26" name="Curved Connector 24">
            <a:extLst>
              <a:ext uri="{FF2B5EF4-FFF2-40B4-BE49-F238E27FC236}">
                <a16:creationId xmlns:a16="http://schemas.microsoft.com/office/drawing/2014/main" xmlns="" id="{01DFC2AF-1529-45B4-AB98-D801FBF35341}"/>
              </a:ext>
            </a:extLst>
          </p:cNvPr>
          <p:cNvCxnSpPr>
            <a:endCxn id="25" idx="2"/>
          </p:cNvCxnSpPr>
          <p:nvPr/>
        </p:nvCxnSpPr>
        <p:spPr>
          <a:xfrm rot="5400000" flipH="1" flipV="1">
            <a:off x="1236459" y="4948306"/>
            <a:ext cx="575847" cy="374584"/>
          </a:xfrm>
          <a:prstGeom prst="curved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urved Connector 25">
            <a:extLst>
              <a:ext uri="{FF2B5EF4-FFF2-40B4-BE49-F238E27FC236}">
                <a16:creationId xmlns:a16="http://schemas.microsoft.com/office/drawing/2014/main" xmlns="" id="{26735DE0-3758-4814-80C9-DFA08A490CB8}"/>
              </a:ext>
            </a:extLst>
          </p:cNvPr>
          <p:cNvCxnSpPr>
            <a:stCxn id="25" idx="0"/>
            <a:endCxn id="24" idx="2"/>
          </p:cNvCxnSpPr>
          <p:nvPr/>
        </p:nvCxnSpPr>
        <p:spPr>
          <a:xfrm rot="5400000" flipH="1" flipV="1">
            <a:off x="1831130" y="3864122"/>
            <a:ext cx="525542" cy="764455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urved Connector 28">
            <a:extLst>
              <a:ext uri="{FF2B5EF4-FFF2-40B4-BE49-F238E27FC236}">
                <a16:creationId xmlns:a16="http://schemas.microsoft.com/office/drawing/2014/main" xmlns="" id="{E488186F-C57A-45D0-A33B-BC3824747776}"/>
              </a:ext>
            </a:extLst>
          </p:cNvPr>
          <p:cNvCxnSpPr>
            <a:stCxn id="24" idx="0"/>
            <a:endCxn id="23" idx="2"/>
          </p:cNvCxnSpPr>
          <p:nvPr/>
        </p:nvCxnSpPr>
        <p:spPr>
          <a:xfrm rot="5400000" flipH="1" flipV="1">
            <a:off x="2473611" y="3122000"/>
            <a:ext cx="525542" cy="520506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urved Connector 31">
            <a:extLst>
              <a:ext uri="{FF2B5EF4-FFF2-40B4-BE49-F238E27FC236}">
                <a16:creationId xmlns:a16="http://schemas.microsoft.com/office/drawing/2014/main" xmlns="" id="{423D04BE-FFF6-4AE8-98BB-73212C2FD70E}"/>
              </a:ext>
            </a:extLst>
          </p:cNvPr>
          <p:cNvCxnSpPr/>
          <p:nvPr/>
        </p:nvCxnSpPr>
        <p:spPr>
          <a:xfrm rot="16200000" flipH="1">
            <a:off x="5124456" y="2433407"/>
            <a:ext cx="626477" cy="359789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urved Connector 34">
            <a:extLst>
              <a:ext uri="{FF2B5EF4-FFF2-40B4-BE49-F238E27FC236}">
                <a16:creationId xmlns:a16="http://schemas.microsoft.com/office/drawing/2014/main" xmlns="" id="{5ABD1197-E728-4B4E-B96D-CD576E16F438}"/>
              </a:ext>
            </a:extLst>
          </p:cNvPr>
          <p:cNvCxnSpPr/>
          <p:nvPr/>
        </p:nvCxnSpPr>
        <p:spPr>
          <a:xfrm rot="16200000" flipH="1">
            <a:off x="5533263" y="3195408"/>
            <a:ext cx="626477" cy="359789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urved Connector 35">
            <a:extLst>
              <a:ext uri="{FF2B5EF4-FFF2-40B4-BE49-F238E27FC236}">
                <a16:creationId xmlns:a16="http://schemas.microsoft.com/office/drawing/2014/main" xmlns="" id="{838056C2-2D59-476D-9E51-6325AC930517}"/>
              </a:ext>
            </a:extLst>
          </p:cNvPr>
          <p:cNvCxnSpPr/>
          <p:nvPr/>
        </p:nvCxnSpPr>
        <p:spPr>
          <a:xfrm rot="16200000" flipH="1">
            <a:off x="5914263" y="4016731"/>
            <a:ext cx="626477" cy="359789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urved Connector 36">
            <a:extLst>
              <a:ext uri="{FF2B5EF4-FFF2-40B4-BE49-F238E27FC236}">
                <a16:creationId xmlns:a16="http://schemas.microsoft.com/office/drawing/2014/main" xmlns="" id="{A31085A4-7D37-45C7-9131-488525BD5FC4}"/>
              </a:ext>
            </a:extLst>
          </p:cNvPr>
          <p:cNvCxnSpPr/>
          <p:nvPr/>
        </p:nvCxnSpPr>
        <p:spPr>
          <a:xfrm rot="16200000" flipH="1">
            <a:off x="6316474" y="4778731"/>
            <a:ext cx="626477" cy="359789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23">
            <a:extLst>
              <a:ext uri="{FF2B5EF4-FFF2-40B4-BE49-F238E27FC236}">
                <a16:creationId xmlns:a16="http://schemas.microsoft.com/office/drawing/2014/main" xmlns="" id="{E4389CC5-D002-4697-A9A2-8DAB76C8138C}"/>
              </a:ext>
            </a:extLst>
          </p:cNvPr>
          <p:cNvSpPr txBox="1"/>
          <p:nvPr/>
        </p:nvSpPr>
        <p:spPr>
          <a:xfrm>
            <a:off x="3851920" y="1484784"/>
            <a:ext cx="17908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Repair/maintain</a:t>
            </a:r>
          </a:p>
        </p:txBody>
      </p:sp>
      <p:cxnSp>
        <p:nvCxnSpPr>
          <p:cNvPr id="34" name="Straight Connector 11">
            <a:extLst>
              <a:ext uri="{FF2B5EF4-FFF2-40B4-BE49-F238E27FC236}">
                <a16:creationId xmlns:a16="http://schemas.microsoft.com/office/drawing/2014/main" xmlns="" id="{E0FC8D84-EF97-4F50-9436-D470D9F860F5}"/>
              </a:ext>
            </a:extLst>
          </p:cNvPr>
          <p:cNvCxnSpPr/>
          <p:nvPr/>
        </p:nvCxnSpPr>
        <p:spPr>
          <a:xfrm flipH="1">
            <a:off x="4402850" y="1842864"/>
            <a:ext cx="125986" cy="2710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0">
            <a:extLst>
              <a:ext uri="{FF2B5EF4-FFF2-40B4-BE49-F238E27FC236}">
                <a16:creationId xmlns:a16="http://schemas.microsoft.com/office/drawing/2014/main" xmlns="" id="{BF7672A2-61F2-47DB-8F4C-F983948CFC42}"/>
              </a:ext>
            </a:extLst>
          </p:cNvPr>
          <p:cNvSpPr txBox="1"/>
          <p:nvPr/>
        </p:nvSpPr>
        <p:spPr>
          <a:xfrm>
            <a:off x="5666607" y="2799710"/>
            <a:ext cx="20377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Reuse/redistribute</a:t>
            </a:r>
          </a:p>
        </p:txBody>
      </p:sp>
      <p:cxnSp>
        <p:nvCxnSpPr>
          <p:cNvPr id="36" name="Curved Connector 32">
            <a:extLst>
              <a:ext uri="{FF2B5EF4-FFF2-40B4-BE49-F238E27FC236}">
                <a16:creationId xmlns:a16="http://schemas.microsoft.com/office/drawing/2014/main" xmlns="" id="{7E654F20-3D5F-4C19-B1EB-FCB581A38C1A}"/>
              </a:ext>
            </a:extLst>
          </p:cNvPr>
          <p:cNvCxnSpPr>
            <a:stCxn id="35" idx="1"/>
          </p:cNvCxnSpPr>
          <p:nvPr/>
        </p:nvCxnSpPr>
        <p:spPr>
          <a:xfrm rot="10800000">
            <a:off x="4259073" y="2376267"/>
            <a:ext cx="1407534" cy="592721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7">
            <a:extLst>
              <a:ext uri="{FF2B5EF4-FFF2-40B4-BE49-F238E27FC236}">
                <a16:creationId xmlns:a16="http://schemas.microsoft.com/office/drawing/2014/main" xmlns="" id="{A6BF1A7D-1813-4CE2-AD64-1E745C7CEE8C}"/>
              </a:ext>
            </a:extLst>
          </p:cNvPr>
          <p:cNvSpPr txBox="1"/>
          <p:nvPr/>
        </p:nvSpPr>
        <p:spPr>
          <a:xfrm>
            <a:off x="6060179" y="3561710"/>
            <a:ext cx="11336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Refurbish</a:t>
            </a:r>
          </a:p>
        </p:txBody>
      </p:sp>
      <p:cxnSp>
        <p:nvCxnSpPr>
          <p:cNvPr id="38" name="Curved Connector 38">
            <a:extLst>
              <a:ext uri="{FF2B5EF4-FFF2-40B4-BE49-F238E27FC236}">
                <a16:creationId xmlns:a16="http://schemas.microsoft.com/office/drawing/2014/main" xmlns="" id="{E20CD87E-776F-434B-AD04-3C234D7AFACD}"/>
              </a:ext>
            </a:extLst>
          </p:cNvPr>
          <p:cNvCxnSpPr>
            <a:stCxn id="37" idx="1"/>
            <a:endCxn id="23" idx="3"/>
          </p:cNvCxnSpPr>
          <p:nvPr/>
        </p:nvCxnSpPr>
        <p:spPr>
          <a:xfrm rot="10800000">
            <a:off x="3365487" y="2950205"/>
            <a:ext cx="2694693" cy="780782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40">
            <a:extLst>
              <a:ext uri="{FF2B5EF4-FFF2-40B4-BE49-F238E27FC236}">
                <a16:creationId xmlns:a16="http://schemas.microsoft.com/office/drawing/2014/main" xmlns="" id="{5AFB410B-5845-49DB-9FA0-8835483E752D}"/>
              </a:ext>
            </a:extLst>
          </p:cNvPr>
          <p:cNvSpPr txBox="1"/>
          <p:nvPr/>
        </p:nvSpPr>
        <p:spPr>
          <a:xfrm>
            <a:off x="6428607" y="4399910"/>
            <a:ext cx="16834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Remanufacture</a:t>
            </a:r>
          </a:p>
        </p:txBody>
      </p:sp>
      <p:cxnSp>
        <p:nvCxnSpPr>
          <p:cNvPr id="40" name="Curved Connector 41">
            <a:extLst>
              <a:ext uri="{FF2B5EF4-FFF2-40B4-BE49-F238E27FC236}">
                <a16:creationId xmlns:a16="http://schemas.microsoft.com/office/drawing/2014/main" xmlns="" id="{FFD923FD-88E2-41A5-AEAB-7ECC165B3E4F}"/>
              </a:ext>
            </a:extLst>
          </p:cNvPr>
          <p:cNvCxnSpPr>
            <a:stCxn id="39" idx="1"/>
            <a:endCxn id="24" idx="3"/>
          </p:cNvCxnSpPr>
          <p:nvPr/>
        </p:nvCxnSpPr>
        <p:spPr>
          <a:xfrm rot="10800000">
            <a:off x="3044555" y="3814301"/>
            <a:ext cx="3384053" cy="754886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3">
            <a:extLst>
              <a:ext uri="{FF2B5EF4-FFF2-40B4-BE49-F238E27FC236}">
                <a16:creationId xmlns:a16="http://schemas.microsoft.com/office/drawing/2014/main" xmlns="" id="{85C0E67C-862D-46F1-8779-FF9F5AD51892}"/>
              </a:ext>
            </a:extLst>
          </p:cNvPr>
          <p:cNvSpPr txBox="1"/>
          <p:nvPr/>
        </p:nvSpPr>
        <p:spPr>
          <a:xfrm>
            <a:off x="6794250" y="5161910"/>
            <a:ext cx="9204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Recycle</a:t>
            </a:r>
          </a:p>
        </p:txBody>
      </p:sp>
      <p:cxnSp>
        <p:nvCxnSpPr>
          <p:cNvPr id="42" name="Curved Connector 44">
            <a:extLst>
              <a:ext uri="{FF2B5EF4-FFF2-40B4-BE49-F238E27FC236}">
                <a16:creationId xmlns:a16="http://schemas.microsoft.com/office/drawing/2014/main" xmlns="" id="{E98B605B-DF2E-46E3-87A6-1DB352F383CC}"/>
              </a:ext>
            </a:extLst>
          </p:cNvPr>
          <p:cNvCxnSpPr>
            <a:stCxn id="41" idx="1"/>
            <a:endCxn id="25" idx="3"/>
          </p:cNvCxnSpPr>
          <p:nvPr/>
        </p:nvCxnSpPr>
        <p:spPr>
          <a:xfrm rot="10800000">
            <a:off x="2523756" y="4678397"/>
            <a:ext cx="4270495" cy="652790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78398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2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8" name="Tijdelijke aanduiding voor inhoud 7"/>
          <p:cNvSpPr>
            <a:spLocks noGrp="1"/>
          </p:cNvSpPr>
          <p:nvPr>
            <p:ph idx="4294967295"/>
          </p:nvPr>
        </p:nvSpPr>
        <p:spPr>
          <a:xfrm>
            <a:off x="323528" y="1268760"/>
            <a:ext cx="3744416" cy="4391025"/>
          </a:xfrm>
        </p:spPr>
        <p:txBody>
          <a:bodyPr>
            <a:noAutofit/>
          </a:bodyPr>
          <a:lstStyle/>
          <a:p>
            <a:pPr marL="0" indent="0">
              <a:buFont typeface="Rage Italic" pitchFamily="66" charset="0"/>
              <a:buNone/>
            </a:pPr>
            <a:endParaRPr lang="en-GB" sz="1600" b="1" dirty="0">
              <a:solidFill>
                <a:srgbClr val="0070C0"/>
              </a:solidFill>
              <a:latin typeface="Arial"/>
              <a:cs typeface="Arial"/>
            </a:endParaRPr>
          </a:p>
          <a:p>
            <a:pPr marL="0" indent="0">
              <a:lnSpc>
                <a:spcPct val="110000"/>
              </a:lnSpc>
              <a:buFont typeface="Rage Italic" pitchFamily="66" charset="0"/>
              <a:buNone/>
            </a:pPr>
            <a:r>
              <a:rPr lang="en-GB" sz="16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Part I:  What is sustainability and why does it matter?</a:t>
            </a:r>
            <a:r>
              <a:rPr lang="en-GB" sz="1600" b="1" dirty="0">
                <a:latin typeface="Arial"/>
                <a:cs typeface="Arial"/>
              </a:rPr>
              <a:t> </a:t>
            </a:r>
            <a:endParaRPr lang="en-GB" sz="1600" dirty="0">
              <a:latin typeface="Arial"/>
              <a:cs typeface="Arial"/>
            </a:endParaRPr>
          </a:p>
          <a:p>
            <a:pPr marL="457200" indent="-457200">
              <a:lnSpc>
                <a:spcPct val="110000"/>
              </a:lnSpc>
              <a:buClrTx/>
              <a:buSzPct val="100000"/>
              <a:buFont typeface="+mj-lt"/>
              <a:buAutoNum type="arabicPeriod"/>
            </a:pPr>
            <a:r>
              <a:rPr lang="en-GB" sz="1600" dirty="0">
                <a:latin typeface="Arial"/>
                <a:cs typeface="Arial"/>
              </a:rPr>
              <a:t>Sustainability and the transition challenge</a:t>
            </a:r>
          </a:p>
          <a:p>
            <a:pPr marL="0" indent="0">
              <a:lnSpc>
                <a:spcPct val="110000"/>
              </a:lnSpc>
              <a:buFont typeface="Rage Italic" pitchFamily="66" charset="0"/>
              <a:buNone/>
            </a:pPr>
            <a:endParaRPr lang="en-GB" sz="1600" b="1" dirty="0">
              <a:solidFill>
                <a:srgbClr val="0070C0"/>
              </a:solidFill>
              <a:latin typeface="Arial"/>
              <a:cs typeface="Arial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GB" sz="16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Part II:  Sustainability’s challenges to corporates</a:t>
            </a:r>
            <a:endParaRPr lang="en-GB" sz="1600" dirty="0">
              <a:solidFill>
                <a:schemeClr val="accent1">
                  <a:lumMod val="50000"/>
                </a:schemeClr>
              </a:solidFill>
              <a:latin typeface="Arial"/>
              <a:cs typeface="Arial"/>
            </a:endParaRPr>
          </a:p>
          <a:p>
            <a:pPr marL="457200" indent="-457200">
              <a:lnSpc>
                <a:spcPct val="110000"/>
              </a:lnSpc>
              <a:buClrTx/>
              <a:buSzPct val="100000"/>
              <a:buFont typeface="+mj-lt"/>
              <a:buAutoNum type="arabicPeriod" startAt="2"/>
            </a:pPr>
            <a:r>
              <a:rPr lang="en-GB" sz="1600" dirty="0">
                <a:latin typeface="Arial"/>
                <a:cs typeface="Arial"/>
              </a:rPr>
              <a:t>Externalities - internalisation</a:t>
            </a:r>
          </a:p>
          <a:p>
            <a:pPr marL="457200" indent="-457200">
              <a:lnSpc>
                <a:spcPct val="110000"/>
              </a:lnSpc>
              <a:buClrTx/>
              <a:buSzPct val="100000"/>
              <a:buFont typeface="+mj-lt"/>
              <a:buAutoNum type="arabicPeriod" startAt="2"/>
            </a:pPr>
            <a:r>
              <a:rPr lang="en-GB" sz="1600" dirty="0">
                <a:latin typeface="Arial"/>
                <a:cs typeface="Arial"/>
              </a:rPr>
              <a:t>Governance and behaviour</a:t>
            </a:r>
          </a:p>
          <a:p>
            <a:pPr marL="457200" indent="-457200">
              <a:lnSpc>
                <a:spcPct val="110000"/>
              </a:lnSpc>
              <a:buClrTx/>
              <a:buSzPct val="100000"/>
              <a:buFont typeface="+mj-lt"/>
              <a:buAutoNum type="arabicPeriod" startAt="2"/>
            </a:pPr>
            <a:r>
              <a:rPr lang="en-GB" sz="1600" dirty="0">
                <a:latin typeface="Arial"/>
                <a:cs typeface="Arial"/>
              </a:rPr>
              <a:t>Coalitions for sustainable finance</a:t>
            </a:r>
          </a:p>
          <a:p>
            <a:pPr marL="457200" indent="-457200">
              <a:lnSpc>
                <a:spcPct val="110000"/>
              </a:lnSpc>
              <a:buClrTx/>
              <a:buSzPct val="100000"/>
              <a:buFont typeface="+mj-lt"/>
              <a:buAutoNum type="arabicPeriod" startAt="2"/>
            </a:pPr>
            <a:r>
              <a:rPr lang="en-GB" sz="1600" b="1" dirty="0">
                <a:latin typeface="Arial"/>
                <a:cs typeface="Arial"/>
              </a:rPr>
              <a:t>Strategy and intangibles – changing business models</a:t>
            </a:r>
          </a:p>
          <a:p>
            <a:pPr marL="457200" indent="-457200">
              <a:lnSpc>
                <a:spcPct val="110000"/>
              </a:lnSpc>
              <a:buClrTx/>
              <a:buSzPct val="100000"/>
              <a:buFont typeface="+mj-lt"/>
              <a:buAutoNum type="arabicPeriod" startAt="2"/>
            </a:pPr>
            <a:r>
              <a:rPr lang="en-GB" sz="1600" dirty="0">
                <a:latin typeface="Arial"/>
                <a:cs typeface="Arial"/>
              </a:rPr>
              <a:t>Integrated reporting - metrics and data</a:t>
            </a: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4499992" y="1268760"/>
            <a:ext cx="4104456" cy="4536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Rage Italic" pitchFamily="66" charset="0"/>
              <a:buNone/>
            </a:pPr>
            <a:endParaRPr lang="en-GB" sz="1600" b="1" dirty="0">
              <a:solidFill>
                <a:srgbClr val="376092"/>
              </a:solidFill>
              <a:latin typeface="Arial"/>
              <a:cs typeface="Arial"/>
            </a:endParaRPr>
          </a:p>
          <a:p>
            <a:pPr marL="0" indent="0">
              <a:lnSpc>
                <a:spcPct val="110000"/>
              </a:lnSpc>
              <a:buFont typeface="Rage Italic" pitchFamily="66" charset="0"/>
              <a:buNone/>
            </a:pPr>
            <a:r>
              <a:rPr lang="en-GB" sz="16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Part III:  Financing sustainability</a:t>
            </a:r>
            <a:endParaRPr lang="en-GB" sz="1600" dirty="0">
              <a:solidFill>
                <a:schemeClr val="accent1">
                  <a:lumMod val="50000"/>
                </a:schemeClr>
              </a:solidFill>
              <a:latin typeface="Arial"/>
              <a:cs typeface="Arial"/>
            </a:endParaRPr>
          </a:p>
          <a:p>
            <a:pPr marL="457200" indent="-457200">
              <a:lnSpc>
                <a:spcPct val="110000"/>
              </a:lnSpc>
              <a:buFont typeface="+mj-lt"/>
              <a:buAutoNum type="arabicPeriod" startAt="7"/>
            </a:pPr>
            <a:r>
              <a:rPr lang="en-GB" sz="1600" dirty="0">
                <a:latin typeface="Arial"/>
                <a:cs typeface="Arial"/>
              </a:rPr>
              <a:t>Investing for </a:t>
            </a:r>
            <a:r>
              <a:rPr lang="en-GB" sz="1600" dirty="0" smtClean="0">
                <a:latin typeface="Arial"/>
                <a:cs typeface="Arial"/>
              </a:rPr>
              <a:t>long-term </a:t>
            </a:r>
            <a:r>
              <a:rPr lang="en-GB" sz="1600" dirty="0">
                <a:latin typeface="Arial"/>
                <a:cs typeface="Arial"/>
              </a:rPr>
              <a:t>value creation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 startAt="7"/>
            </a:pPr>
            <a:r>
              <a:rPr lang="en-GB" sz="1600" dirty="0">
                <a:latin typeface="Arial"/>
                <a:cs typeface="Arial"/>
              </a:rPr>
              <a:t>Equity – investing with an ownership stake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 startAt="7"/>
            </a:pPr>
            <a:r>
              <a:rPr lang="en-GB" sz="1600" dirty="0">
                <a:latin typeface="Arial"/>
                <a:cs typeface="Arial"/>
              </a:rPr>
              <a:t>Bonds – investing without voting power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 startAt="7"/>
            </a:pPr>
            <a:r>
              <a:rPr lang="en-GB" sz="1600" dirty="0">
                <a:latin typeface="Arial"/>
                <a:cs typeface="Arial"/>
              </a:rPr>
              <a:t>Banks – new forms of lending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 startAt="7"/>
            </a:pPr>
            <a:r>
              <a:rPr lang="en-GB" sz="1600" dirty="0">
                <a:latin typeface="Arial"/>
                <a:cs typeface="Arial"/>
              </a:rPr>
              <a:t>Insurance – managing </a:t>
            </a:r>
            <a:r>
              <a:rPr lang="en-GB" sz="1600" dirty="0" smtClean="0">
                <a:latin typeface="Arial"/>
                <a:cs typeface="Arial"/>
              </a:rPr>
              <a:t>long-term </a:t>
            </a:r>
            <a:r>
              <a:rPr lang="en-GB" sz="1600" dirty="0">
                <a:latin typeface="Arial"/>
                <a:cs typeface="Arial"/>
              </a:rPr>
              <a:t>risk</a:t>
            </a:r>
            <a:endParaRPr lang="en-GB" sz="1600" b="1" dirty="0">
              <a:solidFill>
                <a:srgbClr val="0070C0"/>
              </a:solidFill>
              <a:latin typeface="Arial"/>
              <a:cs typeface="Arial"/>
            </a:endParaRPr>
          </a:p>
          <a:p>
            <a:pPr marL="0" indent="0">
              <a:lnSpc>
                <a:spcPct val="110000"/>
              </a:lnSpc>
              <a:buFont typeface="Rage Italic" pitchFamily="66" charset="0"/>
              <a:buNone/>
            </a:pPr>
            <a:endParaRPr lang="en-GB" sz="1600" b="1" dirty="0">
              <a:solidFill>
                <a:srgbClr val="0070C0"/>
              </a:solidFill>
              <a:latin typeface="Arial"/>
              <a:cs typeface="Arial"/>
            </a:endParaRPr>
          </a:p>
          <a:p>
            <a:pPr marL="0" indent="0">
              <a:lnSpc>
                <a:spcPct val="110000"/>
              </a:lnSpc>
              <a:buFont typeface="Rage Italic" pitchFamily="66" charset="0"/>
              <a:buNone/>
            </a:pPr>
            <a:r>
              <a:rPr lang="en-GB" sz="16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Part IV:  Epilogue</a:t>
            </a:r>
            <a:endParaRPr lang="en-GB" sz="1600" dirty="0">
              <a:solidFill>
                <a:schemeClr val="accent1">
                  <a:lumMod val="50000"/>
                </a:schemeClr>
              </a:solidFill>
              <a:latin typeface="Arial"/>
              <a:cs typeface="Arial"/>
            </a:endParaRPr>
          </a:p>
          <a:p>
            <a:pPr marL="457200" indent="-457200">
              <a:lnSpc>
                <a:spcPct val="110000"/>
              </a:lnSpc>
              <a:buFont typeface="+mj-lt"/>
              <a:buAutoNum type="arabicPeriod" startAt="12"/>
            </a:pPr>
            <a:r>
              <a:rPr lang="en-GB" sz="1600" dirty="0" smtClean="0">
                <a:latin typeface="Arial"/>
                <a:cs typeface="Arial"/>
              </a:rPr>
              <a:t>Transition management and integrated thinking</a:t>
            </a:r>
            <a:endParaRPr lang="en-GB" sz="1600" dirty="0">
              <a:latin typeface="Arial"/>
              <a:cs typeface="Arial"/>
            </a:endParaRPr>
          </a:p>
        </p:txBody>
      </p:sp>
      <p:sp>
        <p:nvSpPr>
          <p:cNvPr id="10" name="Tijdelijke aanduiding voor inhoud 7"/>
          <p:cNvSpPr txBox="1">
            <a:spLocks/>
          </p:cNvSpPr>
          <p:nvPr/>
        </p:nvSpPr>
        <p:spPr>
          <a:xfrm>
            <a:off x="683568" y="548680"/>
            <a:ext cx="7560840" cy="648072"/>
          </a:xfrm>
          <a:prstGeom prst="rect">
            <a:avLst/>
          </a:prstGeom>
          <a:noFill/>
          <a:ln w="28575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Overview of the book</a:t>
            </a:r>
          </a:p>
          <a:p>
            <a:pPr>
              <a:buClr>
                <a:srgbClr val="0070C0"/>
              </a:buClr>
            </a:pPr>
            <a:endParaRPr lang="en-GB" sz="2500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7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</a:t>
            </a:r>
            <a:r>
              <a:rPr lang="en-US" sz="1200" b="1" dirty="0" smtClean="0">
                <a:solidFill>
                  <a:srgbClr val="376092"/>
                </a:solidFill>
                <a:latin typeface="Arial"/>
                <a:cs typeface="Arial"/>
              </a:rPr>
              <a:t>2019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86504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20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Company purpose</a:t>
            </a:r>
          </a:p>
          <a:p>
            <a:pPr>
              <a:buClr>
                <a:srgbClr val="0070C0"/>
              </a:buClr>
            </a:pP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</a:t>
            </a:r>
            <a:r>
              <a:rPr lang="en-US" sz="1200" b="1" dirty="0" smtClean="0">
                <a:solidFill>
                  <a:srgbClr val="376092"/>
                </a:solidFill>
                <a:latin typeface="Arial"/>
                <a:cs typeface="Arial"/>
              </a:rPr>
              <a:t>2019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xmlns="" id="{8B1FEC96-EF01-4007-A5FB-9D93C633A03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63624668"/>
              </p:ext>
            </p:extLst>
          </p:nvPr>
        </p:nvGraphicFramePr>
        <p:xfrm>
          <a:off x="1524000" y="174126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37500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21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323528" y="332656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LT value creation</a:t>
            </a: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</a:t>
            </a:r>
            <a:r>
              <a:rPr lang="en-US" sz="1200" b="1" dirty="0" smtClean="0">
                <a:solidFill>
                  <a:srgbClr val="376092"/>
                </a:solidFill>
                <a:latin typeface="Arial"/>
                <a:cs typeface="Arial"/>
              </a:rPr>
              <a:t>2019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xmlns="" id="{7473A40D-299F-45C4-8836-6C86376AD370}"/>
              </a:ext>
            </a:extLst>
          </p:cNvPr>
          <p:cNvSpPr txBox="1">
            <a:spLocks/>
          </p:cNvSpPr>
          <p:nvPr/>
        </p:nvSpPr>
        <p:spPr>
          <a:xfrm>
            <a:off x="971600" y="1052736"/>
            <a:ext cx="8280920" cy="648073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50000"/>
              </a:lnSpc>
              <a:buNone/>
            </a:pPr>
            <a:r>
              <a:rPr lang="en-GB" sz="1800" dirty="0"/>
              <a:t>Guidelines for a company pursuing long term value creation:</a:t>
            </a:r>
            <a:endParaRPr lang="nl-NL" sz="1800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xmlns="" id="{F292E678-8C83-41E2-A284-B8A0058238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83714094"/>
              </p:ext>
            </p:extLst>
          </p:nvPr>
        </p:nvGraphicFramePr>
        <p:xfrm>
          <a:off x="0" y="1628800"/>
          <a:ext cx="9144000" cy="46085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863347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22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LT capital budgeting</a:t>
            </a: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</a:t>
            </a:r>
            <a:r>
              <a:rPr lang="en-US" sz="1200" b="1" dirty="0" smtClean="0">
                <a:solidFill>
                  <a:srgbClr val="376092"/>
                </a:solidFill>
                <a:latin typeface="Arial"/>
                <a:cs typeface="Arial"/>
              </a:rPr>
              <a:t>2019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xmlns="" id="{7473A40D-299F-45C4-8836-6C86376AD370}"/>
              </a:ext>
            </a:extLst>
          </p:cNvPr>
          <p:cNvSpPr txBox="1">
            <a:spLocks/>
          </p:cNvSpPr>
          <p:nvPr/>
        </p:nvSpPr>
        <p:spPr>
          <a:xfrm>
            <a:off x="2699792" y="1850765"/>
            <a:ext cx="5760640" cy="210083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sz="2000" dirty="0">
                <a:latin typeface="Arial"/>
                <a:cs typeface="Arial"/>
              </a:rPr>
              <a:t>The naïve NPV of building a desalination plant:		-$2.2bn</a:t>
            </a:r>
          </a:p>
        </p:txBody>
      </p:sp>
      <p:sp>
        <p:nvSpPr>
          <p:cNvPr id="9" name="Tijdelijke aanduiding voor inhoud 7">
            <a:extLst>
              <a:ext uri="{FF2B5EF4-FFF2-40B4-BE49-F238E27FC236}">
                <a16:creationId xmlns:a16="http://schemas.microsoft.com/office/drawing/2014/main" xmlns="" id="{E9C6533B-30F6-4273-97D3-D885E9C8079B}"/>
              </a:ext>
            </a:extLst>
          </p:cNvPr>
          <p:cNvSpPr txBox="1">
            <a:spLocks/>
          </p:cNvSpPr>
          <p:nvPr/>
        </p:nvSpPr>
        <p:spPr>
          <a:xfrm>
            <a:off x="2699792" y="3290925"/>
            <a:ext cx="5760640" cy="498115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sz="2000" dirty="0">
                <a:latin typeface="Arial"/>
                <a:cs typeface="Arial"/>
              </a:rPr>
              <a:t>The NPV of NOT building the desalination plant: 		-$9.6bn</a:t>
            </a:r>
          </a:p>
        </p:txBody>
      </p:sp>
      <p:sp>
        <p:nvSpPr>
          <p:cNvPr id="10" name="Tijdelijke aanduiding voor inhoud 7">
            <a:extLst>
              <a:ext uri="{FF2B5EF4-FFF2-40B4-BE49-F238E27FC236}">
                <a16:creationId xmlns:a16="http://schemas.microsoft.com/office/drawing/2014/main" xmlns="" id="{63E9003C-6323-45E6-A2F2-3A5A12D46195}"/>
              </a:ext>
            </a:extLst>
          </p:cNvPr>
          <p:cNvSpPr txBox="1">
            <a:spLocks/>
          </p:cNvSpPr>
          <p:nvPr/>
        </p:nvSpPr>
        <p:spPr>
          <a:xfrm>
            <a:off x="2771800" y="4725144"/>
            <a:ext cx="5760640" cy="72008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sz="2000" dirty="0">
                <a:latin typeface="Arial"/>
                <a:cs typeface="Arial"/>
              </a:rPr>
              <a:t>The full NPV of the desalination plant: 	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sz="2000" dirty="0">
                <a:latin typeface="Arial"/>
                <a:cs typeface="Arial"/>
              </a:rPr>
              <a:t>	-$2.2bn + $9.6bn = $7.4bn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xmlns="" id="{A1FABB0D-F5DA-42EC-83C3-1BD6CCB56206}"/>
              </a:ext>
            </a:extLst>
          </p:cNvPr>
          <p:cNvSpPr/>
          <p:nvPr/>
        </p:nvSpPr>
        <p:spPr>
          <a:xfrm>
            <a:off x="395536" y="1722512"/>
            <a:ext cx="21602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NPV of action</a:t>
            </a: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xmlns="" id="{87C8E589-FBAA-45D8-B5A0-7340ED3D8D3F}"/>
              </a:ext>
            </a:extLst>
          </p:cNvPr>
          <p:cNvSpPr/>
          <p:nvPr/>
        </p:nvSpPr>
        <p:spPr>
          <a:xfrm>
            <a:off x="395536" y="3162672"/>
            <a:ext cx="21602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NPV of </a:t>
            </a:r>
            <a:r>
              <a:rPr lang="nl-NL" dirty="0" err="1"/>
              <a:t>inaction</a:t>
            </a:r>
            <a:endParaRPr lang="nl-NL" dirty="0"/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xmlns="" id="{B5FA950D-E5C3-40C4-897D-4691BD0BD207}"/>
              </a:ext>
            </a:extLst>
          </p:cNvPr>
          <p:cNvSpPr/>
          <p:nvPr/>
        </p:nvSpPr>
        <p:spPr>
          <a:xfrm>
            <a:off x="395536" y="4653136"/>
            <a:ext cx="21602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Full NPV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xmlns="" id="{1C76C9A1-033E-4042-BA99-32FAFC78816D}"/>
              </a:ext>
            </a:extLst>
          </p:cNvPr>
          <p:cNvSpPr txBox="1"/>
          <p:nvPr/>
        </p:nvSpPr>
        <p:spPr>
          <a:xfrm>
            <a:off x="1298750" y="2564904"/>
            <a:ext cx="3209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xmlns="" id="{FA9B4B55-1188-4FA0-93F9-3311A31301EE}"/>
              </a:ext>
            </a:extLst>
          </p:cNvPr>
          <p:cNvSpPr txBox="1"/>
          <p:nvPr/>
        </p:nvSpPr>
        <p:spPr>
          <a:xfrm>
            <a:off x="1259632" y="4038972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b="1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37512872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 animBg="1"/>
      <p:bldP spid="15" grpId="0" animBg="1"/>
      <p:bldP spid="5" grpId="0"/>
      <p:bldP spid="1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23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Conclusions</a:t>
            </a: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</a:t>
            </a:r>
            <a:r>
              <a:rPr lang="en-US" sz="1200" b="1" dirty="0" smtClean="0">
                <a:solidFill>
                  <a:srgbClr val="376092"/>
                </a:solidFill>
                <a:latin typeface="Arial"/>
                <a:cs typeface="Arial"/>
              </a:rPr>
              <a:t>2019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xmlns="" id="{CBFA38C1-F8E2-4B37-95B5-FA4FA91175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32308469"/>
              </p:ext>
            </p:extLst>
          </p:nvPr>
        </p:nvGraphicFramePr>
        <p:xfrm>
          <a:off x="611560" y="1700807"/>
          <a:ext cx="7920880" cy="3744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75165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3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8" name="Tijdelijke aanduiding voor inhoud 7"/>
          <p:cNvSpPr>
            <a:spLocks noGrp="1"/>
          </p:cNvSpPr>
          <p:nvPr>
            <p:ph idx="4294967295"/>
          </p:nvPr>
        </p:nvSpPr>
        <p:spPr>
          <a:xfrm>
            <a:off x="1403648" y="1700213"/>
            <a:ext cx="6662489" cy="3745011"/>
          </a:xfrm>
        </p:spPr>
        <p:txBody>
          <a:bodyPr>
            <a:normAutofit/>
          </a:bodyPr>
          <a:lstStyle/>
          <a:p>
            <a:pPr lvl="0">
              <a:lnSpc>
                <a:spcPct val="13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xplain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why and how companies should connect sustainability to their competitive position, business model, intangible assets and strategy;</a:t>
            </a:r>
          </a:p>
          <a:p>
            <a:pPr lvl="0">
              <a:lnSpc>
                <a:spcPct val="13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oosely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connect corporate sustainability performance with corporate financial performance;</a:t>
            </a:r>
          </a:p>
          <a:p>
            <a:pPr lvl="0">
              <a:lnSpc>
                <a:spcPct val="13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dentify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materiality of sustainability issues;</a:t>
            </a:r>
          </a:p>
          <a:p>
            <a:pPr lvl="0">
              <a:lnSpc>
                <a:spcPct val="13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xplain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how companies can prepare for the transition to a sustainable economy.</a:t>
            </a: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539552" y="692696"/>
            <a:ext cx="8064896" cy="648072"/>
          </a:xfrm>
          <a:prstGeom prst="rect">
            <a:avLst/>
          </a:prstGeom>
          <a:noFill/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Learning objectives – chapter 5</a:t>
            </a:r>
          </a:p>
          <a:p>
            <a:pPr>
              <a:buClr>
                <a:srgbClr val="0070C0"/>
              </a:buClr>
            </a:pP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</a:t>
            </a:r>
            <a:r>
              <a:rPr lang="en-US" sz="1200" b="1" dirty="0" smtClean="0">
                <a:solidFill>
                  <a:srgbClr val="376092"/>
                </a:solidFill>
                <a:latin typeface="Arial"/>
                <a:cs typeface="Arial"/>
              </a:rPr>
              <a:t>2019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60232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22"/>
          <p:cNvSpPr>
            <a:spLocks noGrp="1"/>
          </p:cNvSpPr>
          <p:nvPr>
            <p:ph type="title"/>
          </p:nvPr>
        </p:nvSpPr>
        <p:spPr>
          <a:xfrm>
            <a:off x="539552" y="2060848"/>
            <a:ext cx="8041440" cy="2592288"/>
          </a:xfrm>
        </p:spPr>
        <p:txBody>
          <a:bodyPr>
            <a:noAutofit/>
          </a:bodyPr>
          <a:lstStyle/>
          <a:p>
            <a:pPr algn="ctr"/>
            <a:r>
              <a:rPr lang="en-GB" sz="3200" b="1" dirty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</a:rPr>
              <a:t>Why does sustainability matter to</a:t>
            </a:r>
            <a:br>
              <a:rPr lang="en-GB" sz="3200" b="1" dirty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</a:rPr>
            </a:br>
            <a:r>
              <a:rPr lang="en-GB" sz="3200" b="1" dirty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</a:rPr>
              <a:t>competitive positions, </a:t>
            </a:r>
            <a:br>
              <a:rPr lang="en-GB" sz="3200" b="1" dirty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</a:rPr>
            </a:br>
            <a:r>
              <a:rPr lang="en-GB" sz="3200" b="1" dirty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</a:rPr>
              <a:t>business models, </a:t>
            </a:r>
            <a:br>
              <a:rPr lang="en-GB" sz="3200" b="1" dirty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</a:rPr>
            </a:br>
            <a:r>
              <a:rPr lang="en-GB" sz="3200" b="1" dirty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</a:rPr>
              <a:t>intangibles </a:t>
            </a:r>
            <a:br>
              <a:rPr lang="en-GB" sz="3200" b="1" dirty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</a:rPr>
            </a:br>
            <a:r>
              <a:rPr lang="en-GB" sz="3200" b="1" dirty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</a:rPr>
              <a:t>and strategy?</a:t>
            </a:r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6804248" y="6482035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/>
                <a:cs typeface="Arial Narrow"/>
              </a:rPr>
              <a:t>4</a:t>
            </a:fld>
            <a:endParaRPr lang="nl-NL" sz="1400" dirty="0">
              <a:latin typeface="Arial Narrow"/>
              <a:cs typeface="Arial Narrow"/>
            </a:endParaRPr>
          </a:p>
        </p:txBody>
      </p:sp>
      <p:sp>
        <p:nvSpPr>
          <p:cNvPr id="5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</a:t>
            </a:r>
            <a:r>
              <a:rPr lang="en-US" sz="1200" b="1" dirty="0" smtClean="0">
                <a:solidFill>
                  <a:srgbClr val="376092"/>
                </a:solidFill>
                <a:latin typeface="Arial"/>
                <a:cs typeface="Arial"/>
              </a:rPr>
              <a:t>2019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625307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5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Linking sustainability and strategy</a:t>
            </a:r>
          </a:p>
          <a:p>
            <a:pPr>
              <a:buClr>
                <a:srgbClr val="0070C0"/>
              </a:buClr>
            </a:pP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</a:t>
            </a:r>
            <a:r>
              <a:rPr lang="en-US" sz="1200" b="1" dirty="0" smtClean="0">
                <a:solidFill>
                  <a:srgbClr val="376092"/>
                </a:solidFill>
                <a:latin typeface="Arial"/>
                <a:cs typeface="Arial"/>
              </a:rPr>
              <a:t>2019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xmlns="" id="{C56B3C0D-1562-4830-BEDF-D87D3EC496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83250715"/>
              </p:ext>
            </p:extLst>
          </p:nvPr>
        </p:nvGraphicFramePr>
        <p:xfrm>
          <a:off x="611560" y="1700807"/>
          <a:ext cx="7920880" cy="3744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49184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6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Competitive positions</a:t>
            </a:r>
          </a:p>
          <a:p>
            <a:pPr>
              <a:buClr>
                <a:srgbClr val="0070C0"/>
              </a:buClr>
            </a:pP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</a:t>
            </a:r>
            <a:r>
              <a:rPr lang="en-US" sz="1200" b="1" dirty="0" smtClean="0">
                <a:solidFill>
                  <a:srgbClr val="376092"/>
                </a:solidFill>
                <a:latin typeface="Arial"/>
                <a:cs typeface="Arial"/>
              </a:rPr>
              <a:t>2019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xmlns="" id="{3A1012BD-BB37-4370-A6BD-243B29EF03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1056345"/>
              </p:ext>
            </p:extLst>
          </p:nvPr>
        </p:nvGraphicFramePr>
        <p:xfrm>
          <a:off x="827584" y="1973068"/>
          <a:ext cx="7704856" cy="22480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259886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inhoud 7"/>
          <p:cNvSpPr>
            <a:spLocks noGrp="1"/>
          </p:cNvSpPr>
          <p:nvPr>
            <p:ph idx="4294967295"/>
          </p:nvPr>
        </p:nvSpPr>
        <p:spPr>
          <a:xfrm>
            <a:off x="539552" y="1340769"/>
            <a:ext cx="7920880" cy="463986"/>
          </a:xfrm>
          <a:noFill/>
        </p:spPr>
        <p:txBody>
          <a:bodyPr>
            <a:noAutofit/>
          </a:bodyPr>
          <a:lstStyle/>
          <a:p>
            <a:pPr marL="0" lvl="0" indent="0">
              <a:lnSpc>
                <a:spcPct val="120000"/>
              </a:lnSpc>
              <a:buNone/>
            </a:pPr>
            <a:r>
              <a:rPr lang="en-GB" sz="1800" dirty="0">
                <a:latin typeface="Arial"/>
                <a:cs typeface="Arial"/>
              </a:rPr>
              <a:t>Sources of competitive advantage: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7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Competitive positions</a:t>
            </a:r>
          </a:p>
          <a:p>
            <a:pPr>
              <a:buClr>
                <a:srgbClr val="0070C0"/>
              </a:buClr>
            </a:pP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</a:t>
            </a:r>
            <a:r>
              <a:rPr lang="en-US" sz="1200" b="1" dirty="0" smtClean="0">
                <a:solidFill>
                  <a:srgbClr val="376092"/>
                </a:solidFill>
                <a:latin typeface="Arial"/>
                <a:cs typeface="Arial"/>
              </a:rPr>
              <a:t>2019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xmlns="" id="{121F7AD1-E878-406B-A13D-9CF554C9C40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02011213"/>
              </p:ext>
            </p:extLst>
          </p:nvPr>
        </p:nvGraphicFramePr>
        <p:xfrm>
          <a:off x="2411760" y="2020779"/>
          <a:ext cx="4104456" cy="37844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309585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8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Business models</a:t>
            </a:r>
          </a:p>
          <a:p>
            <a:pPr>
              <a:buClr>
                <a:srgbClr val="0070C0"/>
              </a:buClr>
            </a:pP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</a:t>
            </a:r>
            <a:r>
              <a:rPr lang="en-US" sz="1200" b="1" dirty="0" smtClean="0">
                <a:solidFill>
                  <a:srgbClr val="376092"/>
                </a:solidFill>
                <a:latin typeface="Arial"/>
                <a:cs typeface="Arial"/>
              </a:rPr>
              <a:t>2019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sp>
        <p:nvSpPr>
          <p:cNvPr id="9" name="Tijdelijke aanduiding voor inhoud 7">
            <a:extLst>
              <a:ext uri="{FF2B5EF4-FFF2-40B4-BE49-F238E27FC236}">
                <a16:creationId xmlns:a16="http://schemas.microsoft.com/office/drawing/2014/main" xmlns="" id="{8677AC2F-C1FC-4DF7-8321-C8C877813B6F}"/>
              </a:ext>
            </a:extLst>
          </p:cNvPr>
          <p:cNvSpPr txBox="1">
            <a:spLocks/>
          </p:cNvSpPr>
          <p:nvPr/>
        </p:nvSpPr>
        <p:spPr>
          <a:xfrm>
            <a:off x="467544" y="2132858"/>
            <a:ext cx="7920880" cy="432046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sz="1800" dirty="0">
                <a:latin typeface="Arial"/>
                <a:cs typeface="Arial"/>
              </a:rPr>
              <a:t>Three components of a business model (Johnson, 2008):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xmlns="" id="{BA756EE7-409A-48DE-87FA-CD787C1BDD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24481424"/>
              </p:ext>
            </p:extLst>
          </p:nvPr>
        </p:nvGraphicFramePr>
        <p:xfrm>
          <a:off x="467543" y="2288502"/>
          <a:ext cx="8424937" cy="31567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618978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9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Business models</a:t>
            </a:r>
          </a:p>
          <a:p>
            <a:pPr>
              <a:buClr>
                <a:srgbClr val="0070C0"/>
              </a:buClr>
            </a:pP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</a:t>
            </a:r>
            <a:r>
              <a:rPr lang="en-US" sz="1200" b="1" dirty="0" smtClean="0">
                <a:solidFill>
                  <a:srgbClr val="376092"/>
                </a:solidFill>
                <a:latin typeface="Arial"/>
                <a:cs typeface="Arial"/>
              </a:rPr>
              <a:t>2019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xmlns="" id="{35AD023B-2EB2-4366-A46C-9C8422A3E2A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916832"/>
            <a:ext cx="6336704" cy="3911197"/>
          </a:xfrm>
          <a:prstGeom prst="rect">
            <a:avLst/>
          </a:prstGeom>
          <a:noFill/>
        </p:spPr>
      </p:pic>
      <p:sp>
        <p:nvSpPr>
          <p:cNvPr id="9" name="Tijdelijke aanduiding voor inhoud 7">
            <a:extLst>
              <a:ext uri="{FF2B5EF4-FFF2-40B4-BE49-F238E27FC236}">
                <a16:creationId xmlns:a16="http://schemas.microsoft.com/office/drawing/2014/main" xmlns="" id="{8677AC2F-C1FC-4DF7-8321-C8C877813B6F}"/>
              </a:ext>
            </a:extLst>
          </p:cNvPr>
          <p:cNvSpPr txBox="1">
            <a:spLocks/>
          </p:cNvSpPr>
          <p:nvPr/>
        </p:nvSpPr>
        <p:spPr>
          <a:xfrm>
            <a:off x="539552" y="1340769"/>
            <a:ext cx="7920880" cy="576064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sz="1800" dirty="0">
                <a:latin typeface="Arial"/>
                <a:cs typeface="Arial"/>
              </a:rPr>
              <a:t>Business model canvas (Osterwalder &amp; </a:t>
            </a:r>
            <a:r>
              <a:rPr lang="en-GB" sz="1800" dirty="0" err="1">
                <a:latin typeface="Arial"/>
                <a:cs typeface="Arial"/>
              </a:rPr>
              <a:t>Pigneur</a:t>
            </a:r>
            <a:r>
              <a:rPr lang="en-GB" sz="1800" dirty="0">
                <a:latin typeface="Arial"/>
                <a:cs typeface="Arial"/>
              </a:rPr>
              <a:t>, 2010):</a:t>
            </a:r>
          </a:p>
        </p:txBody>
      </p:sp>
    </p:spTree>
    <p:extLst>
      <p:ext uri="{BB962C8B-B14F-4D97-AF65-F5344CB8AC3E}">
        <p14:creationId xmlns:p14="http://schemas.microsoft.com/office/powerpoint/2010/main" val="3997667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2256</TotalTime>
  <Words>996</Words>
  <Application>Microsoft Macintosh PowerPoint</Application>
  <PresentationFormat>Diavoorstelling (4:3)</PresentationFormat>
  <Paragraphs>306</Paragraphs>
  <Slides>23</Slides>
  <Notes>22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23</vt:i4>
      </vt:variant>
    </vt:vector>
  </HeadingPairs>
  <TitlesOfParts>
    <vt:vector size="24" baseType="lpstr">
      <vt:lpstr>Concourse</vt:lpstr>
      <vt:lpstr>PowerPoint-presentatie</vt:lpstr>
      <vt:lpstr>PowerPoint-presentatie</vt:lpstr>
      <vt:lpstr>PowerPoint-presentatie</vt:lpstr>
      <vt:lpstr>Why does sustainability matter to competitive positions,  business models,  intangibles  and strategy?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Finance, Banking and Insurance  2012/2013</dc:title>
  <dc:creator>LvE</dc:creator>
  <cp:lastModifiedBy>Dirk Schoenmaker</cp:lastModifiedBy>
  <cp:revision>205</cp:revision>
  <cp:lastPrinted>2018-01-23T08:19:40Z</cp:lastPrinted>
  <dcterms:created xsi:type="dcterms:W3CDTF">2012-08-21T18:04:52Z</dcterms:created>
  <dcterms:modified xsi:type="dcterms:W3CDTF">2019-02-14T08:43:30Z</dcterms:modified>
</cp:coreProperties>
</file>