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4"/>
  </p:notesMasterIdLst>
  <p:handoutMasterIdLst>
    <p:handoutMasterId r:id="rId25"/>
  </p:handoutMasterIdLst>
  <p:sldIdLst>
    <p:sldId id="419" r:id="rId2"/>
    <p:sldId id="387" r:id="rId3"/>
    <p:sldId id="385" r:id="rId4"/>
    <p:sldId id="486" r:id="rId5"/>
    <p:sldId id="487" r:id="rId6"/>
    <p:sldId id="488" r:id="rId7"/>
    <p:sldId id="504" r:id="rId8"/>
    <p:sldId id="521" r:id="rId9"/>
    <p:sldId id="524" r:id="rId10"/>
    <p:sldId id="507" r:id="rId11"/>
    <p:sldId id="525" r:id="rId12"/>
    <p:sldId id="522" r:id="rId13"/>
    <p:sldId id="523" r:id="rId14"/>
    <p:sldId id="508" r:id="rId15"/>
    <p:sldId id="526" r:id="rId16"/>
    <p:sldId id="528" r:id="rId17"/>
    <p:sldId id="534" r:id="rId18"/>
    <p:sldId id="531" r:id="rId19"/>
    <p:sldId id="532" r:id="rId20"/>
    <p:sldId id="527" r:id="rId21"/>
    <p:sldId id="529" r:id="rId22"/>
    <p:sldId id="509" r:id="rId23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53"/>
    <a:srgbClr val="AF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5C3A8-E825-444D-A100-CC99AEB11415}" v="311" dt="2019-01-04T20:43:26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27" d="100"/>
          <a:sy n="127" d="100"/>
        </p:scale>
        <p:origin x="-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6/11/relationships/changesInfo" Target="changesInfos/changesInfo1.xml"/><Relationship Id="rId3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schramade" userId="8769ce5b2673993a" providerId="LiveId" clId="{2805C3A8-E825-444D-A100-CC99AEB11415}"/>
    <pc:docChg chg="custSel addSld delSld modSld sldOrd">
      <pc:chgData name="willem schramade" userId="8769ce5b2673993a" providerId="LiveId" clId="{2805C3A8-E825-444D-A100-CC99AEB11415}" dt="2019-01-04T20:44:03.676" v="1078" actId="1035"/>
      <pc:docMkLst>
        <pc:docMk/>
      </pc:docMkLst>
      <pc:sldChg chg="modSp">
        <pc:chgData name="willem schramade" userId="8769ce5b2673993a" providerId="LiveId" clId="{2805C3A8-E825-444D-A100-CC99AEB11415}" dt="2019-01-04T19:58:24.947" v="7"/>
        <pc:sldMkLst>
          <pc:docMk/>
          <pc:sldMk cId="460232232" sldId="385"/>
        </pc:sldMkLst>
        <pc:spChg chg="mod">
          <ac:chgData name="willem schramade" userId="8769ce5b2673993a" providerId="LiveId" clId="{2805C3A8-E825-444D-A100-CC99AEB11415}" dt="2019-01-04T19:58:10.704" v="6" actId="20577"/>
          <ac:spMkLst>
            <pc:docMk/>
            <pc:sldMk cId="460232232" sldId="385"/>
            <ac:spMk id="7" creationId="{00000000-0000-0000-0000-000000000000}"/>
          </ac:spMkLst>
        </pc:spChg>
        <pc:spChg chg="mod">
          <ac:chgData name="willem schramade" userId="8769ce5b2673993a" providerId="LiveId" clId="{2805C3A8-E825-444D-A100-CC99AEB11415}" dt="2019-01-04T19:58:24.947" v="7"/>
          <ac:spMkLst>
            <pc:docMk/>
            <pc:sldMk cId="460232232" sldId="385"/>
            <ac:spMk id="8" creationId="{00000000-0000-0000-0000-000000000000}"/>
          </ac:spMkLst>
        </pc:spChg>
      </pc:sldChg>
      <pc:sldChg chg="modSp">
        <pc:chgData name="willem schramade" userId="8769ce5b2673993a" providerId="LiveId" clId="{2805C3A8-E825-444D-A100-CC99AEB11415}" dt="2019-01-04T19:56:16.271" v="0" actId="113"/>
        <pc:sldMkLst>
          <pc:docMk/>
          <pc:sldMk cId="4086504624" sldId="387"/>
        </pc:sldMkLst>
        <pc:spChg chg="mod">
          <ac:chgData name="willem schramade" userId="8769ce5b2673993a" providerId="LiveId" clId="{2805C3A8-E825-444D-A100-CC99AEB11415}" dt="2019-01-04T19:56:16.271" v="0" actId="113"/>
          <ac:spMkLst>
            <pc:docMk/>
            <pc:sldMk cId="4086504624" sldId="387"/>
            <ac:spMk id="8" creationId="{00000000-0000-0000-0000-000000000000}"/>
          </ac:spMkLst>
        </pc:spChg>
      </pc:sldChg>
      <pc:sldChg chg="modSp">
        <pc:chgData name="willem schramade" userId="8769ce5b2673993a" providerId="LiveId" clId="{2805C3A8-E825-444D-A100-CC99AEB11415}" dt="2019-01-04T19:56:48.328" v="5" actId="20577"/>
        <pc:sldMkLst>
          <pc:docMk/>
          <pc:sldMk cId="904944855" sldId="419"/>
        </pc:sldMkLst>
        <pc:spChg chg="mod">
          <ac:chgData name="willem schramade" userId="8769ce5b2673993a" providerId="LiveId" clId="{2805C3A8-E825-444D-A100-CC99AEB11415}" dt="2019-01-04T19:56:48.328" v="5" actId="20577"/>
          <ac:spMkLst>
            <pc:docMk/>
            <pc:sldMk cId="904944855" sldId="419"/>
            <ac:spMk id="7" creationId="{00000000-0000-0000-0000-000000000000}"/>
          </ac:spMkLst>
        </pc:spChg>
      </pc:sldChg>
      <pc:sldChg chg="modSp">
        <pc:chgData name="willem schramade" userId="8769ce5b2673993a" providerId="LiveId" clId="{2805C3A8-E825-444D-A100-CC99AEB11415}" dt="2019-01-04T19:58:43.590" v="8"/>
        <pc:sldMkLst>
          <pc:docMk/>
          <pc:sldMk cId="1962530794" sldId="486"/>
        </pc:sldMkLst>
        <pc:spChg chg="mod">
          <ac:chgData name="willem schramade" userId="8769ce5b2673993a" providerId="LiveId" clId="{2805C3A8-E825-444D-A100-CC99AEB11415}" dt="2019-01-04T19:58:43.590" v="8"/>
          <ac:spMkLst>
            <pc:docMk/>
            <pc:sldMk cId="1962530794" sldId="486"/>
            <ac:spMk id="23" creationId="{00000000-0000-0000-0000-000000000000}"/>
          </ac:spMkLst>
        </pc:spChg>
      </pc:sldChg>
      <pc:sldChg chg="addSp delSp modSp">
        <pc:chgData name="willem schramade" userId="8769ce5b2673993a" providerId="LiveId" clId="{2805C3A8-E825-444D-A100-CC99AEB11415}" dt="2019-01-04T20:18:42.971" v="417" actId="27636"/>
        <pc:sldMkLst>
          <pc:docMk/>
          <pc:sldMk cId="3449184437" sldId="487"/>
        </pc:sldMkLst>
        <pc:spChg chg="add mod">
          <ac:chgData name="willem schramade" userId="8769ce5b2673993a" providerId="LiveId" clId="{2805C3A8-E825-444D-A100-CC99AEB11415}" dt="2019-01-04T20:18:24.561" v="415" actId="1036"/>
          <ac:spMkLst>
            <pc:docMk/>
            <pc:sldMk cId="3449184437" sldId="487"/>
            <ac:spMk id="5" creationId="{9D89BC57-6CE3-43A0-9438-D75926CD6F95}"/>
          </ac:spMkLst>
        </pc:spChg>
        <pc:spChg chg="add mod">
          <ac:chgData name="willem schramade" userId="8769ce5b2673993a" providerId="LiveId" clId="{2805C3A8-E825-444D-A100-CC99AEB11415}" dt="2019-01-04T20:18:42.971" v="417" actId="27636"/>
          <ac:spMkLst>
            <pc:docMk/>
            <pc:sldMk cId="3449184437" sldId="487"/>
            <ac:spMk id="6" creationId="{F31AE146-998C-4907-81BB-2D09CF030AE1}"/>
          </ac:spMkLst>
        </pc:spChg>
        <pc:spChg chg="mod">
          <ac:chgData name="willem schramade" userId="8769ce5b2673993a" providerId="LiveId" clId="{2805C3A8-E825-444D-A100-CC99AEB11415}" dt="2019-01-04T19:59:08.661" v="18" actId="20577"/>
          <ac:spMkLst>
            <pc:docMk/>
            <pc:sldMk cId="3449184437" sldId="487"/>
            <ac:spMk id="7" creationId="{00000000-0000-0000-0000-000000000000}"/>
          </ac:spMkLst>
        </pc:spChg>
        <pc:spChg chg="add mod">
          <ac:chgData name="willem schramade" userId="8769ce5b2673993a" providerId="LiveId" clId="{2805C3A8-E825-444D-A100-CC99AEB11415}" dt="2019-01-04T20:18:24.561" v="415" actId="1036"/>
          <ac:spMkLst>
            <pc:docMk/>
            <pc:sldMk cId="3449184437" sldId="487"/>
            <ac:spMk id="12" creationId="{94E2A8CE-87D1-42E1-AFE1-17DD4481227C}"/>
          </ac:spMkLst>
        </pc:spChg>
        <pc:spChg chg="add mod">
          <ac:chgData name="willem schramade" userId="8769ce5b2673993a" providerId="LiveId" clId="{2805C3A8-E825-444D-A100-CC99AEB11415}" dt="2019-01-04T20:18:24.561" v="415" actId="1036"/>
          <ac:spMkLst>
            <pc:docMk/>
            <pc:sldMk cId="3449184437" sldId="487"/>
            <ac:spMk id="13" creationId="{0EE19D98-207C-4C6A-A93B-DB80BCF4DA85}"/>
          </ac:spMkLst>
        </pc:spChg>
        <pc:graphicFrameChg chg="add del mod">
          <ac:chgData name="willem schramade" userId="8769ce5b2673993a" providerId="LiveId" clId="{2805C3A8-E825-444D-A100-CC99AEB11415}" dt="2019-01-04T20:07:17.433" v="32" actId="1032"/>
          <ac:graphicFrameMkLst>
            <pc:docMk/>
            <pc:sldMk cId="3449184437" sldId="487"/>
            <ac:graphicFrameMk id="3" creationId="{3722EF27-6CD1-46A3-8BF9-25A7BC6776B6}"/>
          </ac:graphicFrameMkLst>
        </pc:graphicFrameChg>
        <pc:graphicFrameChg chg="add mod">
          <ac:chgData name="willem schramade" userId="8769ce5b2673993a" providerId="LiveId" clId="{2805C3A8-E825-444D-A100-CC99AEB11415}" dt="2019-01-04T20:18:06.387" v="412" actId="1035"/>
          <ac:graphicFrameMkLst>
            <pc:docMk/>
            <pc:sldMk cId="3449184437" sldId="487"/>
            <ac:graphicFrameMk id="4" creationId="{670AF213-6FA1-4B16-8689-E183DD19D951}"/>
          </ac:graphicFrameMkLst>
        </pc:graphicFrameChg>
        <pc:graphicFrameChg chg="del">
          <ac:chgData name="willem schramade" userId="8769ce5b2673993a" providerId="LiveId" clId="{2805C3A8-E825-444D-A100-CC99AEB11415}" dt="2019-01-04T19:58:51.181" v="9" actId="478"/>
          <ac:graphicFrameMkLst>
            <pc:docMk/>
            <pc:sldMk cId="3449184437" sldId="487"/>
            <ac:graphicFrameMk id="9" creationId="{C56B3C0D-1562-4830-BEDF-D87D3EC496A2}"/>
          </ac:graphicFrameMkLst>
        </pc:graphicFrameChg>
        <pc:picChg chg="add del mod">
          <ac:chgData name="willem schramade" userId="8769ce5b2673993a" providerId="LiveId" clId="{2805C3A8-E825-444D-A100-CC99AEB11415}" dt="2019-01-04T20:02:26.586" v="26" actId="478"/>
          <ac:picMkLst>
            <pc:docMk/>
            <pc:sldMk cId="3449184437" sldId="487"/>
            <ac:picMk id="8" creationId="{EE3276C9-7FF4-4E5D-9384-7514E509D160}"/>
          </ac:picMkLst>
        </pc:picChg>
        <pc:picChg chg="add del">
          <ac:chgData name="willem schramade" userId="8769ce5b2673993a" providerId="LiveId" clId="{2805C3A8-E825-444D-A100-CC99AEB11415}" dt="2019-01-04T20:02:28.858" v="27" actId="478"/>
          <ac:picMkLst>
            <pc:docMk/>
            <pc:sldMk cId="3449184437" sldId="487"/>
            <ac:picMk id="10" creationId="{2E15C759-D77A-4796-9B2F-4539DC0A08E2}"/>
          </ac:picMkLst>
        </pc:picChg>
        <pc:picChg chg="add del mod">
          <ac:chgData name="willem schramade" userId="8769ce5b2673993a" providerId="LiveId" clId="{2805C3A8-E825-444D-A100-CC99AEB11415}" dt="2019-01-04T20:02:30.819" v="28" actId="478"/>
          <ac:picMkLst>
            <pc:docMk/>
            <pc:sldMk cId="3449184437" sldId="487"/>
            <ac:picMk id="11" creationId="{C55491D7-183B-4E54-AD23-68AF40355037}"/>
          </ac:picMkLst>
        </pc:picChg>
      </pc:sldChg>
      <pc:sldChg chg="addSp delSp modSp">
        <pc:chgData name="willem schramade" userId="8769ce5b2673993a" providerId="LiveId" clId="{2805C3A8-E825-444D-A100-CC99AEB11415}" dt="2019-01-04T20:24:18.950" v="589" actId="20577"/>
        <pc:sldMkLst>
          <pc:docMk/>
          <pc:sldMk cId="1725988642" sldId="488"/>
        </pc:sldMkLst>
        <pc:spChg chg="add mod">
          <ac:chgData name="willem schramade" userId="8769ce5b2673993a" providerId="LiveId" clId="{2805C3A8-E825-444D-A100-CC99AEB11415}" dt="2019-01-04T20:24:18.950" v="589" actId="20577"/>
          <ac:spMkLst>
            <pc:docMk/>
            <pc:sldMk cId="1725988642" sldId="488"/>
            <ac:spMk id="6" creationId="{3B8EF181-1B0B-4A52-B483-42C82F7456CE}"/>
          </ac:spMkLst>
        </pc:spChg>
        <pc:spChg chg="mod">
          <ac:chgData name="willem schramade" userId="8769ce5b2673993a" providerId="LiveId" clId="{2805C3A8-E825-444D-A100-CC99AEB11415}" dt="2019-01-04T20:20:46.943" v="472" actId="20577"/>
          <ac:spMkLst>
            <pc:docMk/>
            <pc:sldMk cId="1725988642" sldId="488"/>
            <ac:spMk id="7" creationId="{00000000-0000-0000-0000-000000000000}"/>
          </ac:spMkLst>
        </pc:spChg>
        <pc:graphicFrameChg chg="del">
          <ac:chgData name="willem schramade" userId="8769ce5b2673993a" providerId="LiveId" clId="{2805C3A8-E825-444D-A100-CC99AEB11415}" dt="2019-01-04T20:19:02.654" v="418" actId="478"/>
          <ac:graphicFrameMkLst>
            <pc:docMk/>
            <pc:sldMk cId="1725988642" sldId="488"/>
            <ac:graphicFrameMk id="4" creationId="{3A1012BD-BB37-4370-A6BD-243B29EF036C}"/>
          </ac:graphicFrameMkLst>
        </pc:graphicFrameChg>
        <pc:picChg chg="add del mod">
          <ac:chgData name="willem schramade" userId="8769ce5b2673993a" providerId="LiveId" clId="{2805C3A8-E825-444D-A100-CC99AEB11415}" dt="2019-01-04T20:22:41.811" v="556" actId="478"/>
          <ac:picMkLst>
            <pc:docMk/>
            <pc:sldMk cId="1725988642" sldId="488"/>
            <ac:picMk id="8" creationId="{692361F6-6AC5-4E07-9816-FE9FD6B7A482}"/>
          </ac:picMkLst>
        </pc:picChg>
        <pc:picChg chg="add del mod">
          <ac:chgData name="willem schramade" userId="8769ce5b2673993a" providerId="LiveId" clId="{2805C3A8-E825-444D-A100-CC99AEB11415}" dt="2019-01-04T20:22:36.408" v="554" actId="478"/>
          <ac:picMkLst>
            <pc:docMk/>
            <pc:sldMk cId="1725988642" sldId="488"/>
            <ac:picMk id="9" creationId="{AF950B73-7701-4600-8E9D-44E66FEF01B8}"/>
          </ac:picMkLst>
        </pc:picChg>
        <pc:picChg chg="add del mod">
          <ac:chgData name="willem schramade" userId="8769ce5b2673993a" providerId="LiveId" clId="{2805C3A8-E825-444D-A100-CC99AEB11415}" dt="2019-01-04T20:22:39.671" v="555" actId="478"/>
          <ac:picMkLst>
            <pc:docMk/>
            <pc:sldMk cId="1725988642" sldId="488"/>
            <ac:picMk id="10" creationId="{D6E4A879-AC6D-4F17-A1F0-1B00DFED07E2}"/>
          </ac:picMkLst>
        </pc:picChg>
        <pc:picChg chg="add mod">
          <ac:chgData name="willem schramade" userId="8769ce5b2673993a" providerId="LiveId" clId="{2805C3A8-E825-444D-A100-CC99AEB11415}" dt="2019-01-04T20:23:56.597" v="578" actId="14100"/>
          <ac:picMkLst>
            <pc:docMk/>
            <pc:sldMk cId="1725988642" sldId="488"/>
            <ac:picMk id="11" creationId="{9FFA78AF-FD44-4E46-9C2D-4F5E87D2B0E7}"/>
          </ac:picMkLst>
        </pc:picChg>
      </pc:sldChg>
      <pc:sldChg chg="del">
        <pc:chgData name="willem schramade" userId="8769ce5b2673993a" providerId="LiveId" clId="{2805C3A8-E825-444D-A100-CC99AEB11415}" dt="2019-01-04T20:43:05.576" v="1006" actId="2696"/>
        <pc:sldMkLst>
          <pc:docMk/>
          <pc:sldMk cId="3661897895" sldId="489"/>
        </pc:sldMkLst>
      </pc:sldChg>
      <pc:sldChg chg="del">
        <pc:chgData name="willem schramade" userId="8769ce5b2673993a" providerId="LiveId" clId="{2805C3A8-E825-444D-A100-CC99AEB11415}" dt="2019-01-04T20:19:30.649" v="435" actId="2696"/>
        <pc:sldMkLst>
          <pc:docMk/>
          <pc:sldMk cId="3828219499" sldId="490"/>
        </pc:sldMkLst>
      </pc:sldChg>
      <pc:sldChg chg="del">
        <pc:chgData name="willem schramade" userId="8769ce5b2673993a" providerId="LiveId" clId="{2805C3A8-E825-444D-A100-CC99AEB11415}" dt="2019-01-04T20:43:05.426" v="1005" actId="2696"/>
        <pc:sldMkLst>
          <pc:docMk/>
          <pc:sldMk cId="2343510606" sldId="491"/>
        </pc:sldMkLst>
      </pc:sldChg>
      <pc:sldChg chg="del">
        <pc:chgData name="willem schramade" userId="8769ce5b2673993a" providerId="LiveId" clId="{2805C3A8-E825-444D-A100-CC99AEB11415}" dt="2019-01-04T20:43:05.128" v="1004" actId="2696"/>
        <pc:sldMkLst>
          <pc:docMk/>
          <pc:sldMk cId="733736810" sldId="492"/>
        </pc:sldMkLst>
      </pc:sldChg>
      <pc:sldChg chg="del">
        <pc:chgData name="willem schramade" userId="8769ce5b2673993a" providerId="LiveId" clId="{2805C3A8-E825-444D-A100-CC99AEB11415}" dt="2019-01-04T20:43:04.691" v="1003" actId="2696"/>
        <pc:sldMkLst>
          <pc:docMk/>
          <pc:sldMk cId="2123894235" sldId="493"/>
        </pc:sldMkLst>
      </pc:sldChg>
      <pc:sldChg chg="del">
        <pc:chgData name="willem schramade" userId="8769ce5b2673993a" providerId="LiveId" clId="{2805C3A8-E825-444D-A100-CC99AEB11415}" dt="2019-01-04T20:43:04.515" v="1002" actId="2696"/>
        <pc:sldMkLst>
          <pc:docMk/>
          <pc:sldMk cId="104200117" sldId="494"/>
        </pc:sldMkLst>
      </pc:sldChg>
      <pc:sldChg chg="del">
        <pc:chgData name="willem schramade" userId="8769ce5b2673993a" providerId="LiveId" clId="{2805C3A8-E825-444D-A100-CC99AEB11415}" dt="2019-01-04T20:43:04.257" v="1001" actId="2696"/>
        <pc:sldMkLst>
          <pc:docMk/>
          <pc:sldMk cId="529736256" sldId="495"/>
        </pc:sldMkLst>
      </pc:sldChg>
      <pc:sldChg chg="del">
        <pc:chgData name="willem schramade" userId="8769ce5b2673993a" providerId="LiveId" clId="{2805C3A8-E825-444D-A100-CC99AEB11415}" dt="2019-01-04T20:43:03.958" v="1000" actId="2696"/>
        <pc:sldMkLst>
          <pc:docMk/>
          <pc:sldMk cId="731877624" sldId="496"/>
        </pc:sldMkLst>
      </pc:sldChg>
      <pc:sldChg chg="del">
        <pc:chgData name="willem schramade" userId="8769ce5b2673993a" providerId="LiveId" clId="{2805C3A8-E825-444D-A100-CC99AEB11415}" dt="2019-01-04T20:43:03.556" v="999" actId="2696"/>
        <pc:sldMkLst>
          <pc:docMk/>
          <pc:sldMk cId="1719234544" sldId="497"/>
        </pc:sldMkLst>
      </pc:sldChg>
      <pc:sldChg chg="del">
        <pc:chgData name="willem schramade" userId="8769ce5b2673993a" providerId="LiveId" clId="{2805C3A8-E825-444D-A100-CC99AEB11415}" dt="2019-01-04T20:19:38.050" v="436" actId="2696"/>
        <pc:sldMkLst>
          <pc:docMk/>
          <pc:sldMk cId="1122933428" sldId="498"/>
        </pc:sldMkLst>
      </pc:sldChg>
      <pc:sldChg chg="del">
        <pc:chgData name="willem schramade" userId="8769ce5b2673993a" providerId="LiveId" clId="{2805C3A8-E825-444D-A100-CC99AEB11415}" dt="2019-01-04T20:19:38.413" v="437" actId="2696"/>
        <pc:sldMkLst>
          <pc:docMk/>
          <pc:sldMk cId="1267839880" sldId="499"/>
        </pc:sldMkLst>
      </pc:sldChg>
      <pc:sldChg chg="del">
        <pc:chgData name="willem schramade" userId="8769ce5b2673993a" providerId="LiveId" clId="{2805C3A8-E825-444D-A100-CC99AEB11415}" dt="2019-01-04T20:43:03.165" v="998" actId="2696"/>
        <pc:sldMkLst>
          <pc:docMk/>
          <pc:sldMk cId="837500132" sldId="500"/>
        </pc:sldMkLst>
      </pc:sldChg>
      <pc:sldChg chg="del">
        <pc:chgData name="willem schramade" userId="8769ce5b2673993a" providerId="LiveId" clId="{2805C3A8-E825-444D-A100-CC99AEB11415}" dt="2019-01-04T20:43:01.862" v="996" actId="2696"/>
        <pc:sldMkLst>
          <pc:docMk/>
          <pc:sldMk cId="3751287270" sldId="502"/>
        </pc:sldMkLst>
      </pc:sldChg>
      <pc:sldChg chg="del">
        <pc:chgData name="willem schramade" userId="8769ce5b2673993a" providerId="LiveId" clId="{2805C3A8-E825-444D-A100-CC99AEB11415}" dt="2019-01-04T20:43:00.633" v="995" actId="2696"/>
        <pc:sldMkLst>
          <pc:docMk/>
          <pc:sldMk cId="3275165566" sldId="503"/>
        </pc:sldMkLst>
      </pc:sldChg>
      <pc:sldChg chg="delSp modSp add">
        <pc:chgData name="willem schramade" userId="8769ce5b2673993a" providerId="LiveId" clId="{2805C3A8-E825-444D-A100-CC99AEB11415}" dt="2019-01-04T20:25:37.250" v="626" actId="1037"/>
        <pc:sldMkLst>
          <pc:docMk/>
          <pc:sldMk cId="101993775" sldId="504"/>
        </pc:sldMkLst>
        <pc:spChg chg="mod">
          <ac:chgData name="willem schramade" userId="8769ce5b2673993a" providerId="LiveId" clId="{2805C3A8-E825-444D-A100-CC99AEB11415}" dt="2019-01-04T20:25:01.373" v="619" actId="20577"/>
          <ac:spMkLst>
            <pc:docMk/>
            <pc:sldMk cId="101993775" sldId="504"/>
            <ac:spMk id="7" creationId="{00000000-0000-0000-0000-000000000000}"/>
          </ac:spMkLst>
        </pc:spChg>
        <pc:spChg chg="del">
          <ac:chgData name="willem schramade" userId="8769ce5b2673993a" providerId="LiveId" clId="{2805C3A8-E825-444D-A100-CC99AEB11415}" dt="2019-01-04T20:25:05.138" v="620" actId="478"/>
          <ac:spMkLst>
            <pc:docMk/>
            <pc:sldMk cId="101993775" sldId="504"/>
            <ac:spMk id="8" creationId="{00000000-0000-0000-0000-000000000000}"/>
          </ac:spMkLst>
        </pc:spChg>
        <pc:graphicFrameChg chg="mod">
          <ac:chgData name="willem schramade" userId="8769ce5b2673993a" providerId="LiveId" clId="{2805C3A8-E825-444D-A100-CC99AEB11415}" dt="2019-01-04T20:25:37.250" v="626" actId="1037"/>
          <ac:graphicFrameMkLst>
            <pc:docMk/>
            <pc:sldMk cId="101993775" sldId="504"/>
            <ac:graphicFrameMk id="3" creationId="{121F7AD1-E878-406B-A13D-9CF554C9C40F}"/>
          </ac:graphicFrameMkLst>
        </pc:graphicFrameChg>
      </pc:sldChg>
      <pc:sldChg chg="del">
        <pc:chgData name="willem schramade" userId="8769ce5b2673993a" providerId="LiveId" clId="{2805C3A8-E825-444D-A100-CC99AEB11415}" dt="2019-01-04T20:24:44.732" v="590" actId="2696"/>
        <pc:sldMkLst>
          <pc:docMk/>
          <pc:sldMk cId="1230958517" sldId="504"/>
        </pc:sldMkLst>
      </pc:sldChg>
      <pc:sldChg chg="del">
        <pc:chgData name="willem schramade" userId="8769ce5b2673993a" providerId="LiveId" clId="{2805C3A8-E825-444D-A100-CC99AEB11415}" dt="2019-01-04T20:19:28.968" v="434" actId="2696"/>
        <pc:sldMkLst>
          <pc:docMk/>
          <pc:sldMk cId="3997667483" sldId="505"/>
        </pc:sldMkLst>
      </pc:sldChg>
      <pc:sldChg chg="del">
        <pc:chgData name="willem schramade" userId="8769ce5b2673993a" providerId="LiveId" clId="{2805C3A8-E825-444D-A100-CC99AEB11415}" dt="2019-01-04T20:43:02.571" v="997" actId="2696"/>
        <pc:sldMkLst>
          <pc:docMk/>
          <pc:sldMk cId="2686334732" sldId="506"/>
        </pc:sldMkLst>
      </pc:sldChg>
      <pc:sldChg chg="addSp modSp add">
        <pc:chgData name="willem schramade" userId="8769ce5b2673993a" providerId="LiveId" clId="{2805C3A8-E825-444D-A100-CC99AEB11415}" dt="2019-01-04T20:30:05.462" v="732" actId="1038"/>
        <pc:sldMkLst>
          <pc:docMk/>
          <pc:sldMk cId="1556669458" sldId="507"/>
        </pc:sldMkLst>
        <pc:spChg chg="mod">
          <ac:chgData name="willem schramade" userId="8769ce5b2673993a" providerId="LiveId" clId="{2805C3A8-E825-444D-A100-CC99AEB11415}" dt="2019-01-04T20:29:59.220" v="717" actId="20577"/>
          <ac:spMkLst>
            <pc:docMk/>
            <pc:sldMk cId="1556669458" sldId="507"/>
            <ac:spMk id="7" creationId="{00000000-0000-0000-0000-000000000000}"/>
          </ac:spMkLst>
        </pc:spChg>
        <pc:picChg chg="add mod">
          <ac:chgData name="willem schramade" userId="8769ce5b2673993a" providerId="LiveId" clId="{2805C3A8-E825-444D-A100-CC99AEB11415}" dt="2019-01-04T20:30:05.462" v="732" actId="1038"/>
          <ac:picMkLst>
            <pc:docMk/>
            <pc:sldMk cId="1556669458" sldId="507"/>
            <ac:picMk id="5" creationId="{C02A1BBD-003A-463E-8BE3-F16D108D539D}"/>
          </ac:picMkLst>
        </pc:picChg>
      </pc:sldChg>
      <pc:sldChg chg="addSp delSp modSp add">
        <pc:chgData name="willem schramade" userId="8769ce5b2673993a" providerId="LiveId" clId="{2805C3A8-E825-444D-A100-CC99AEB11415}" dt="2019-01-04T20:37:30.330" v="882"/>
        <pc:sldMkLst>
          <pc:docMk/>
          <pc:sldMk cId="1931754107" sldId="508"/>
        </pc:sldMkLst>
        <pc:spChg chg="add">
          <ac:chgData name="willem schramade" userId="8769ce5b2673993a" providerId="LiveId" clId="{2805C3A8-E825-444D-A100-CC99AEB11415}" dt="2019-01-04T20:37:30.330" v="882"/>
          <ac:spMkLst>
            <pc:docMk/>
            <pc:sldMk cId="1931754107" sldId="508"/>
            <ac:spMk id="6" creationId="{9BF72E75-B50B-4C70-9BB2-C503ECFEABB3}"/>
          </ac:spMkLst>
        </pc:spChg>
        <pc:spChg chg="mod">
          <ac:chgData name="willem schramade" userId="8769ce5b2673993a" providerId="LiveId" clId="{2805C3A8-E825-444D-A100-CC99AEB11415}" dt="2019-01-04T20:35:29.798" v="847" actId="20577"/>
          <ac:spMkLst>
            <pc:docMk/>
            <pc:sldMk cId="1931754107" sldId="508"/>
            <ac:spMk id="7" creationId="{00000000-0000-0000-0000-000000000000}"/>
          </ac:spMkLst>
        </pc:spChg>
        <pc:graphicFrameChg chg="add del mod">
          <ac:chgData name="willem schramade" userId="8769ce5b2673993a" providerId="LiveId" clId="{2805C3A8-E825-444D-A100-CC99AEB11415}" dt="2019-01-04T20:36:55.789" v="881" actId="1032"/>
          <ac:graphicFrameMkLst>
            <pc:docMk/>
            <pc:sldMk cId="1931754107" sldId="508"/>
            <ac:graphicFrameMk id="3" creationId="{559D919B-79DC-4C4C-8FF8-085C8EC9A69D}"/>
          </ac:graphicFrameMkLst>
        </pc:graphicFrameChg>
      </pc:sldChg>
      <pc:sldChg chg="addSp modSp add">
        <pc:chgData name="willem schramade" userId="8769ce5b2673993a" providerId="LiveId" clId="{2805C3A8-E825-444D-A100-CC99AEB11415}" dt="2019-01-04T20:44:03.676" v="1078" actId="1035"/>
        <pc:sldMkLst>
          <pc:docMk/>
          <pc:sldMk cId="4002077185" sldId="509"/>
        </pc:sldMkLst>
        <pc:spChg chg="add mod">
          <ac:chgData name="willem schramade" userId="8769ce5b2673993a" providerId="LiveId" clId="{2805C3A8-E825-444D-A100-CC99AEB11415}" dt="2019-01-04T20:44:03.676" v="1078" actId="1035"/>
          <ac:spMkLst>
            <pc:docMk/>
            <pc:sldMk cId="4002077185" sldId="509"/>
            <ac:spMk id="5" creationId="{8FF37B99-829D-46E0-8AC2-6D224A4E2282}"/>
          </ac:spMkLst>
        </pc:spChg>
        <pc:spChg chg="mod">
          <ac:chgData name="willem schramade" userId="8769ce5b2673993a" providerId="LiveId" clId="{2805C3A8-E825-444D-A100-CC99AEB11415}" dt="2019-01-04T20:43:16.173" v="1037" actId="20577"/>
          <ac:spMkLst>
            <pc:docMk/>
            <pc:sldMk cId="4002077185" sldId="509"/>
            <ac:spMk id="7" creationId="{00000000-0000-0000-0000-000000000000}"/>
          </ac:spMkLst>
        </pc:spChg>
      </pc:sldChg>
      <pc:sldChg chg="add del">
        <pc:chgData name="willem schramade" userId="8769ce5b2673993a" providerId="LiveId" clId="{2805C3A8-E825-444D-A100-CC99AEB11415}" dt="2019-01-04T20:43:08.720" v="1017" actId="2696"/>
        <pc:sldMkLst>
          <pc:docMk/>
          <pc:sldMk cId="3965280022" sldId="510"/>
        </pc:sldMkLst>
      </pc:sldChg>
      <pc:sldChg chg="add del">
        <pc:chgData name="willem schramade" userId="8769ce5b2673993a" providerId="LiveId" clId="{2805C3A8-E825-444D-A100-CC99AEB11415}" dt="2019-01-04T20:43:08.034" v="1016" actId="2696"/>
        <pc:sldMkLst>
          <pc:docMk/>
          <pc:sldMk cId="215659757" sldId="511"/>
        </pc:sldMkLst>
      </pc:sldChg>
      <pc:sldChg chg="add del">
        <pc:chgData name="willem schramade" userId="8769ce5b2673993a" providerId="LiveId" clId="{2805C3A8-E825-444D-A100-CC99AEB11415}" dt="2019-01-04T20:43:07.842" v="1015" actId="2696"/>
        <pc:sldMkLst>
          <pc:docMk/>
          <pc:sldMk cId="1605341672" sldId="512"/>
        </pc:sldMkLst>
      </pc:sldChg>
      <pc:sldChg chg="add del">
        <pc:chgData name="willem schramade" userId="8769ce5b2673993a" providerId="LiveId" clId="{2805C3A8-E825-444D-A100-CC99AEB11415}" dt="2019-01-04T20:43:07.684" v="1014" actId="2696"/>
        <pc:sldMkLst>
          <pc:docMk/>
          <pc:sldMk cId="554912204" sldId="513"/>
        </pc:sldMkLst>
      </pc:sldChg>
      <pc:sldChg chg="add del">
        <pc:chgData name="willem schramade" userId="8769ce5b2673993a" providerId="LiveId" clId="{2805C3A8-E825-444D-A100-CC99AEB11415}" dt="2019-01-04T20:43:07.496" v="1013" actId="2696"/>
        <pc:sldMkLst>
          <pc:docMk/>
          <pc:sldMk cId="1834936628" sldId="514"/>
        </pc:sldMkLst>
      </pc:sldChg>
      <pc:sldChg chg="add del">
        <pc:chgData name="willem schramade" userId="8769ce5b2673993a" providerId="LiveId" clId="{2805C3A8-E825-444D-A100-CC99AEB11415}" dt="2019-01-04T20:43:07.288" v="1012" actId="2696"/>
        <pc:sldMkLst>
          <pc:docMk/>
          <pc:sldMk cId="335156799" sldId="515"/>
        </pc:sldMkLst>
      </pc:sldChg>
      <pc:sldChg chg="add del">
        <pc:chgData name="willem schramade" userId="8769ce5b2673993a" providerId="LiveId" clId="{2805C3A8-E825-444D-A100-CC99AEB11415}" dt="2019-01-04T20:43:07.040" v="1011" actId="2696"/>
        <pc:sldMkLst>
          <pc:docMk/>
          <pc:sldMk cId="848326208" sldId="516"/>
        </pc:sldMkLst>
      </pc:sldChg>
      <pc:sldChg chg="add del">
        <pc:chgData name="willem schramade" userId="8769ce5b2673993a" providerId="LiveId" clId="{2805C3A8-E825-444D-A100-CC99AEB11415}" dt="2019-01-04T20:43:06.786" v="1010" actId="2696"/>
        <pc:sldMkLst>
          <pc:docMk/>
          <pc:sldMk cId="1616718786" sldId="517"/>
        </pc:sldMkLst>
      </pc:sldChg>
      <pc:sldChg chg="add del">
        <pc:chgData name="willem schramade" userId="8769ce5b2673993a" providerId="LiveId" clId="{2805C3A8-E825-444D-A100-CC99AEB11415}" dt="2019-01-04T20:43:06.543" v="1009" actId="2696"/>
        <pc:sldMkLst>
          <pc:docMk/>
          <pc:sldMk cId="3376725269" sldId="518"/>
        </pc:sldMkLst>
      </pc:sldChg>
      <pc:sldChg chg="add del">
        <pc:chgData name="willem schramade" userId="8769ce5b2673993a" providerId="LiveId" clId="{2805C3A8-E825-444D-A100-CC99AEB11415}" dt="2019-01-04T20:43:06.313" v="1008" actId="2696"/>
        <pc:sldMkLst>
          <pc:docMk/>
          <pc:sldMk cId="3524115138" sldId="519"/>
        </pc:sldMkLst>
      </pc:sldChg>
      <pc:sldChg chg="add del">
        <pc:chgData name="willem schramade" userId="8769ce5b2673993a" providerId="LiveId" clId="{2805C3A8-E825-444D-A100-CC99AEB11415}" dt="2019-01-04T20:43:05.794" v="1007" actId="2696"/>
        <pc:sldMkLst>
          <pc:docMk/>
          <pc:sldMk cId="953879233" sldId="520"/>
        </pc:sldMkLst>
      </pc:sldChg>
      <pc:sldChg chg="delSp modSp add">
        <pc:chgData name="willem schramade" userId="8769ce5b2673993a" providerId="LiveId" clId="{2805C3A8-E825-444D-A100-CC99AEB11415}" dt="2019-01-04T20:28:15.098" v="670" actId="1035"/>
        <pc:sldMkLst>
          <pc:docMk/>
          <pc:sldMk cId="2694219276" sldId="521"/>
        </pc:sldMkLst>
        <pc:spChg chg="mod">
          <ac:chgData name="willem schramade" userId="8769ce5b2673993a" providerId="LiveId" clId="{2805C3A8-E825-444D-A100-CC99AEB11415}" dt="2019-01-04T20:27:36.232" v="661" actId="20577"/>
          <ac:spMkLst>
            <pc:docMk/>
            <pc:sldMk cId="2694219276" sldId="521"/>
            <ac:spMk id="7" creationId="{00000000-0000-0000-0000-000000000000}"/>
          </ac:spMkLst>
        </pc:spChg>
        <pc:spChg chg="del">
          <ac:chgData name="willem schramade" userId="8769ce5b2673993a" providerId="LiveId" clId="{2805C3A8-E825-444D-A100-CC99AEB11415}" dt="2019-01-04T20:27:40.066" v="662" actId="478"/>
          <ac:spMkLst>
            <pc:docMk/>
            <pc:sldMk cId="2694219276" sldId="521"/>
            <ac:spMk id="8" creationId="{7473A40D-299F-45C4-8836-6C86376AD370}"/>
          </ac:spMkLst>
        </pc:spChg>
        <pc:graphicFrameChg chg="mod">
          <ac:chgData name="willem schramade" userId="8769ce5b2673993a" providerId="LiveId" clId="{2805C3A8-E825-444D-A100-CC99AEB11415}" dt="2019-01-04T20:28:15.098" v="670" actId="1035"/>
          <ac:graphicFrameMkLst>
            <pc:docMk/>
            <pc:sldMk cId="2694219276" sldId="521"/>
            <ac:graphicFrameMk id="3" creationId="{F292E678-8C83-41E2-A284-B8A005823839}"/>
          </ac:graphicFrameMkLst>
        </pc:graphicFrameChg>
      </pc:sldChg>
      <pc:sldChg chg="addSp modSp add modAnim">
        <pc:chgData name="willem schramade" userId="8769ce5b2673993a" providerId="LiveId" clId="{2805C3A8-E825-444D-A100-CC99AEB11415}" dt="2019-01-04T20:33:01.474" v="803" actId="790"/>
        <pc:sldMkLst>
          <pc:docMk/>
          <pc:sldMk cId="977645211" sldId="522"/>
        </pc:sldMkLst>
        <pc:spChg chg="add mod">
          <ac:chgData name="willem schramade" userId="8769ce5b2673993a" providerId="LiveId" clId="{2805C3A8-E825-444D-A100-CC99AEB11415}" dt="2019-01-04T20:33:01.474" v="803" actId="790"/>
          <ac:spMkLst>
            <pc:docMk/>
            <pc:sldMk cId="977645211" sldId="522"/>
            <ac:spMk id="5" creationId="{BE4273FC-AD74-4CAC-B6DC-BDA67368CD10}"/>
          </ac:spMkLst>
        </pc:spChg>
        <pc:spChg chg="mod">
          <ac:chgData name="willem schramade" userId="8769ce5b2673993a" providerId="LiveId" clId="{2805C3A8-E825-444D-A100-CC99AEB11415}" dt="2019-01-04T20:32:27.574" v="800" actId="20577"/>
          <ac:spMkLst>
            <pc:docMk/>
            <pc:sldMk cId="977645211" sldId="522"/>
            <ac:spMk id="7" creationId="{00000000-0000-0000-0000-000000000000}"/>
          </ac:spMkLst>
        </pc:spChg>
        <pc:spChg chg="add mod">
          <ac:chgData name="willem schramade" userId="8769ce5b2673993a" providerId="LiveId" clId="{2805C3A8-E825-444D-A100-CC99AEB11415}" dt="2019-01-04T20:33:01.474" v="803" actId="790"/>
          <ac:spMkLst>
            <pc:docMk/>
            <pc:sldMk cId="977645211" sldId="522"/>
            <ac:spMk id="9" creationId="{25BBEB41-2F47-4222-994B-BAF09B42A1A1}"/>
          </ac:spMkLst>
        </pc:spChg>
        <pc:spChg chg="add mod">
          <ac:chgData name="willem schramade" userId="8769ce5b2673993a" providerId="LiveId" clId="{2805C3A8-E825-444D-A100-CC99AEB11415}" dt="2019-01-04T20:33:01.474" v="803" actId="790"/>
          <ac:spMkLst>
            <pc:docMk/>
            <pc:sldMk cId="977645211" sldId="522"/>
            <ac:spMk id="11" creationId="{4BEBEE6D-2E4C-47B0-8412-8287FFF99BA4}"/>
          </ac:spMkLst>
        </pc:spChg>
        <pc:spChg chg="add mod">
          <ac:chgData name="willem schramade" userId="8769ce5b2673993a" providerId="LiveId" clId="{2805C3A8-E825-444D-A100-CC99AEB11415}" dt="2019-01-04T20:33:01.474" v="803" actId="790"/>
          <ac:spMkLst>
            <pc:docMk/>
            <pc:sldMk cId="977645211" sldId="522"/>
            <ac:spMk id="12" creationId="{0BB7576B-02DC-437D-891E-E1A6B6093E17}"/>
          </ac:spMkLst>
        </pc:spChg>
        <pc:graphicFrameChg chg="add">
          <ac:chgData name="willem schramade" userId="8769ce5b2673993a" providerId="LiveId" clId="{2805C3A8-E825-444D-A100-CC99AEB11415}" dt="2019-01-04T20:32:43.186" v="801"/>
          <ac:graphicFrameMkLst>
            <pc:docMk/>
            <pc:sldMk cId="977645211" sldId="522"/>
            <ac:graphicFrameMk id="6" creationId="{C36482B1-AC84-41BD-992B-6FB996C3BA72}"/>
          </ac:graphicFrameMkLst>
        </pc:graphicFrameChg>
        <pc:graphicFrameChg chg="add">
          <ac:chgData name="willem schramade" userId="8769ce5b2673993a" providerId="LiveId" clId="{2805C3A8-E825-444D-A100-CC99AEB11415}" dt="2019-01-04T20:32:43.186" v="801"/>
          <ac:graphicFrameMkLst>
            <pc:docMk/>
            <pc:sldMk cId="977645211" sldId="522"/>
            <ac:graphicFrameMk id="10" creationId="{52C0F7D9-FED2-44EA-B889-446237ABCB2D}"/>
          </ac:graphicFrameMkLst>
        </pc:graphicFrameChg>
        <pc:cxnChg chg="add">
          <ac:chgData name="willem schramade" userId="8769ce5b2673993a" providerId="LiveId" clId="{2805C3A8-E825-444D-A100-CC99AEB11415}" dt="2019-01-04T20:32:43.186" v="801"/>
          <ac:cxnSpMkLst>
            <pc:docMk/>
            <pc:sldMk cId="977645211" sldId="522"/>
            <ac:cxnSpMk id="8" creationId="{2DA7A0C3-2362-4E73-A4B5-DBAF0DC5AE60}"/>
          </ac:cxnSpMkLst>
        </pc:cxnChg>
      </pc:sldChg>
      <pc:sldChg chg="addSp modSp add">
        <pc:chgData name="willem schramade" userId="8769ce5b2673993a" providerId="LiveId" clId="{2805C3A8-E825-444D-A100-CC99AEB11415}" dt="2019-01-04T20:34:46.420" v="828" actId="20577"/>
        <pc:sldMkLst>
          <pc:docMk/>
          <pc:sldMk cId="3384524263" sldId="523"/>
        </pc:sldMkLst>
        <pc:spChg chg="mod">
          <ac:chgData name="willem schramade" userId="8769ce5b2673993a" providerId="LiveId" clId="{2805C3A8-E825-444D-A100-CC99AEB11415}" dt="2019-01-04T20:33:53.265" v="824" actId="20577"/>
          <ac:spMkLst>
            <pc:docMk/>
            <pc:sldMk cId="3384524263" sldId="523"/>
            <ac:spMk id="7" creationId="{00000000-0000-0000-0000-000000000000}"/>
          </ac:spMkLst>
        </pc:spChg>
        <pc:graphicFrameChg chg="add mod">
          <ac:chgData name="willem schramade" userId="8769ce5b2673993a" providerId="LiveId" clId="{2805C3A8-E825-444D-A100-CC99AEB11415}" dt="2019-01-04T20:34:46.420" v="828" actId="20577"/>
          <ac:graphicFrameMkLst>
            <pc:docMk/>
            <pc:sldMk cId="3384524263" sldId="523"/>
            <ac:graphicFrameMk id="5" creationId="{94D218C4-FCAD-4752-AD3E-A8A589EBF7F6}"/>
          </ac:graphicFrameMkLst>
        </pc:graphicFrameChg>
      </pc:sldChg>
      <pc:sldChg chg="addSp modSp add ord">
        <pc:chgData name="willem schramade" userId="8769ce5b2673993a" providerId="LiveId" clId="{2805C3A8-E825-444D-A100-CC99AEB11415}" dt="2019-01-04T20:30:16.290" v="744" actId="20577"/>
        <pc:sldMkLst>
          <pc:docMk/>
          <pc:sldMk cId="409812013" sldId="524"/>
        </pc:sldMkLst>
        <pc:spChg chg="mod">
          <ac:chgData name="willem schramade" userId="8769ce5b2673993a" providerId="LiveId" clId="{2805C3A8-E825-444D-A100-CC99AEB11415}" dt="2019-01-04T20:30:16.290" v="744" actId="20577"/>
          <ac:spMkLst>
            <pc:docMk/>
            <pc:sldMk cId="409812013" sldId="524"/>
            <ac:spMk id="7" creationId="{00000000-0000-0000-0000-000000000000}"/>
          </ac:spMkLst>
        </pc:spChg>
        <pc:picChg chg="add mod">
          <ac:chgData name="willem schramade" userId="8769ce5b2673993a" providerId="LiveId" clId="{2805C3A8-E825-444D-A100-CC99AEB11415}" dt="2019-01-04T20:29:28.639" v="711" actId="1036"/>
          <ac:picMkLst>
            <pc:docMk/>
            <pc:sldMk cId="409812013" sldId="524"/>
            <ac:picMk id="5" creationId="{99506319-586C-4556-8091-71544BB67B0C}"/>
          </ac:picMkLst>
        </pc:picChg>
      </pc:sldChg>
      <pc:sldChg chg="addSp modSp add ord modAnim">
        <pc:chgData name="willem schramade" userId="8769ce5b2673993a" providerId="LiveId" clId="{2805C3A8-E825-444D-A100-CC99AEB11415}" dt="2019-01-04T20:32:23.174" v="799"/>
        <pc:sldMkLst>
          <pc:docMk/>
          <pc:sldMk cId="3075770110" sldId="525"/>
        </pc:sldMkLst>
        <pc:spChg chg="add mod">
          <ac:chgData name="willem schramade" userId="8769ce5b2673993a" providerId="LiveId" clId="{2805C3A8-E825-444D-A100-CC99AEB11415}" dt="2019-01-04T20:32:05.670" v="797" actId="2711"/>
          <ac:spMkLst>
            <pc:docMk/>
            <pc:sldMk cId="3075770110" sldId="525"/>
            <ac:spMk id="5" creationId="{53C17774-365A-4FA7-9CE9-977B0A88D7CD}"/>
          </ac:spMkLst>
        </pc:spChg>
        <pc:spChg chg="mod">
          <ac:chgData name="willem schramade" userId="8769ce5b2673993a" providerId="LiveId" clId="{2805C3A8-E825-444D-A100-CC99AEB11415}" dt="2019-01-04T20:32:18.551" v="798" actId="20577"/>
          <ac:spMkLst>
            <pc:docMk/>
            <pc:sldMk cId="3075770110" sldId="525"/>
            <ac:spMk id="7" creationId="{00000000-0000-0000-0000-000000000000}"/>
          </ac:spMkLst>
        </pc:spChg>
        <pc:spChg chg="add mod">
          <ac:chgData name="willem schramade" userId="8769ce5b2673993a" providerId="LiveId" clId="{2805C3A8-E825-444D-A100-CC99AEB11415}" dt="2019-01-04T20:32:05.670" v="797" actId="2711"/>
          <ac:spMkLst>
            <pc:docMk/>
            <pc:sldMk cId="3075770110" sldId="525"/>
            <ac:spMk id="9" creationId="{D06A61C8-C62C-4A07-9638-25840A7E741A}"/>
          </ac:spMkLst>
        </pc:spChg>
        <pc:spChg chg="add mod">
          <ac:chgData name="willem schramade" userId="8769ce5b2673993a" providerId="LiveId" clId="{2805C3A8-E825-444D-A100-CC99AEB11415}" dt="2019-01-04T20:32:05.670" v="797" actId="2711"/>
          <ac:spMkLst>
            <pc:docMk/>
            <pc:sldMk cId="3075770110" sldId="525"/>
            <ac:spMk id="10" creationId="{336C506B-8F5C-435C-909A-935392E25BE3}"/>
          </ac:spMkLst>
        </pc:spChg>
        <pc:spChg chg="add mod">
          <ac:chgData name="willem schramade" userId="8769ce5b2673993a" providerId="LiveId" clId="{2805C3A8-E825-444D-A100-CC99AEB11415}" dt="2019-01-04T20:32:05.670" v="797" actId="2711"/>
          <ac:spMkLst>
            <pc:docMk/>
            <pc:sldMk cId="3075770110" sldId="525"/>
            <ac:spMk id="12" creationId="{6FA14E29-C8B7-47F5-B6F6-3192F7CC8B6B}"/>
          </ac:spMkLst>
        </pc:spChg>
        <pc:graphicFrameChg chg="add mod">
          <ac:chgData name="willem schramade" userId="8769ce5b2673993a" providerId="LiveId" clId="{2805C3A8-E825-444D-A100-CC99AEB11415}" dt="2019-01-04T20:32:05.670" v="797" actId="2711"/>
          <ac:graphicFrameMkLst>
            <pc:docMk/>
            <pc:sldMk cId="3075770110" sldId="525"/>
            <ac:graphicFrameMk id="6" creationId="{E9648633-4C21-4EEA-B5F7-AB5A5E692E95}"/>
          </ac:graphicFrameMkLst>
        </pc:graphicFrameChg>
        <pc:graphicFrameChg chg="add mod">
          <ac:chgData name="willem schramade" userId="8769ce5b2673993a" providerId="LiveId" clId="{2805C3A8-E825-444D-A100-CC99AEB11415}" dt="2019-01-04T20:32:05.670" v="797" actId="2711"/>
          <ac:graphicFrameMkLst>
            <pc:docMk/>
            <pc:sldMk cId="3075770110" sldId="525"/>
            <ac:graphicFrameMk id="11" creationId="{DEA10F99-61EF-46A0-94CF-35D2471125B8}"/>
          </ac:graphicFrameMkLst>
        </pc:graphicFrameChg>
        <pc:cxnChg chg="add mod">
          <ac:chgData name="willem schramade" userId="8769ce5b2673993a" providerId="LiveId" clId="{2805C3A8-E825-444D-A100-CC99AEB11415}" dt="2019-01-04T20:32:05.670" v="797" actId="2711"/>
          <ac:cxnSpMkLst>
            <pc:docMk/>
            <pc:sldMk cId="3075770110" sldId="525"/>
            <ac:cxnSpMk id="8" creationId="{1B7857D3-0B3B-427A-BEED-33429A05CC68}"/>
          </ac:cxnSpMkLst>
        </pc:cxnChg>
      </pc:sldChg>
      <pc:sldChg chg="addSp modSp add">
        <pc:chgData name="willem schramade" userId="8769ce5b2673993a" providerId="LiveId" clId="{2805C3A8-E825-444D-A100-CC99AEB11415}" dt="2019-01-04T20:38:01.353" v="889" actId="1038"/>
        <pc:sldMkLst>
          <pc:docMk/>
          <pc:sldMk cId="2741069711" sldId="526"/>
        </pc:sldMkLst>
        <pc:spChg chg="mod">
          <ac:chgData name="willem schramade" userId="8769ce5b2673993a" providerId="LiveId" clId="{2805C3A8-E825-444D-A100-CC99AEB11415}" dt="2019-01-04T20:35:45.403" v="873" actId="27636"/>
          <ac:spMkLst>
            <pc:docMk/>
            <pc:sldMk cId="2741069711" sldId="526"/>
            <ac:spMk id="7" creationId="{00000000-0000-0000-0000-000000000000}"/>
          </ac:spMkLst>
        </pc:spChg>
        <pc:picChg chg="add mod">
          <ac:chgData name="willem schramade" userId="8769ce5b2673993a" providerId="LiveId" clId="{2805C3A8-E825-444D-A100-CC99AEB11415}" dt="2019-01-04T20:38:01.353" v="889" actId="1038"/>
          <ac:picMkLst>
            <pc:docMk/>
            <pc:sldMk cId="2741069711" sldId="526"/>
            <ac:picMk id="5" creationId="{D8894DB5-722F-4F38-8728-DAEC520B9517}"/>
          </ac:picMkLst>
        </pc:picChg>
      </pc:sldChg>
      <pc:sldChg chg="addSp modSp add">
        <pc:chgData name="willem schramade" userId="8769ce5b2673993a" providerId="LiveId" clId="{2805C3A8-E825-444D-A100-CC99AEB11415}" dt="2019-01-04T20:42:37.309" v="994" actId="14100"/>
        <pc:sldMkLst>
          <pc:docMk/>
          <pc:sldMk cId="3043263876" sldId="527"/>
        </pc:sldMkLst>
        <pc:spChg chg="mod">
          <ac:chgData name="willem schramade" userId="8769ce5b2673993a" providerId="LiveId" clId="{2805C3A8-E825-444D-A100-CC99AEB11415}" dt="2019-01-04T20:38:52.401" v="932" actId="20577"/>
          <ac:spMkLst>
            <pc:docMk/>
            <pc:sldMk cId="3043263876" sldId="527"/>
            <ac:spMk id="7" creationId="{00000000-0000-0000-0000-000000000000}"/>
          </ac:spMkLst>
        </pc:spChg>
        <pc:graphicFrameChg chg="add mod">
          <ac:chgData name="willem schramade" userId="8769ce5b2673993a" providerId="LiveId" clId="{2805C3A8-E825-444D-A100-CC99AEB11415}" dt="2019-01-04T20:40:32.666" v="947" actId="1076"/>
          <ac:graphicFrameMkLst>
            <pc:docMk/>
            <pc:sldMk cId="3043263876" sldId="527"/>
            <ac:graphicFrameMk id="5" creationId="{C2EE082B-9AEF-4718-8A13-9231E923B395}"/>
          </ac:graphicFrameMkLst>
        </pc:graphicFrameChg>
        <pc:cxnChg chg="add mod">
          <ac:chgData name="willem schramade" userId="8769ce5b2673993a" providerId="LiveId" clId="{2805C3A8-E825-444D-A100-CC99AEB11415}" dt="2019-01-04T20:42:37.309" v="994" actId="14100"/>
          <ac:cxnSpMkLst>
            <pc:docMk/>
            <pc:sldMk cId="3043263876" sldId="527"/>
            <ac:cxnSpMk id="6" creationId="{D11560CA-5C82-4D6D-A209-946F38065644}"/>
          </ac:cxnSpMkLst>
        </pc:cxnChg>
      </pc:sldChg>
      <pc:sldChg chg="addSp modSp add">
        <pc:chgData name="willem schramade" userId="8769ce5b2673993a" providerId="LiveId" clId="{2805C3A8-E825-444D-A100-CC99AEB11415}" dt="2019-01-04T20:38:16.547" v="908" actId="1038"/>
        <pc:sldMkLst>
          <pc:docMk/>
          <pc:sldMk cId="4259789280" sldId="528"/>
        </pc:sldMkLst>
        <pc:spChg chg="mod">
          <ac:chgData name="willem schramade" userId="8769ce5b2673993a" providerId="LiveId" clId="{2805C3A8-E825-444D-A100-CC99AEB11415}" dt="2019-01-04T20:35:54.569" v="878" actId="20577"/>
          <ac:spMkLst>
            <pc:docMk/>
            <pc:sldMk cId="4259789280" sldId="528"/>
            <ac:spMk id="7" creationId="{00000000-0000-0000-0000-000000000000}"/>
          </ac:spMkLst>
        </pc:spChg>
        <pc:picChg chg="add mod">
          <ac:chgData name="willem schramade" userId="8769ce5b2673993a" providerId="LiveId" clId="{2805C3A8-E825-444D-A100-CC99AEB11415}" dt="2019-01-04T20:38:16.547" v="908" actId="1038"/>
          <ac:picMkLst>
            <pc:docMk/>
            <pc:sldMk cId="4259789280" sldId="528"/>
            <ac:picMk id="5" creationId="{17FB1E5B-5C48-4283-9427-82556A160848}"/>
          </ac:picMkLst>
        </pc:picChg>
      </pc:sldChg>
      <pc:sldChg chg="addSp modSp add">
        <pc:chgData name="willem schramade" userId="8769ce5b2673993a" providerId="LiveId" clId="{2805C3A8-E825-444D-A100-CC99AEB11415}" dt="2019-01-04T20:42:00.104" v="990" actId="1036"/>
        <pc:sldMkLst>
          <pc:docMk/>
          <pc:sldMk cId="183138679" sldId="529"/>
        </pc:sldMkLst>
        <pc:spChg chg="mod">
          <ac:chgData name="willem schramade" userId="8769ce5b2673993a" providerId="LiveId" clId="{2805C3A8-E825-444D-A100-CC99AEB11415}" dt="2019-01-04T20:39:13.995" v="939" actId="20577"/>
          <ac:spMkLst>
            <pc:docMk/>
            <pc:sldMk cId="183138679" sldId="529"/>
            <ac:spMk id="7" creationId="{00000000-0000-0000-0000-000000000000}"/>
          </ac:spMkLst>
        </pc:spChg>
        <pc:graphicFrameChg chg="add mod">
          <ac:chgData name="willem schramade" userId="8769ce5b2673993a" providerId="LiveId" clId="{2805C3A8-E825-444D-A100-CC99AEB11415}" dt="2019-01-04T20:41:09.574" v="953"/>
          <ac:graphicFrameMkLst>
            <pc:docMk/>
            <pc:sldMk cId="183138679" sldId="529"/>
            <ac:graphicFrameMk id="5" creationId="{86C842B5-6B5F-4079-9A99-F86666BFFD89}"/>
          </ac:graphicFrameMkLst>
        </pc:graphicFrameChg>
        <pc:cxnChg chg="add mod">
          <ac:chgData name="willem schramade" userId="8769ce5b2673993a" providerId="LiveId" clId="{2805C3A8-E825-444D-A100-CC99AEB11415}" dt="2019-01-04T20:41:22.107" v="954" actId="692"/>
          <ac:cxnSpMkLst>
            <pc:docMk/>
            <pc:sldMk cId="183138679" sldId="529"/>
            <ac:cxnSpMk id="6" creationId="{D860CBA1-E7C2-4227-96F6-3CC28131AEB1}"/>
          </ac:cxnSpMkLst>
        </pc:cxnChg>
        <pc:cxnChg chg="add mod">
          <ac:chgData name="willem schramade" userId="8769ce5b2673993a" providerId="LiveId" clId="{2805C3A8-E825-444D-A100-CC99AEB11415}" dt="2019-01-04T20:41:57.412" v="989" actId="1035"/>
          <ac:cxnSpMkLst>
            <pc:docMk/>
            <pc:sldMk cId="183138679" sldId="529"/>
            <ac:cxnSpMk id="8" creationId="{491D9AA4-FFEF-4AFB-9222-D8BE4ABCE6EF}"/>
          </ac:cxnSpMkLst>
        </pc:cxnChg>
        <pc:cxnChg chg="add mod">
          <ac:chgData name="willem schramade" userId="8769ce5b2673993a" providerId="LiveId" clId="{2805C3A8-E825-444D-A100-CC99AEB11415}" dt="2019-01-04T20:42:00.104" v="990" actId="1036"/>
          <ac:cxnSpMkLst>
            <pc:docMk/>
            <pc:sldMk cId="183138679" sldId="529"/>
            <ac:cxnSpMk id="10" creationId="{03A2A9CC-151A-4F22-93D4-35A27E70B5D1}"/>
          </ac:cxnSpMkLst>
        </pc:cxnChg>
      </pc:sldChg>
    </pc:docChg>
  </pc:docChgLst>
  <pc:docChgLst>
    <pc:chgData name="willem schramade" userId="8769ce5b2673993a" providerId="LiveId" clId="{83256CD7-4470-484E-B2D3-9B1AD0D62CC4}"/>
    <pc:docChg chg="undo custSel addSld delSld modSld">
      <pc:chgData name="willem schramade" userId="8769ce5b2673993a" providerId="LiveId" clId="{83256CD7-4470-484E-B2D3-9B1AD0D62CC4}" dt="2019-01-03T15:03:10.571" v="1193" actId="2696"/>
      <pc:docMkLst>
        <pc:docMk/>
      </pc:docMkLst>
      <pc:sldChg chg="modSp">
        <pc:chgData name="willem schramade" userId="8769ce5b2673993a" providerId="LiveId" clId="{83256CD7-4470-484E-B2D3-9B1AD0D62CC4}" dt="2019-01-03T14:01:35.664" v="229" actId="14100"/>
        <pc:sldMkLst>
          <pc:docMk/>
          <pc:sldMk cId="460232232" sldId="385"/>
        </pc:sldMkLst>
        <pc:spChg chg="mod">
          <ac:chgData name="willem schramade" userId="8769ce5b2673993a" providerId="LiveId" clId="{83256CD7-4470-484E-B2D3-9B1AD0D62CC4}" dt="2019-01-03T13:57:33.180" v="144" actId="20577"/>
          <ac:spMkLst>
            <pc:docMk/>
            <pc:sldMk cId="460232232" sldId="385"/>
            <ac:spMk id="7" creationId="{00000000-0000-0000-0000-000000000000}"/>
          </ac:spMkLst>
        </pc:spChg>
        <pc:spChg chg="mod">
          <ac:chgData name="willem schramade" userId="8769ce5b2673993a" providerId="LiveId" clId="{83256CD7-4470-484E-B2D3-9B1AD0D62CC4}" dt="2019-01-03T14:01:35.664" v="229" actId="14100"/>
          <ac:spMkLst>
            <pc:docMk/>
            <pc:sldMk cId="460232232" sldId="385"/>
            <ac:spMk id="8" creationId="{00000000-0000-0000-0000-000000000000}"/>
          </ac:spMkLst>
        </pc:spChg>
      </pc:sldChg>
      <pc:sldChg chg="modSp">
        <pc:chgData name="willem schramade" userId="8769ce5b2673993a" providerId="LiveId" clId="{83256CD7-4470-484E-B2D3-9B1AD0D62CC4}" dt="2019-01-03T13:56:37.379" v="140" actId="11"/>
        <pc:sldMkLst>
          <pc:docMk/>
          <pc:sldMk cId="4086504624" sldId="387"/>
        </pc:sldMkLst>
        <pc:spChg chg="mod">
          <ac:chgData name="willem schramade" userId="8769ce5b2673993a" providerId="LiveId" clId="{83256CD7-4470-484E-B2D3-9B1AD0D62CC4}" dt="2019-01-03T13:56:37.379" v="140" actId="11"/>
          <ac:spMkLst>
            <pc:docMk/>
            <pc:sldMk cId="4086504624" sldId="387"/>
            <ac:spMk id="7" creationId="{00000000-0000-0000-0000-000000000000}"/>
          </ac:spMkLst>
        </pc:spChg>
        <pc:spChg chg="mod">
          <ac:chgData name="willem schramade" userId="8769ce5b2673993a" providerId="LiveId" clId="{83256CD7-4470-484E-B2D3-9B1AD0D62CC4}" dt="2019-01-03T13:55:16.945" v="106" actId="20577"/>
          <ac:spMkLst>
            <pc:docMk/>
            <pc:sldMk cId="4086504624" sldId="387"/>
            <ac:spMk id="8" creationId="{00000000-0000-0000-0000-000000000000}"/>
          </ac:spMkLst>
        </pc:spChg>
      </pc:sldChg>
      <pc:sldChg chg="del">
        <pc:chgData name="willem schramade" userId="8769ce5b2673993a" providerId="LiveId" clId="{83256CD7-4470-484E-B2D3-9B1AD0D62CC4}" dt="2019-01-03T13:58:12.992" v="146" actId="2696"/>
        <pc:sldMkLst>
          <pc:docMk/>
          <pc:sldMk cId="3379099905" sldId="395"/>
        </pc:sldMkLst>
      </pc:sldChg>
      <pc:sldChg chg="modSp">
        <pc:chgData name="willem schramade" userId="8769ce5b2673993a" providerId="LiveId" clId="{83256CD7-4470-484E-B2D3-9B1AD0D62CC4}" dt="2019-01-03T13:53:48.174" v="47" actId="20577"/>
        <pc:sldMkLst>
          <pc:docMk/>
          <pc:sldMk cId="904944855" sldId="419"/>
        </pc:sldMkLst>
        <pc:spChg chg="mod">
          <ac:chgData name="willem schramade" userId="8769ce5b2673993a" providerId="LiveId" clId="{83256CD7-4470-484E-B2D3-9B1AD0D62CC4}" dt="2019-01-03T13:53:30.520" v="22" actId="14100"/>
          <ac:spMkLst>
            <pc:docMk/>
            <pc:sldMk cId="904944855" sldId="419"/>
            <ac:spMk id="7" creationId="{00000000-0000-0000-0000-000000000000}"/>
          </ac:spMkLst>
        </pc:spChg>
        <pc:spChg chg="mod">
          <ac:chgData name="willem schramade" userId="8769ce5b2673993a" providerId="LiveId" clId="{83256CD7-4470-484E-B2D3-9B1AD0D62CC4}" dt="2019-01-03T13:53:48.174" v="47" actId="20577"/>
          <ac:spMkLst>
            <pc:docMk/>
            <pc:sldMk cId="904944855" sldId="419"/>
            <ac:spMk id="8" creationId="{00000000-0000-0000-0000-000000000000}"/>
          </ac:spMkLst>
        </pc:spChg>
      </pc:sldChg>
      <pc:sldChg chg="del">
        <pc:chgData name="willem schramade" userId="8769ce5b2673993a" providerId="LiveId" clId="{83256CD7-4470-484E-B2D3-9B1AD0D62CC4}" dt="2019-01-03T13:58:13.709" v="157" actId="2696"/>
        <pc:sldMkLst>
          <pc:docMk/>
          <pc:sldMk cId="3712460963" sldId="430"/>
        </pc:sldMkLst>
      </pc:sldChg>
      <pc:sldChg chg="del">
        <pc:chgData name="willem schramade" userId="8769ce5b2673993a" providerId="LiveId" clId="{83256CD7-4470-484E-B2D3-9B1AD0D62CC4}" dt="2019-01-03T13:58:13.060" v="147" actId="2696"/>
        <pc:sldMkLst>
          <pc:docMk/>
          <pc:sldMk cId="1546259964" sldId="453"/>
        </pc:sldMkLst>
      </pc:sldChg>
      <pc:sldChg chg="del">
        <pc:chgData name="willem schramade" userId="8769ce5b2673993a" providerId="LiveId" clId="{83256CD7-4470-484E-B2D3-9B1AD0D62CC4}" dt="2019-01-03T13:58:13.208" v="148" actId="2696"/>
        <pc:sldMkLst>
          <pc:docMk/>
          <pc:sldMk cId="3508426121" sldId="454"/>
        </pc:sldMkLst>
      </pc:sldChg>
      <pc:sldChg chg="del">
        <pc:chgData name="willem schramade" userId="8769ce5b2673993a" providerId="LiveId" clId="{83256CD7-4470-484E-B2D3-9B1AD0D62CC4}" dt="2019-01-03T13:58:13.325" v="149" actId="2696"/>
        <pc:sldMkLst>
          <pc:docMk/>
          <pc:sldMk cId="2565271945" sldId="455"/>
        </pc:sldMkLst>
      </pc:sldChg>
      <pc:sldChg chg="del">
        <pc:chgData name="willem schramade" userId="8769ce5b2673993a" providerId="LiveId" clId="{83256CD7-4470-484E-B2D3-9B1AD0D62CC4}" dt="2019-01-03T13:58:13.409" v="150" actId="2696"/>
        <pc:sldMkLst>
          <pc:docMk/>
          <pc:sldMk cId="3680902359" sldId="457"/>
        </pc:sldMkLst>
      </pc:sldChg>
      <pc:sldChg chg="del">
        <pc:chgData name="willem schramade" userId="8769ce5b2673993a" providerId="LiveId" clId="{83256CD7-4470-484E-B2D3-9B1AD0D62CC4}" dt="2019-01-03T13:58:13.461" v="151" actId="2696"/>
        <pc:sldMkLst>
          <pc:docMk/>
          <pc:sldMk cId="4249390925" sldId="458"/>
        </pc:sldMkLst>
      </pc:sldChg>
      <pc:sldChg chg="del">
        <pc:chgData name="willem schramade" userId="8769ce5b2673993a" providerId="LiveId" clId="{83256CD7-4470-484E-B2D3-9B1AD0D62CC4}" dt="2019-01-03T13:58:13.544" v="152" actId="2696"/>
        <pc:sldMkLst>
          <pc:docMk/>
          <pc:sldMk cId="3750778968" sldId="459"/>
        </pc:sldMkLst>
      </pc:sldChg>
      <pc:sldChg chg="del">
        <pc:chgData name="willem schramade" userId="8769ce5b2673993a" providerId="LiveId" clId="{83256CD7-4470-484E-B2D3-9B1AD0D62CC4}" dt="2019-01-03T13:58:13.592" v="153" actId="2696"/>
        <pc:sldMkLst>
          <pc:docMk/>
          <pc:sldMk cId="1295341770" sldId="460"/>
        </pc:sldMkLst>
      </pc:sldChg>
      <pc:sldChg chg="del">
        <pc:chgData name="willem schramade" userId="8769ce5b2673993a" providerId="LiveId" clId="{83256CD7-4470-484E-B2D3-9B1AD0D62CC4}" dt="2019-01-03T13:58:13.643" v="154" actId="2696"/>
        <pc:sldMkLst>
          <pc:docMk/>
          <pc:sldMk cId="1056613745" sldId="461"/>
        </pc:sldMkLst>
      </pc:sldChg>
      <pc:sldChg chg="del">
        <pc:chgData name="willem schramade" userId="8769ce5b2673993a" providerId="LiveId" clId="{83256CD7-4470-484E-B2D3-9B1AD0D62CC4}" dt="2019-01-03T13:58:13.660" v="155" actId="2696"/>
        <pc:sldMkLst>
          <pc:docMk/>
          <pc:sldMk cId="2073687174" sldId="462"/>
        </pc:sldMkLst>
      </pc:sldChg>
      <pc:sldChg chg="del">
        <pc:chgData name="willem schramade" userId="8769ce5b2673993a" providerId="LiveId" clId="{83256CD7-4470-484E-B2D3-9B1AD0D62CC4}" dt="2019-01-03T13:58:13.675" v="156" actId="2696"/>
        <pc:sldMkLst>
          <pc:docMk/>
          <pc:sldMk cId="793602283" sldId="463"/>
        </pc:sldMkLst>
      </pc:sldChg>
      <pc:sldChg chg="del">
        <pc:chgData name="willem schramade" userId="8769ce5b2673993a" providerId="LiveId" clId="{83256CD7-4470-484E-B2D3-9B1AD0D62CC4}" dt="2019-01-03T13:58:13.731" v="158" actId="2696"/>
        <pc:sldMkLst>
          <pc:docMk/>
          <pc:sldMk cId="2023328659" sldId="464"/>
        </pc:sldMkLst>
      </pc:sldChg>
      <pc:sldChg chg="del">
        <pc:chgData name="willem schramade" userId="8769ce5b2673993a" providerId="LiveId" clId="{83256CD7-4470-484E-B2D3-9B1AD0D62CC4}" dt="2019-01-03T13:58:13.782" v="160" actId="2696"/>
        <pc:sldMkLst>
          <pc:docMk/>
          <pc:sldMk cId="1430008713" sldId="465"/>
        </pc:sldMkLst>
      </pc:sldChg>
      <pc:sldChg chg="del">
        <pc:chgData name="willem schramade" userId="8769ce5b2673993a" providerId="LiveId" clId="{83256CD7-4470-484E-B2D3-9B1AD0D62CC4}" dt="2019-01-03T13:58:13.808" v="162" actId="2696"/>
        <pc:sldMkLst>
          <pc:docMk/>
          <pc:sldMk cId="500039668" sldId="466"/>
        </pc:sldMkLst>
      </pc:sldChg>
      <pc:sldChg chg="del">
        <pc:chgData name="willem schramade" userId="8769ce5b2673993a" providerId="LiveId" clId="{83256CD7-4470-484E-B2D3-9B1AD0D62CC4}" dt="2019-01-03T13:58:13.839" v="163" actId="2696"/>
        <pc:sldMkLst>
          <pc:docMk/>
          <pc:sldMk cId="3776020826" sldId="467"/>
        </pc:sldMkLst>
      </pc:sldChg>
      <pc:sldChg chg="del">
        <pc:chgData name="willem schramade" userId="8769ce5b2673993a" providerId="LiveId" clId="{83256CD7-4470-484E-B2D3-9B1AD0D62CC4}" dt="2019-01-03T13:58:13.866" v="164" actId="2696"/>
        <pc:sldMkLst>
          <pc:docMk/>
          <pc:sldMk cId="3494225467" sldId="468"/>
        </pc:sldMkLst>
      </pc:sldChg>
      <pc:sldChg chg="del">
        <pc:chgData name="willem schramade" userId="8769ce5b2673993a" providerId="LiveId" clId="{83256CD7-4470-484E-B2D3-9B1AD0D62CC4}" dt="2019-01-03T13:58:13.876" v="165" actId="2696"/>
        <pc:sldMkLst>
          <pc:docMk/>
          <pc:sldMk cId="1180623740" sldId="469"/>
        </pc:sldMkLst>
      </pc:sldChg>
      <pc:sldChg chg="del">
        <pc:chgData name="willem schramade" userId="8769ce5b2673993a" providerId="LiveId" clId="{83256CD7-4470-484E-B2D3-9B1AD0D62CC4}" dt="2019-01-03T13:58:13.908" v="166" actId="2696"/>
        <pc:sldMkLst>
          <pc:docMk/>
          <pc:sldMk cId="35712310" sldId="470"/>
        </pc:sldMkLst>
      </pc:sldChg>
      <pc:sldChg chg="del">
        <pc:chgData name="willem schramade" userId="8769ce5b2673993a" providerId="LiveId" clId="{83256CD7-4470-484E-B2D3-9B1AD0D62CC4}" dt="2019-01-03T13:58:13.926" v="167" actId="2696"/>
        <pc:sldMkLst>
          <pc:docMk/>
          <pc:sldMk cId="1486826152" sldId="471"/>
        </pc:sldMkLst>
      </pc:sldChg>
      <pc:sldChg chg="del">
        <pc:chgData name="willem schramade" userId="8769ce5b2673993a" providerId="LiveId" clId="{83256CD7-4470-484E-B2D3-9B1AD0D62CC4}" dt="2019-01-03T13:58:13.942" v="168" actId="2696"/>
        <pc:sldMkLst>
          <pc:docMk/>
          <pc:sldMk cId="4050623614" sldId="472"/>
        </pc:sldMkLst>
      </pc:sldChg>
      <pc:sldChg chg="del">
        <pc:chgData name="willem schramade" userId="8769ce5b2673993a" providerId="LiveId" clId="{83256CD7-4470-484E-B2D3-9B1AD0D62CC4}" dt="2019-01-03T13:58:14.026" v="171" actId="2696"/>
        <pc:sldMkLst>
          <pc:docMk/>
          <pc:sldMk cId="657412932" sldId="473"/>
        </pc:sldMkLst>
      </pc:sldChg>
      <pc:sldChg chg="del">
        <pc:chgData name="willem schramade" userId="8769ce5b2673993a" providerId="LiveId" clId="{83256CD7-4470-484E-B2D3-9B1AD0D62CC4}" dt="2019-01-03T13:58:13.976" v="169" actId="2696"/>
        <pc:sldMkLst>
          <pc:docMk/>
          <pc:sldMk cId="4155644383" sldId="474"/>
        </pc:sldMkLst>
      </pc:sldChg>
      <pc:sldChg chg="del">
        <pc:chgData name="willem schramade" userId="8769ce5b2673993a" providerId="LiveId" clId="{83256CD7-4470-484E-B2D3-9B1AD0D62CC4}" dt="2019-01-03T13:58:13.992" v="170" actId="2696"/>
        <pc:sldMkLst>
          <pc:docMk/>
          <pc:sldMk cId="3930568920" sldId="475"/>
        </pc:sldMkLst>
      </pc:sldChg>
      <pc:sldChg chg="del">
        <pc:chgData name="willem schramade" userId="8769ce5b2673993a" providerId="LiveId" clId="{83256CD7-4470-484E-B2D3-9B1AD0D62CC4}" dt="2019-01-03T13:58:13.759" v="159" actId="2696"/>
        <pc:sldMkLst>
          <pc:docMk/>
          <pc:sldMk cId="980343493" sldId="476"/>
        </pc:sldMkLst>
      </pc:sldChg>
      <pc:sldChg chg="del">
        <pc:chgData name="willem schramade" userId="8769ce5b2673993a" providerId="LiveId" clId="{83256CD7-4470-484E-B2D3-9B1AD0D62CC4}" dt="2019-01-03T13:58:13.792" v="161" actId="2696"/>
        <pc:sldMkLst>
          <pc:docMk/>
          <pc:sldMk cId="980343493" sldId="477"/>
        </pc:sldMkLst>
      </pc:sldChg>
      <pc:sldChg chg="del">
        <pc:chgData name="willem schramade" userId="8769ce5b2673993a" providerId="LiveId" clId="{83256CD7-4470-484E-B2D3-9B1AD0D62CC4}" dt="2019-01-03T13:58:14.109" v="174" actId="2696"/>
        <pc:sldMkLst>
          <pc:docMk/>
          <pc:sldMk cId="980343493" sldId="478"/>
        </pc:sldMkLst>
      </pc:sldChg>
      <pc:sldChg chg="del">
        <pc:chgData name="willem schramade" userId="8769ce5b2673993a" providerId="LiveId" clId="{83256CD7-4470-484E-B2D3-9B1AD0D62CC4}" dt="2019-01-03T13:58:14.061" v="172" actId="2696"/>
        <pc:sldMkLst>
          <pc:docMk/>
          <pc:sldMk cId="2786695388" sldId="479"/>
        </pc:sldMkLst>
      </pc:sldChg>
      <pc:sldChg chg="del">
        <pc:chgData name="willem schramade" userId="8769ce5b2673993a" providerId="LiveId" clId="{83256CD7-4470-484E-B2D3-9B1AD0D62CC4}" dt="2019-01-03T13:58:14.095" v="173" actId="2696"/>
        <pc:sldMkLst>
          <pc:docMk/>
          <pc:sldMk cId="2781576018" sldId="480"/>
        </pc:sldMkLst>
      </pc:sldChg>
      <pc:sldChg chg="del">
        <pc:chgData name="willem schramade" userId="8769ce5b2673993a" providerId="LiveId" clId="{83256CD7-4470-484E-B2D3-9B1AD0D62CC4}" dt="2019-01-03T13:58:14.142" v="175" actId="2696"/>
        <pc:sldMkLst>
          <pc:docMk/>
          <pc:sldMk cId="889637571" sldId="481"/>
        </pc:sldMkLst>
      </pc:sldChg>
      <pc:sldChg chg="del">
        <pc:chgData name="willem schramade" userId="8769ce5b2673993a" providerId="LiveId" clId="{83256CD7-4470-484E-B2D3-9B1AD0D62CC4}" dt="2019-01-03T13:58:14.158" v="176" actId="2696"/>
        <pc:sldMkLst>
          <pc:docMk/>
          <pc:sldMk cId="3294374993" sldId="482"/>
        </pc:sldMkLst>
      </pc:sldChg>
      <pc:sldChg chg="del">
        <pc:chgData name="willem schramade" userId="8769ce5b2673993a" providerId="LiveId" clId="{83256CD7-4470-484E-B2D3-9B1AD0D62CC4}" dt="2019-01-03T13:58:14.208" v="177" actId="2696"/>
        <pc:sldMkLst>
          <pc:docMk/>
          <pc:sldMk cId="555844733" sldId="483"/>
        </pc:sldMkLst>
      </pc:sldChg>
      <pc:sldChg chg="del">
        <pc:chgData name="willem schramade" userId="8769ce5b2673993a" providerId="LiveId" clId="{83256CD7-4470-484E-B2D3-9B1AD0D62CC4}" dt="2019-01-03T13:58:14.226" v="178" actId="2696"/>
        <pc:sldMkLst>
          <pc:docMk/>
          <pc:sldMk cId="842122871" sldId="484"/>
        </pc:sldMkLst>
      </pc:sldChg>
      <pc:sldChg chg="del">
        <pc:chgData name="willem schramade" userId="8769ce5b2673993a" providerId="LiveId" clId="{83256CD7-4470-484E-B2D3-9B1AD0D62CC4}" dt="2019-01-03T13:58:14.259" v="179" actId="2696"/>
        <pc:sldMkLst>
          <pc:docMk/>
          <pc:sldMk cId="842122871" sldId="485"/>
        </pc:sldMkLst>
      </pc:sldChg>
      <pc:sldChg chg="modSp add">
        <pc:chgData name="willem schramade" userId="8769ce5b2673993a" providerId="LiveId" clId="{83256CD7-4470-484E-B2D3-9B1AD0D62CC4}" dt="2019-01-03T15:01:08.574" v="1174"/>
        <pc:sldMkLst>
          <pc:docMk/>
          <pc:sldMk cId="1962530794" sldId="486"/>
        </pc:sldMkLst>
        <pc:spChg chg="mod">
          <ac:chgData name="willem schramade" userId="8769ce5b2673993a" providerId="LiveId" clId="{83256CD7-4470-484E-B2D3-9B1AD0D62CC4}" dt="2019-01-03T15:01:08.574" v="1174"/>
          <ac:spMkLst>
            <pc:docMk/>
            <pc:sldMk cId="1962530794" sldId="486"/>
            <ac:spMk id="23" creationId="{00000000-0000-0000-0000-000000000000}"/>
          </ac:spMkLst>
        </pc:spChg>
      </pc:sldChg>
      <pc:sldChg chg="del">
        <pc:chgData name="willem schramade" userId="8769ce5b2673993a" providerId="LiveId" clId="{83256CD7-4470-484E-B2D3-9B1AD0D62CC4}" dt="2019-01-03T13:57:06.409" v="141" actId="2696"/>
        <pc:sldMkLst>
          <pc:docMk/>
          <pc:sldMk cId="2828630189" sldId="487"/>
        </pc:sldMkLst>
      </pc:sldChg>
      <pc:sldChg chg="delSp modSp add">
        <pc:chgData name="willem schramade" userId="8769ce5b2673993a" providerId="LiveId" clId="{83256CD7-4470-484E-B2D3-9B1AD0D62CC4}" dt="2019-01-03T14:46:08.868" v="944" actId="12100"/>
        <pc:sldMkLst>
          <pc:docMk/>
          <pc:sldMk cId="3449184437" sldId="487"/>
        </pc:sldMkLst>
        <pc:graphicFrameChg chg="mod">
          <ac:chgData name="willem schramade" userId="8769ce5b2673993a" providerId="LiveId" clId="{83256CD7-4470-484E-B2D3-9B1AD0D62CC4}" dt="2019-01-03T14:46:08.868" v="944" actId="12100"/>
          <ac:graphicFrameMkLst>
            <pc:docMk/>
            <pc:sldMk cId="3449184437" sldId="487"/>
            <ac:graphicFrameMk id="9" creationId="{C56B3C0D-1562-4830-BEDF-D87D3EC496A2}"/>
          </ac:graphicFrameMkLst>
        </pc:graphicFrameChg>
        <pc:cxnChg chg="del">
          <ac:chgData name="willem schramade" userId="8769ce5b2673993a" providerId="LiveId" clId="{83256CD7-4470-484E-B2D3-9B1AD0D62CC4}" dt="2019-01-03T14:18:20.095" v="634" actId="478"/>
          <ac:cxnSpMkLst>
            <pc:docMk/>
            <pc:sldMk cId="3449184437" sldId="487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8:17.244" v="633" actId="478"/>
          <ac:cxnSpMkLst>
            <pc:docMk/>
            <pc:sldMk cId="3449184437" sldId="487"/>
            <ac:cxnSpMk id="12" creationId="{00000000-0000-0000-0000-000000000000}"/>
          </ac:cxnSpMkLst>
        </pc:cxnChg>
      </pc:sldChg>
      <pc:sldChg chg="del">
        <pc:chgData name="willem schramade" userId="8769ce5b2673993a" providerId="LiveId" clId="{83256CD7-4470-484E-B2D3-9B1AD0D62CC4}" dt="2019-01-03T13:57:07.660" v="142" actId="2696"/>
        <pc:sldMkLst>
          <pc:docMk/>
          <pc:sldMk cId="1541242722" sldId="488"/>
        </pc:sldMkLst>
      </pc:sldChg>
      <pc:sldChg chg="addSp delSp modSp add">
        <pc:chgData name="willem schramade" userId="8769ce5b2673993a" providerId="LiveId" clId="{83256CD7-4470-484E-B2D3-9B1AD0D62CC4}" dt="2019-01-03T14:18:26.340" v="636" actId="478"/>
        <pc:sldMkLst>
          <pc:docMk/>
          <pc:sldMk cId="1725988642" sldId="488"/>
        </pc:sldMkLst>
        <pc:spChg chg="del mod">
          <ac:chgData name="willem schramade" userId="8769ce5b2673993a" providerId="LiveId" clId="{83256CD7-4470-484E-B2D3-9B1AD0D62CC4}" dt="2019-01-03T14:08:15.914" v="409" actId="478"/>
          <ac:spMkLst>
            <pc:docMk/>
            <pc:sldMk cId="1725988642" sldId="488"/>
            <ac:spMk id="8" creationId="{00000000-0000-0000-0000-000000000000}"/>
          </ac:spMkLst>
        </pc:spChg>
        <pc:graphicFrameChg chg="del mod">
          <ac:chgData name="willem schramade" userId="8769ce5b2673993a" providerId="LiveId" clId="{83256CD7-4470-484E-B2D3-9B1AD0D62CC4}" dt="2019-01-03T14:03:32.576" v="240" actId="478"/>
          <ac:graphicFrameMkLst>
            <pc:docMk/>
            <pc:sldMk cId="1725988642" sldId="488"/>
            <ac:graphicFrameMk id="3" creationId="{121F7AD1-E878-406B-A13D-9CF554C9C40F}"/>
          </ac:graphicFrameMkLst>
        </pc:graphicFrameChg>
        <pc:graphicFrameChg chg="add mod">
          <ac:chgData name="willem schramade" userId="8769ce5b2673993a" providerId="LiveId" clId="{83256CD7-4470-484E-B2D3-9B1AD0D62CC4}" dt="2019-01-03T14:08:58.173" v="424" actId="14100"/>
          <ac:graphicFrameMkLst>
            <pc:docMk/>
            <pc:sldMk cId="1725988642" sldId="488"/>
            <ac:graphicFrameMk id="4" creationId="{3A1012BD-BB37-4370-A6BD-243B29EF036C}"/>
          </ac:graphicFrameMkLst>
        </pc:graphicFrameChg>
        <pc:cxnChg chg="del">
          <ac:chgData name="willem schramade" userId="8769ce5b2673993a" providerId="LiveId" clId="{83256CD7-4470-484E-B2D3-9B1AD0D62CC4}" dt="2019-01-03T14:18:23.653" v="635" actId="478"/>
          <ac:cxnSpMkLst>
            <pc:docMk/>
            <pc:sldMk cId="1725988642" sldId="488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8:26.340" v="636" actId="478"/>
          <ac:cxnSpMkLst>
            <pc:docMk/>
            <pc:sldMk cId="1725988642" sldId="488"/>
            <ac:cxnSpMk id="12" creationId="{00000000-0000-0000-0000-000000000000}"/>
          </ac:cxnSpMkLst>
        </pc:cxnChg>
      </pc:sldChg>
      <pc:sldChg chg="addSp delSp modSp add">
        <pc:chgData name="willem schramade" userId="8769ce5b2673993a" providerId="LiveId" clId="{83256CD7-4470-484E-B2D3-9B1AD0D62CC4}" dt="2019-01-03T14:18:43.712" v="640" actId="478"/>
        <pc:sldMkLst>
          <pc:docMk/>
          <pc:sldMk cId="3661897895" sldId="489"/>
        </pc:sldMkLst>
        <pc:spChg chg="mod">
          <ac:chgData name="willem schramade" userId="8769ce5b2673993a" providerId="LiveId" clId="{83256CD7-4470-484E-B2D3-9B1AD0D62CC4}" dt="2019-01-03T14:13:42.736" v="562" actId="1036"/>
          <ac:spMkLst>
            <pc:docMk/>
            <pc:sldMk cId="3661897895" sldId="489"/>
            <ac:spMk id="9" creationId="{8677AC2F-C1FC-4DF7-8321-C8C877813B6F}"/>
          </ac:spMkLst>
        </pc:spChg>
        <pc:graphicFrameChg chg="add mod">
          <ac:chgData name="willem schramade" userId="8769ce5b2673993a" providerId="LiveId" clId="{83256CD7-4470-484E-B2D3-9B1AD0D62CC4}" dt="2019-01-03T14:13:54.369" v="569" actId="1036"/>
          <ac:graphicFrameMkLst>
            <pc:docMk/>
            <pc:sldMk cId="3661897895" sldId="489"/>
            <ac:graphicFrameMk id="3" creationId="{BA756EE7-409A-48DE-87FA-CD787C1BDD89}"/>
          </ac:graphicFrameMkLst>
        </pc:graphicFrameChg>
        <pc:picChg chg="del">
          <ac:chgData name="willem schramade" userId="8769ce5b2673993a" providerId="LiveId" clId="{83256CD7-4470-484E-B2D3-9B1AD0D62CC4}" dt="2019-01-03T14:12:09.840" v="519" actId="478"/>
          <ac:picMkLst>
            <pc:docMk/>
            <pc:sldMk cId="3661897895" sldId="489"/>
            <ac:picMk id="13" creationId="{35AD023B-2EB2-4366-A46C-9C8422A3E2AA}"/>
          </ac:picMkLst>
        </pc:picChg>
        <pc:cxnChg chg="del">
          <ac:chgData name="willem schramade" userId="8769ce5b2673993a" providerId="LiveId" clId="{83256CD7-4470-484E-B2D3-9B1AD0D62CC4}" dt="2019-01-03T14:18:41.627" v="639" actId="478"/>
          <ac:cxnSpMkLst>
            <pc:docMk/>
            <pc:sldMk cId="3661897895" sldId="489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8:43.712" v="640" actId="478"/>
          <ac:cxnSpMkLst>
            <pc:docMk/>
            <pc:sldMk cId="3661897895" sldId="489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5:02:24.766" v="1192" actId="2711"/>
        <pc:sldMkLst>
          <pc:docMk/>
          <pc:sldMk cId="3828219499" sldId="490"/>
        </pc:sldMkLst>
        <pc:spChg chg="mod">
          <ac:chgData name="willem schramade" userId="8769ce5b2673993a" providerId="LiveId" clId="{83256CD7-4470-484E-B2D3-9B1AD0D62CC4}" dt="2019-01-03T14:15:31.988" v="614" actId="790"/>
          <ac:spMkLst>
            <pc:docMk/>
            <pc:sldMk cId="3828219499" sldId="490"/>
            <ac:spMk id="15" creationId="{0F5FB7A6-BA2E-40EB-A28B-EA8142B76C6D}"/>
          </ac:spMkLst>
        </pc:spChg>
        <pc:graphicFrameChg chg="mod">
          <ac:chgData name="willem schramade" userId="8769ce5b2673993a" providerId="LiveId" clId="{83256CD7-4470-484E-B2D3-9B1AD0D62CC4}" dt="2019-01-03T15:02:24.766" v="1192" actId="2711"/>
          <ac:graphicFrameMkLst>
            <pc:docMk/>
            <pc:sldMk cId="3828219499" sldId="490"/>
            <ac:graphicFrameMk id="16" creationId="{3E1744CA-A1DB-4D58-B183-03CDB4C6943F}"/>
          </ac:graphicFrameMkLst>
        </pc:graphicFrameChg>
        <pc:cxnChg chg="del">
          <ac:chgData name="willem schramade" userId="8769ce5b2673993a" providerId="LiveId" clId="{83256CD7-4470-484E-B2D3-9B1AD0D62CC4}" dt="2019-01-03T14:18:55.824" v="643" actId="478"/>
          <ac:cxnSpMkLst>
            <pc:docMk/>
            <pc:sldMk cId="3828219499" sldId="490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8:58.014" v="644" actId="478"/>
          <ac:cxnSpMkLst>
            <pc:docMk/>
            <pc:sldMk cId="3828219499" sldId="490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4:19:03.272" v="646" actId="478"/>
        <pc:sldMkLst>
          <pc:docMk/>
          <pc:sldMk cId="2343510606" sldId="491"/>
        </pc:sldMkLst>
        <pc:graphicFrameChg chg="mod">
          <ac:chgData name="willem schramade" userId="8769ce5b2673993a" providerId="LiveId" clId="{83256CD7-4470-484E-B2D3-9B1AD0D62CC4}" dt="2019-01-03T14:17:49.070" v="632" actId="12269"/>
          <ac:graphicFrameMkLst>
            <pc:docMk/>
            <pc:sldMk cId="2343510606" sldId="491"/>
            <ac:graphicFrameMk id="10" creationId="{564A0ADE-B777-49B4-8A06-8219957A3887}"/>
          </ac:graphicFrameMkLst>
        </pc:graphicFrameChg>
        <pc:cxnChg chg="del">
          <ac:chgData name="willem schramade" userId="8769ce5b2673993a" providerId="LiveId" clId="{83256CD7-4470-484E-B2D3-9B1AD0D62CC4}" dt="2019-01-03T14:19:01.408" v="645" actId="478"/>
          <ac:cxnSpMkLst>
            <pc:docMk/>
            <pc:sldMk cId="2343510606" sldId="491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9:03.272" v="646" actId="478"/>
          <ac:cxnSpMkLst>
            <pc:docMk/>
            <pc:sldMk cId="2343510606" sldId="491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4:19:10.779" v="648" actId="478"/>
        <pc:sldMkLst>
          <pc:docMk/>
          <pc:sldMk cId="733736810" sldId="492"/>
        </pc:sldMkLst>
        <pc:graphicFrameChg chg="mod">
          <ac:chgData name="willem schramade" userId="8769ce5b2673993a" providerId="LiveId" clId="{83256CD7-4470-484E-B2D3-9B1AD0D62CC4}" dt="2019-01-03T14:17:20.247" v="628" actId="12269"/>
          <ac:graphicFrameMkLst>
            <pc:docMk/>
            <pc:sldMk cId="733736810" sldId="492"/>
            <ac:graphicFrameMk id="13" creationId="{5E8E4FEA-DD6D-463D-930E-BA4F80143828}"/>
          </ac:graphicFrameMkLst>
        </pc:graphicFrameChg>
        <pc:cxnChg chg="del">
          <ac:chgData name="willem schramade" userId="8769ce5b2673993a" providerId="LiveId" clId="{83256CD7-4470-484E-B2D3-9B1AD0D62CC4}" dt="2019-01-03T14:19:08.548" v="647" actId="478"/>
          <ac:cxnSpMkLst>
            <pc:docMk/>
            <pc:sldMk cId="733736810" sldId="492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9:10.779" v="648" actId="478"/>
          <ac:cxnSpMkLst>
            <pc:docMk/>
            <pc:sldMk cId="733736810" sldId="492"/>
            <ac:cxnSpMk id="12" creationId="{00000000-0000-0000-0000-000000000000}"/>
          </ac:cxnSpMkLst>
        </pc:cxnChg>
      </pc:sldChg>
      <pc:sldChg chg="addSp delSp modSp add">
        <pc:chgData name="willem schramade" userId="8769ce5b2673993a" providerId="LiveId" clId="{83256CD7-4470-484E-B2D3-9B1AD0D62CC4}" dt="2019-01-03T14:38:59.517" v="872" actId="208"/>
        <pc:sldMkLst>
          <pc:docMk/>
          <pc:sldMk cId="2123894235" sldId="493"/>
        </pc:sldMkLst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13" creationId="{FDDEC661-1ACA-4732-8C17-263DE32799D0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16" creationId="{379DA79C-770C-48A5-AD3C-34F0C3EB6735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17" creationId="{B07CE5C6-1C4F-4AEB-9346-6809D2BC261B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18" creationId="{8F61B742-98D7-4AA0-A3B0-D36EAC6AB0E6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19" creationId="{DB6455EA-511B-40CC-B5D9-AC72C43DCE63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0" creationId="{9C1BB0E9-BAFB-40CB-B2CA-4A321A9CDDAC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1" creationId="{B9BE7EC1-AA32-4FB0-9380-E41BCF4F5C98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2" creationId="{87250EEB-052E-48C3-B45D-BD5DA5B7C9D0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3" creationId="{112990D8-4109-4F3C-93B7-3F900CB3CEC4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4" creationId="{7E41C69B-668A-4DE6-B274-AC6E4136498D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5" creationId="{9A8121D0-4080-4CF2-983A-085B7CABCC13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6" creationId="{8EC7EDFA-7B01-48E7-A822-11D9D36A59E5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7" creationId="{9B165F3A-C344-4C5B-8C99-39252D03F948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8" creationId="{05B2C372-46AD-49FC-97A0-AB4ABA014A57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29" creationId="{30D9E35D-FB11-4E71-A95A-A8D14D0E440D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0" creationId="{8192B66B-810E-4D8D-9A6E-2FF43A14D74C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1" creationId="{1EB73676-23E7-47D8-96AB-1B9C9BD6F650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2" creationId="{A746CC54-EEEC-41CF-B465-546CC096B286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3" creationId="{B658A5C1-68C3-432B-A2C0-EE219353E357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4" creationId="{FF941B9D-851A-4C3C-9D80-C54267AB6F71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5" creationId="{FEC52B2C-5BF0-434A-B2AB-519F50330DA7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6" creationId="{A176D570-38FB-4988-A5E6-1ECB414AE8F4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8" creationId="{CF602949-F648-4805-AFBC-AF23C80C0F4B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39" creationId="{1FD0CE1D-4D56-4041-A36E-46425D446712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40" creationId="{292C8BEB-24E7-4E85-9A96-FC3899D0CB65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42" creationId="{798481B9-D5B6-4EA1-BF2F-E2FECF7F67B6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44" creationId="{4026F2C8-34D9-4FA7-A3DD-3D3195B3EDE6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45" creationId="{50FF0109-9D4E-4AB3-90CC-15290F477691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46" creationId="{727419BE-0383-446D-A69D-4B8F1CB24B2D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47" creationId="{48B9204B-544D-4A56-AD35-548DC745F41D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49" creationId="{85ECAD46-B7CB-48AC-B193-A6FFFDCF58BB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50" creationId="{1287FEC1-EBD7-4DE2-9D97-60601CD6B0D1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51" creationId="{48FF21B0-AAA8-4D77-BF53-E7B72334E537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52" creationId="{686944C1-D0FE-4938-B92B-27C967C6518B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53" creationId="{FCBF6BA6-E1AE-4E76-91D3-B8A8D06D1DBC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54" creationId="{F7E9AD8C-E959-471C-AB8D-FC7CC4561FDD}"/>
          </ac:spMkLst>
        </pc:spChg>
        <pc:spChg chg="add del mod">
          <ac:chgData name="willem schramade" userId="8769ce5b2673993a" providerId="LiveId" clId="{83256CD7-4470-484E-B2D3-9B1AD0D62CC4}" dt="2019-01-03T14:30:57.127" v="665" actId="478"/>
          <ac:spMkLst>
            <pc:docMk/>
            <pc:sldMk cId="2123894235" sldId="493"/>
            <ac:spMk id="55" creationId="{97F3A20E-17B6-4447-A875-2EE00E4F0ADB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59" creationId="{FC902248-F889-40AE-87EE-37E6CF1A54DC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0" creationId="{70CF68F8-B2D6-423F-826F-E5B2645B91D7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1" creationId="{0687751F-36F5-4E3E-80D1-BEA2E56F801C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2" creationId="{3FCBFE78-2EAD-4091-A6AA-9442FA01AAB5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3" creationId="{32D0695B-FA34-41A2-BD40-7B5F866064DA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4" creationId="{5E6C60F5-CA28-411B-A5B8-A0DD5DF70455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5" creationId="{4F16328C-1ABA-4367-B37C-6AA744379F09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6" creationId="{1CEA849F-1464-4EA2-A52F-02E72E980E16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7" creationId="{209E43C9-8AF9-4FD5-A5AB-80A81B4C9AA1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8" creationId="{98637395-3776-4742-9BF1-796511A21551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69" creationId="{CC2597A7-4A42-4FD3-9E6F-C282E9104638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0" creationId="{28F83FD1-F92C-4E54-AB9B-0D0C24B614C5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1" creationId="{D18C84A4-6299-42E8-A39D-D1CB1CD9D3DC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2" creationId="{A3CEFBE8-FD90-4C2A-9E15-C3AC49B476EE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3" creationId="{3A28DCF1-DC28-4B14-B311-F24B2C6763C0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4" creationId="{92F8AF5C-A9B3-4513-9284-FF511F41ABEC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5" creationId="{3C5AD944-51CC-4563-9614-28DBF6DA5B17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6" creationId="{CF842E42-D62F-4735-9DB6-E888FA2A5614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7" creationId="{5DE1EE11-43E8-4E9D-8CA7-E6BE6E375A85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8" creationId="{BBA4C5D6-E974-41DB-B9CF-503DF0E27ED9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79" creationId="{822C7939-18CB-4F6B-B73D-5E75A6F75D41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80" creationId="{F6A07D89-A584-4BEC-9E89-9AE9C821EDAB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82" creationId="{B04A4E54-F37B-4636-B004-629CD5812816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83" creationId="{0C029DF8-09A8-4E58-A539-431EC9C41D72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84" creationId="{8607067B-F25E-4733-9611-36F2397F4840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86" creationId="{B6D4F94C-CD39-4623-A17A-E8BF82DB6D76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88" creationId="{BF74D7AA-7F3E-465E-BC29-50C773F0A663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89" creationId="{ABF9936C-FC34-41B7-BE26-B07B60C26A99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0" creationId="{B298C972-B876-4046-B1DD-972DB2164040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1" creationId="{3142EAD6-8BA8-4698-82AD-63F640745DB3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3" creationId="{322CE451-9B66-46C2-9254-0403632BEFA1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4" creationId="{A516DEAA-67C4-429E-BF1C-DDB8CA4211B7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5" creationId="{02DB6F7C-4038-494C-A603-35AA89777628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6" creationId="{07FE082F-0425-4B0F-8107-012E0DA1AAEE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7" creationId="{4FAF25AC-C9C4-4CEB-98A8-2A2F28821A51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8" creationId="{A8CCC103-6530-4A40-8DBC-DE0FC9C5170B}"/>
          </ac:spMkLst>
        </pc:spChg>
        <pc:spChg chg="add mod topLvl">
          <ac:chgData name="willem schramade" userId="8769ce5b2673993a" providerId="LiveId" clId="{83256CD7-4470-484E-B2D3-9B1AD0D62CC4}" dt="2019-01-03T14:38:59.517" v="872" actId="208"/>
          <ac:spMkLst>
            <pc:docMk/>
            <pc:sldMk cId="2123894235" sldId="493"/>
            <ac:spMk id="99" creationId="{19AD19AB-8B73-4093-B812-A06604F9DE71}"/>
          </ac:spMkLst>
        </pc:spChg>
        <pc:grpChg chg="add del mod">
          <ac:chgData name="willem schramade" userId="8769ce5b2673993a" providerId="LiveId" clId="{83256CD7-4470-484E-B2D3-9B1AD0D62CC4}" dt="2019-01-03T14:32:48.841" v="810" actId="165"/>
          <ac:grpSpMkLst>
            <pc:docMk/>
            <pc:sldMk cId="2123894235" sldId="493"/>
            <ac:grpSpMk id="3" creationId="{729F50B0-D95A-4514-A810-6F3A0596BFBA}"/>
          </ac:grpSpMkLst>
        </pc:grpChg>
        <pc:picChg chg="del">
          <ac:chgData name="willem schramade" userId="8769ce5b2673993a" providerId="LiveId" clId="{83256CD7-4470-484E-B2D3-9B1AD0D62CC4}" dt="2019-01-03T14:30:46.800" v="655" actId="478"/>
          <ac:picMkLst>
            <pc:docMk/>
            <pc:sldMk cId="2123894235" sldId="493"/>
            <ac:picMk id="15" creationId="{04F8FD4D-7E28-40E5-A5FD-8B25AD51F884}"/>
          </ac:picMkLst>
        </pc:picChg>
        <pc:cxnChg chg="add del mod">
          <ac:chgData name="willem schramade" userId="8769ce5b2673993a" providerId="LiveId" clId="{83256CD7-4470-484E-B2D3-9B1AD0D62CC4}" dt="2019-01-03T14:30:57.127" v="665" actId="478"/>
          <ac:cxnSpMkLst>
            <pc:docMk/>
            <pc:sldMk cId="2123894235" sldId="493"/>
            <ac:cxnSpMk id="8" creationId="{0515079C-2C9F-4946-A364-BA2DB831CCED}"/>
          </ac:cxnSpMkLst>
        </pc:cxnChg>
        <pc:cxnChg chg="add del mod">
          <ac:chgData name="willem schramade" userId="8769ce5b2673993a" providerId="LiveId" clId="{83256CD7-4470-484E-B2D3-9B1AD0D62CC4}" dt="2019-01-03T14:30:57.127" v="665" actId="478"/>
          <ac:cxnSpMkLst>
            <pc:docMk/>
            <pc:sldMk cId="2123894235" sldId="493"/>
            <ac:cxnSpMk id="9" creationId="{FC16D61F-0992-42C6-B48C-80DBBB8958CF}"/>
          </ac:cxnSpMkLst>
        </pc:cxnChg>
        <pc:cxnChg chg="add del mod">
          <ac:chgData name="willem schramade" userId="8769ce5b2673993a" providerId="LiveId" clId="{83256CD7-4470-484E-B2D3-9B1AD0D62CC4}" dt="2019-01-03T14:30:57.127" v="665" actId="478"/>
          <ac:cxnSpMkLst>
            <pc:docMk/>
            <pc:sldMk cId="2123894235" sldId="493"/>
            <ac:cxnSpMk id="10" creationId="{27BE5D12-25A4-40C2-AC83-74681E6EA4FE}"/>
          </ac:cxnSpMkLst>
        </pc:cxnChg>
        <pc:cxnChg chg="del">
          <ac:chgData name="willem schramade" userId="8769ce5b2673993a" providerId="LiveId" clId="{83256CD7-4470-484E-B2D3-9B1AD0D62CC4}" dt="2019-01-03T14:19:14.700" v="649" actId="478"/>
          <ac:cxnSpMkLst>
            <pc:docMk/>
            <pc:sldMk cId="2123894235" sldId="493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9:19.814" v="650" actId="478"/>
          <ac:cxnSpMkLst>
            <pc:docMk/>
            <pc:sldMk cId="2123894235" sldId="493"/>
            <ac:cxnSpMk id="12" creationId="{00000000-0000-0000-0000-000000000000}"/>
          </ac:cxnSpMkLst>
        </pc:cxnChg>
        <pc:cxnChg chg="add del mod">
          <ac:chgData name="willem schramade" userId="8769ce5b2673993a" providerId="LiveId" clId="{83256CD7-4470-484E-B2D3-9B1AD0D62CC4}" dt="2019-01-03T14:30:57.127" v="665" actId="478"/>
          <ac:cxnSpMkLst>
            <pc:docMk/>
            <pc:sldMk cId="2123894235" sldId="493"/>
            <ac:cxnSpMk id="37" creationId="{91AE1910-97DC-4A8A-9A28-C5AF59C01D83}"/>
          </ac:cxnSpMkLst>
        </pc:cxnChg>
        <pc:cxnChg chg="add del mod">
          <ac:chgData name="willem schramade" userId="8769ce5b2673993a" providerId="LiveId" clId="{83256CD7-4470-484E-B2D3-9B1AD0D62CC4}" dt="2019-01-03T14:30:57.127" v="665" actId="478"/>
          <ac:cxnSpMkLst>
            <pc:docMk/>
            <pc:sldMk cId="2123894235" sldId="493"/>
            <ac:cxnSpMk id="41" creationId="{D696FD7E-1FC1-46FB-869F-708ACC365FCF}"/>
          </ac:cxnSpMkLst>
        </pc:cxnChg>
        <pc:cxnChg chg="add del mod">
          <ac:chgData name="willem schramade" userId="8769ce5b2673993a" providerId="LiveId" clId="{83256CD7-4470-484E-B2D3-9B1AD0D62CC4}" dt="2019-01-03T14:30:57.127" v="665" actId="478"/>
          <ac:cxnSpMkLst>
            <pc:docMk/>
            <pc:sldMk cId="2123894235" sldId="493"/>
            <ac:cxnSpMk id="43" creationId="{40BCC4D7-D0FB-4718-90BC-4118B946B4C6}"/>
          </ac:cxnSpMkLst>
        </pc:cxnChg>
        <pc:cxnChg chg="add del mod">
          <ac:chgData name="willem schramade" userId="8769ce5b2673993a" providerId="LiveId" clId="{83256CD7-4470-484E-B2D3-9B1AD0D62CC4}" dt="2019-01-03T14:30:57.127" v="665" actId="478"/>
          <ac:cxnSpMkLst>
            <pc:docMk/>
            <pc:sldMk cId="2123894235" sldId="493"/>
            <ac:cxnSpMk id="48" creationId="{C6338778-B532-449D-B307-BB97641B50A1}"/>
          </ac:cxnSpMkLst>
        </pc:cxnChg>
        <pc:cxnChg chg="add mod topLvl">
          <ac:chgData name="willem schramade" userId="8769ce5b2673993a" providerId="LiveId" clId="{83256CD7-4470-484E-B2D3-9B1AD0D62CC4}" dt="2019-01-03T14:38:59.517" v="872" actId="208"/>
          <ac:cxnSpMkLst>
            <pc:docMk/>
            <pc:sldMk cId="2123894235" sldId="493"/>
            <ac:cxnSpMk id="56" creationId="{5F671E6B-E6C4-49B3-B030-DDEE963C36EA}"/>
          </ac:cxnSpMkLst>
        </pc:cxnChg>
        <pc:cxnChg chg="add mod topLvl">
          <ac:chgData name="willem schramade" userId="8769ce5b2673993a" providerId="LiveId" clId="{83256CD7-4470-484E-B2D3-9B1AD0D62CC4}" dt="2019-01-03T14:38:59.517" v="872" actId="208"/>
          <ac:cxnSpMkLst>
            <pc:docMk/>
            <pc:sldMk cId="2123894235" sldId="493"/>
            <ac:cxnSpMk id="57" creationId="{5D158153-E085-4CA4-AFC6-E2FE71E54B7E}"/>
          </ac:cxnSpMkLst>
        </pc:cxnChg>
        <pc:cxnChg chg="add mod topLvl">
          <ac:chgData name="willem schramade" userId="8769ce5b2673993a" providerId="LiveId" clId="{83256CD7-4470-484E-B2D3-9B1AD0D62CC4}" dt="2019-01-03T14:38:59.517" v="872" actId="208"/>
          <ac:cxnSpMkLst>
            <pc:docMk/>
            <pc:sldMk cId="2123894235" sldId="493"/>
            <ac:cxnSpMk id="58" creationId="{E4AB06AC-62F5-4474-B531-E376F4C0465C}"/>
          </ac:cxnSpMkLst>
        </pc:cxnChg>
        <pc:cxnChg chg="add mod topLvl">
          <ac:chgData name="willem schramade" userId="8769ce5b2673993a" providerId="LiveId" clId="{83256CD7-4470-484E-B2D3-9B1AD0D62CC4}" dt="2019-01-03T14:38:59.517" v="872" actId="208"/>
          <ac:cxnSpMkLst>
            <pc:docMk/>
            <pc:sldMk cId="2123894235" sldId="493"/>
            <ac:cxnSpMk id="81" creationId="{693E3EB2-0603-4EE9-8999-4302FF2DEF53}"/>
          </ac:cxnSpMkLst>
        </pc:cxnChg>
        <pc:cxnChg chg="add mod topLvl">
          <ac:chgData name="willem schramade" userId="8769ce5b2673993a" providerId="LiveId" clId="{83256CD7-4470-484E-B2D3-9B1AD0D62CC4}" dt="2019-01-03T14:38:59.517" v="872" actId="208"/>
          <ac:cxnSpMkLst>
            <pc:docMk/>
            <pc:sldMk cId="2123894235" sldId="493"/>
            <ac:cxnSpMk id="85" creationId="{03C726BD-FE5F-4E03-9C6D-C1341325D144}"/>
          </ac:cxnSpMkLst>
        </pc:cxnChg>
        <pc:cxnChg chg="add mod topLvl">
          <ac:chgData name="willem schramade" userId="8769ce5b2673993a" providerId="LiveId" clId="{83256CD7-4470-484E-B2D3-9B1AD0D62CC4}" dt="2019-01-03T14:38:59.517" v="872" actId="208"/>
          <ac:cxnSpMkLst>
            <pc:docMk/>
            <pc:sldMk cId="2123894235" sldId="493"/>
            <ac:cxnSpMk id="87" creationId="{5B23C1E5-33D7-435E-BF5E-39B95DD46245}"/>
          </ac:cxnSpMkLst>
        </pc:cxnChg>
        <pc:cxnChg chg="add mod topLvl">
          <ac:chgData name="willem schramade" userId="8769ce5b2673993a" providerId="LiveId" clId="{83256CD7-4470-484E-B2D3-9B1AD0D62CC4}" dt="2019-01-03T14:38:59.517" v="872" actId="208"/>
          <ac:cxnSpMkLst>
            <pc:docMk/>
            <pc:sldMk cId="2123894235" sldId="493"/>
            <ac:cxnSpMk id="92" creationId="{78661F34-DCBD-4FE6-AB6B-DDF05AC653DB}"/>
          </ac:cxnSpMkLst>
        </pc:cxnChg>
      </pc:sldChg>
      <pc:sldChg chg="delSp modSp add">
        <pc:chgData name="willem schramade" userId="8769ce5b2673993a" providerId="LiveId" clId="{83256CD7-4470-484E-B2D3-9B1AD0D62CC4}" dt="2019-01-03T15:01:46.751" v="1175" actId="20577"/>
        <pc:sldMkLst>
          <pc:docMk/>
          <pc:sldMk cId="104200117" sldId="494"/>
        </pc:sldMkLst>
        <pc:spChg chg="mod">
          <ac:chgData name="willem schramade" userId="8769ce5b2673993a" providerId="LiveId" clId="{83256CD7-4470-484E-B2D3-9B1AD0D62CC4}" dt="2019-01-03T15:01:46.751" v="1175" actId="20577"/>
          <ac:spMkLst>
            <pc:docMk/>
            <pc:sldMk cId="104200117" sldId="494"/>
            <ac:spMk id="9" creationId="{FA6C8A40-F6D5-47B6-ADF6-B623B9C031E2}"/>
          </ac:spMkLst>
        </pc:spChg>
        <pc:graphicFrameChg chg="mod">
          <ac:chgData name="willem schramade" userId="8769ce5b2673993a" providerId="LiveId" clId="{83256CD7-4470-484E-B2D3-9B1AD0D62CC4}" dt="2019-01-03T14:34:41.053" v="845" actId="1076"/>
          <ac:graphicFrameMkLst>
            <pc:docMk/>
            <pc:sldMk cId="104200117" sldId="494"/>
            <ac:graphicFrameMk id="3" creationId="{7E3D7F4B-20E3-40E4-8BEE-A4CA96B390A0}"/>
          </ac:graphicFrameMkLst>
        </pc:graphicFrameChg>
        <pc:cxnChg chg="del">
          <ac:chgData name="willem schramade" userId="8769ce5b2673993a" providerId="LiveId" clId="{83256CD7-4470-484E-B2D3-9B1AD0D62CC4}" dt="2019-01-03T14:29:44.096" v="651" actId="478"/>
          <ac:cxnSpMkLst>
            <pc:docMk/>
            <pc:sldMk cId="104200117" sldId="494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29:47.303" v="652" actId="478"/>
          <ac:cxnSpMkLst>
            <pc:docMk/>
            <pc:sldMk cId="104200117" sldId="494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4:36:46.513" v="855" actId="12269"/>
        <pc:sldMkLst>
          <pc:docMk/>
          <pc:sldMk cId="529736256" sldId="495"/>
        </pc:sldMkLst>
        <pc:graphicFrameChg chg="mod">
          <ac:chgData name="willem schramade" userId="8769ce5b2673993a" providerId="LiveId" clId="{83256CD7-4470-484E-B2D3-9B1AD0D62CC4}" dt="2019-01-03T14:36:46.513" v="855" actId="12269"/>
          <ac:graphicFrameMkLst>
            <pc:docMk/>
            <pc:sldMk cId="529736256" sldId="495"/>
            <ac:graphicFrameMk id="10" creationId="{17DC4C0C-825D-4BB4-9EED-EA6F7E33884D}"/>
          </ac:graphicFrameMkLst>
        </pc:graphicFrameChg>
        <pc:cxnChg chg="del">
          <ac:chgData name="willem schramade" userId="8769ce5b2673993a" providerId="LiveId" clId="{83256CD7-4470-484E-B2D3-9B1AD0D62CC4}" dt="2019-01-03T14:34:52.201" v="847" actId="478"/>
          <ac:cxnSpMkLst>
            <pc:docMk/>
            <pc:sldMk cId="529736256" sldId="495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34:49.390" v="846" actId="478"/>
          <ac:cxnSpMkLst>
            <pc:docMk/>
            <pc:sldMk cId="529736256" sldId="495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4:38:02.100" v="866" actId="478"/>
        <pc:sldMkLst>
          <pc:docMk/>
          <pc:sldMk cId="731877624" sldId="496"/>
        </pc:sldMkLst>
        <pc:graphicFrameChg chg="modGraphic">
          <ac:chgData name="willem schramade" userId="8769ce5b2673993a" providerId="LiveId" clId="{83256CD7-4470-484E-B2D3-9B1AD0D62CC4}" dt="2019-01-03T14:37:08.867" v="856" actId="2711"/>
          <ac:graphicFrameMkLst>
            <pc:docMk/>
            <pc:sldMk cId="731877624" sldId="496"/>
            <ac:graphicFrameMk id="9" creationId="{9C73F449-261A-49AF-817A-12E40A816CDA}"/>
          </ac:graphicFrameMkLst>
        </pc:graphicFrameChg>
        <pc:cxnChg chg="del">
          <ac:chgData name="willem schramade" userId="8769ce5b2673993a" providerId="LiveId" clId="{83256CD7-4470-484E-B2D3-9B1AD0D62CC4}" dt="2019-01-03T14:38:00.138" v="865" actId="478"/>
          <ac:cxnSpMkLst>
            <pc:docMk/>
            <pc:sldMk cId="731877624" sldId="496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38:02.100" v="866" actId="478"/>
          <ac:cxnSpMkLst>
            <pc:docMk/>
            <pc:sldMk cId="731877624" sldId="496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4:38:08.133" v="868" actId="478"/>
        <pc:sldMkLst>
          <pc:docMk/>
          <pc:sldMk cId="1719234544" sldId="497"/>
        </pc:sldMkLst>
        <pc:spChg chg="mod">
          <ac:chgData name="willem schramade" userId="8769ce5b2673993a" providerId="LiveId" clId="{83256CD7-4470-484E-B2D3-9B1AD0D62CC4}" dt="2019-01-03T14:37:22.380" v="857" actId="6549"/>
          <ac:spMkLst>
            <pc:docMk/>
            <pc:sldMk cId="1719234544" sldId="497"/>
            <ac:spMk id="9" creationId="{46155D23-7FDB-4E11-A01E-5F4D1FA9C7ED}"/>
          </ac:spMkLst>
        </pc:spChg>
        <pc:graphicFrameChg chg="mod modGraphic">
          <ac:chgData name="willem schramade" userId="8769ce5b2673993a" providerId="LiveId" clId="{83256CD7-4470-484E-B2D3-9B1AD0D62CC4}" dt="2019-01-03T14:37:37.336" v="864" actId="2711"/>
          <ac:graphicFrameMkLst>
            <pc:docMk/>
            <pc:sldMk cId="1719234544" sldId="497"/>
            <ac:graphicFrameMk id="3" creationId="{B046E3C2-B360-4CFC-A556-09E1FB9E4733}"/>
          </ac:graphicFrameMkLst>
        </pc:graphicFrameChg>
        <pc:cxnChg chg="del">
          <ac:chgData name="willem schramade" userId="8769ce5b2673993a" providerId="LiveId" clId="{83256CD7-4470-484E-B2D3-9B1AD0D62CC4}" dt="2019-01-03T14:38:05.122" v="867" actId="478"/>
          <ac:cxnSpMkLst>
            <pc:docMk/>
            <pc:sldMk cId="1719234544" sldId="497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38:08.133" v="868" actId="478"/>
          <ac:cxnSpMkLst>
            <pc:docMk/>
            <pc:sldMk cId="1719234544" sldId="497"/>
            <ac:cxnSpMk id="12" creationId="{00000000-0000-0000-0000-000000000000}"/>
          </ac:cxnSpMkLst>
        </pc:cxnChg>
      </pc:sldChg>
      <pc:sldChg chg="addSp delSp modSp add">
        <pc:chgData name="willem schramade" userId="8769ce5b2673993a" providerId="LiveId" clId="{83256CD7-4470-484E-B2D3-9B1AD0D62CC4}" dt="2019-01-03T14:42:23.798" v="916" actId="1035"/>
        <pc:sldMkLst>
          <pc:docMk/>
          <pc:sldMk cId="1122933428" sldId="498"/>
        </pc:sldMkLst>
        <pc:spChg chg="mod">
          <ac:chgData name="willem schramade" userId="8769ce5b2673993a" providerId="LiveId" clId="{83256CD7-4470-484E-B2D3-9B1AD0D62CC4}" dt="2019-01-03T14:42:23.798" v="916" actId="1035"/>
          <ac:spMkLst>
            <pc:docMk/>
            <pc:sldMk cId="1122933428" sldId="498"/>
            <ac:spMk id="10" creationId="{E5688896-A8EE-4742-8861-7F6AB026CFEA}"/>
          </ac:spMkLst>
        </pc:spChg>
        <pc:spChg chg="add mod">
          <ac:chgData name="willem schramade" userId="8769ce5b2673993a" providerId="LiveId" clId="{83256CD7-4470-484E-B2D3-9B1AD0D62CC4}" dt="2019-01-03T14:41:02.142" v="895" actId="207"/>
          <ac:spMkLst>
            <pc:docMk/>
            <pc:sldMk cId="1122933428" sldId="498"/>
            <ac:spMk id="13" creationId="{28C587A3-68B9-4008-8795-6751B0D6D109}"/>
          </ac:spMkLst>
        </pc:spChg>
        <pc:spChg chg="add mod">
          <ac:chgData name="willem schramade" userId="8769ce5b2673993a" providerId="LiveId" clId="{83256CD7-4470-484E-B2D3-9B1AD0D62CC4}" dt="2019-01-03T14:41:14.235" v="897" actId="207"/>
          <ac:spMkLst>
            <pc:docMk/>
            <pc:sldMk cId="1122933428" sldId="498"/>
            <ac:spMk id="15" creationId="{2AF7B1CC-95F3-4EB8-9D4B-C79ADE27390D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17" creationId="{2A0CD851-1643-4B4A-965E-2813645581B6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18" creationId="{617F4276-6CF3-4BF5-AB5D-C70F93BA2D7F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19" creationId="{50640463-3EA6-45DC-A921-9E595CD23EB7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20" creationId="{3F8FD68E-BFD3-45D6-ACB4-9EBCC7AB8125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21" creationId="{03D5FE7D-C6F5-4452-BD64-1559315A468B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22" creationId="{986DD0F6-4CA7-45E0-BAFE-DEFE126AACEE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23" creationId="{E3FC35EA-0047-48AD-ABF5-C51E9E218C38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24" creationId="{23F11466-E730-4060-81AD-3FC2AA16D818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25" creationId="{D4FCFEDB-81F6-4DEF-888C-3D2317084C5C}"/>
          </ac:spMkLst>
        </pc:spChg>
        <pc:spChg chg="add mod">
          <ac:chgData name="willem schramade" userId="8769ce5b2673993a" providerId="LiveId" clId="{83256CD7-4470-484E-B2D3-9B1AD0D62CC4}" dt="2019-01-03T14:40:42.526" v="893" actId="207"/>
          <ac:spMkLst>
            <pc:docMk/>
            <pc:sldMk cId="1122933428" sldId="498"/>
            <ac:spMk id="26" creationId="{F36C6A98-A800-4DA6-A4C6-1B399BE2DBCC}"/>
          </ac:spMkLst>
        </pc:spChg>
        <pc:picChg chg="add del">
          <ac:chgData name="willem schramade" userId="8769ce5b2673993a" providerId="LiveId" clId="{83256CD7-4470-484E-B2D3-9B1AD0D62CC4}" dt="2019-01-03T14:40:11.222" v="877" actId="478"/>
          <ac:picMkLst>
            <pc:docMk/>
            <pc:sldMk cId="1122933428" sldId="498"/>
            <ac:picMk id="9" creationId="{CD73E930-62B8-4F99-B466-50A65D61E6C2}"/>
          </ac:picMkLst>
        </pc:picChg>
        <pc:cxnChg chg="del">
          <ac:chgData name="willem schramade" userId="8769ce5b2673993a" providerId="LiveId" clId="{83256CD7-4470-484E-B2D3-9B1AD0D62CC4}" dt="2019-01-03T14:39:32.043" v="873" actId="478"/>
          <ac:cxnSpMkLst>
            <pc:docMk/>
            <pc:sldMk cId="1122933428" sldId="498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39:34.964" v="874" actId="478"/>
          <ac:cxnSpMkLst>
            <pc:docMk/>
            <pc:sldMk cId="1122933428" sldId="498"/>
            <ac:cxnSpMk id="12" creationId="{00000000-0000-0000-0000-000000000000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16" creationId="{2C1E4B82-4E19-48A9-8894-08AA574431E7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27" creationId="{DD1C9182-CB5F-4974-BD26-934BE905555F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28" creationId="{0C972C6B-C2E0-47CC-AA4C-D34621F688FF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29" creationId="{CE51B6C1-A935-4031-89E5-081FB4EC0F5E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30" creationId="{6880884F-6B0C-4A33-96B1-5FEC1A196B3C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31" creationId="{F1372B71-AF86-4FC4-B821-2358B0944B60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32" creationId="{C4F418A0-6957-40B4-A0B9-53EA9F7D002B}"/>
          </ac:cxnSpMkLst>
        </pc:cxnChg>
        <pc:cxnChg chg="add mod">
          <ac:chgData name="willem schramade" userId="8769ce5b2673993a" providerId="LiveId" clId="{83256CD7-4470-484E-B2D3-9B1AD0D62CC4}" dt="2019-01-03T14:40:42.526" v="893" actId="207"/>
          <ac:cxnSpMkLst>
            <pc:docMk/>
            <pc:sldMk cId="1122933428" sldId="498"/>
            <ac:cxnSpMk id="33" creationId="{6423DC05-D337-49DA-AC29-663A2C387167}"/>
          </ac:cxnSpMkLst>
        </pc:cxnChg>
      </pc:sldChg>
      <pc:sldChg chg="addSp delSp modSp add">
        <pc:chgData name="willem schramade" userId="8769ce5b2673993a" providerId="LiveId" clId="{83256CD7-4470-484E-B2D3-9B1AD0D62CC4}" dt="2019-01-03T14:42:44.686" v="921" actId="207"/>
        <pc:sldMkLst>
          <pc:docMk/>
          <pc:sldMk cId="1267839880" sldId="499"/>
        </pc:sldMkLst>
        <pc:spChg chg="mod">
          <ac:chgData name="willem schramade" userId="8769ce5b2673993a" providerId="LiveId" clId="{83256CD7-4470-484E-B2D3-9B1AD0D62CC4}" dt="2019-01-03T14:42:29.483" v="918" actId="1035"/>
          <ac:spMkLst>
            <pc:docMk/>
            <pc:sldMk cId="1267839880" sldId="499"/>
            <ac:spMk id="9" creationId="{B809430F-C571-432B-BF25-6790B8F115DF}"/>
          </ac:spMkLst>
        </pc:spChg>
        <pc:spChg chg="add mod">
          <ac:chgData name="willem schramade" userId="8769ce5b2673993a" providerId="LiveId" clId="{83256CD7-4470-484E-B2D3-9B1AD0D62CC4}" dt="2019-01-03T14:42:44.686" v="921" actId="207"/>
          <ac:spMkLst>
            <pc:docMk/>
            <pc:sldMk cId="1267839880" sldId="499"/>
            <ac:spMk id="10" creationId="{395A6E11-48C1-432A-844B-E3178BA14B50}"/>
          </ac:spMkLst>
        </pc:spChg>
        <pc:spChg chg="add mod">
          <ac:chgData name="willem schramade" userId="8769ce5b2673993a" providerId="LiveId" clId="{83256CD7-4470-484E-B2D3-9B1AD0D62CC4}" dt="2019-01-03T14:42:38.644" v="920" actId="207"/>
          <ac:spMkLst>
            <pc:docMk/>
            <pc:sldMk cId="1267839880" sldId="499"/>
            <ac:spMk id="13" creationId="{44B0E1BD-48EC-4E76-B485-ABF00FE8F395}"/>
          </ac:spMkLst>
        </pc:spChg>
        <pc:spChg chg="add mod">
          <ac:chgData name="willem schramade" userId="8769ce5b2673993a" providerId="LiveId" clId="{83256CD7-4470-484E-B2D3-9B1AD0D62CC4}" dt="2019-01-03T14:41:56.733" v="912" actId="207"/>
          <ac:spMkLst>
            <pc:docMk/>
            <pc:sldMk cId="1267839880" sldId="499"/>
            <ac:spMk id="16" creationId="{9DEB246A-E455-4EBD-B48F-D7E129D8D257}"/>
          </ac:spMkLst>
        </pc:spChg>
        <pc:spChg chg="add mod">
          <ac:chgData name="willem schramade" userId="8769ce5b2673993a" providerId="LiveId" clId="{83256CD7-4470-484E-B2D3-9B1AD0D62CC4}" dt="2019-01-03T14:41:56.733" v="912" actId="207"/>
          <ac:spMkLst>
            <pc:docMk/>
            <pc:sldMk cId="1267839880" sldId="499"/>
            <ac:spMk id="17" creationId="{31E6B50D-C737-468E-8E9D-F0646EAED563}"/>
          </ac:spMkLst>
        </pc:spChg>
        <pc:spChg chg="add mod">
          <ac:chgData name="willem schramade" userId="8769ce5b2673993a" providerId="LiveId" clId="{83256CD7-4470-484E-B2D3-9B1AD0D62CC4}" dt="2019-01-03T14:41:56.733" v="912" actId="207"/>
          <ac:spMkLst>
            <pc:docMk/>
            <pc:sldMk cId="1267839880" sldId="499"/>
            <ac:spMk id="18" creationId="{9A05060D-5473-4274-AC98-191CCD275962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19" creationId="{59C2B655-A13D-4B16-9A5C-41BF9595C4AF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20" creationId="{D3D0A880-81A4-4724-A810-056926CFBD37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21" creationId="{2899F058-5F01-46D2-B9A9-8F21983DAE2D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22" creationId="{89214BF3-7BBB-499C-B6F0-1289257CF9D2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23" creationId="{612F6A01-060B-4DFD-A8CB-C575DDF7B31E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24" creationId="{6E30EBCD-826C-4E75-89BA-003CB11742D6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25" creationId="{C914F67A-6FA4-4A76-B123-207D403EF557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33" creationId="{E4389CC5-D002-4697-A9A2-8DAB76C8138C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35" creationId="{BF7672A2-61F2-47DB-8F4C-F983948CFC42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37" creationId="{A6BF1A7D-1813-4CE2-AD64-1E745C7CEE8C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39" creationId="{5AFB410B-5845-49DB-9FA0-8835483E752D}"/>
          </ac:spMkLst>
        </pc:spChg>
        <pc:spChg chg="add mod">
          <ac:chgData name="willem schramade" userId="8769ce5b2673993a" providerId="LiveId" clId="{83256CD7-4470-484E-B2D3-9B1AD0D62CC4}" dt="2019-01-03T14:42:13.987" v="914" actId="1036"/>
          <ac:spMkLst>
            <pc:docMk/>
            <pc:sldMk cId="1267839880" sldId="499"/>
            <ac:spMk id="41" creationId="{85C0E67C-862D-46F1-8779-FF9F5AD51892}"/>
          </ac:spMkLst>
        </pc:spChg>
        <pc:picChg chg="del">
          <ac:chgData name="willem schramade" userId="8769ce5b2673993a" providerId="LiveId" clId="{83256CD7-4470-484E-B2D3-9B1AD0D62CC4}" dt="2019-01-03T14:41:30.115" v="900" actId="478"/>
          <ac:picMkLst>
            <pc:docMk/>
            <pc:sldMk cId="1267839880" sldId="499"/>
            <ac:picMk id="8" creationId="{76849AAD-1C8C-419A-A35B-D1D6B912906B}"/>
          </ac:picMkLst>
        </pc:picChg>
        <pc:cxnChg chg="del">
          <ac:chgData name="willem schramade" userId="8769ce5b2673993a" providerId="LiveId" clId="{83256CD7-4470-484E-B2D3-9B1AD0D62CC4}" dt="2019-01-03T14:41:25.397" v="898" actId="478"/>
          <ac:cxnSpMkLst>
            <pc:docMk/>
            <pc:sldMk cId="1267839880" sldId="499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41:28.185" v="899" actId="478"/>
          <ac:cxnSpMkLst>
            <pc:docMk/>
            <pc:sldMk cId="1267839880" sldId="499"/>
            <ac:cxnSpMk id="12" creationId="{00000000-0000-0000-0000-000000000000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15" creationId="{EB7CDC91-F0B7-4B44-8DD4-E5763DEB3B10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26" creationId="{01DFC2AF-1529-45B4-AB98-D801FBF35341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27" creationId="{26735DE0-3758-4814-80C9-DFA08A490CB8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28" creationId="{E488186F-C57A-45D0-A33B-BC3824747776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29" creationId="{423D04BE-FFF6-4AE8-98BB-73212C2FD70E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30" creationId="{5ABD1197-E728-4B4E-B96D-CD576E16F438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31" creationId="{838056C2-2D59-476D-9E51-6325AC930517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32" creationId="{A31085A4-7D37-45C7-9131-488525BD5FC4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34" creationId="{E0FC8D84-EF97-4F50-9436-D470D9F860F5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36" creationId="{7E654F20-3D5F-4C19-B1EB-FCB581A38C1A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38" creationId="{E20CD87E-776F-434B-AD04-3C234D7AFACD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40" creationId="{FFD923FD-88E2-41A5-AEAB-7ECC165B3E4F}"/>
          </ac:cxnSpMkLst>
        </pc:cxnChg>
        <pc:cxnChg chg="add mod">
          <ac:chgData name="willem schramade" userId="8769ce5b2673993a" providerId="LiveId" clId="{83256CD7-4470-484E-B2D3-9B1AD0D62CC4}" dt="2019-01-03T14:42:13.987" v="914" actId="1036"/>
          <ac:cxnSpMkLst>
            <pc:docMk/>
            <pc:sldMk cId="1267839880" sldId="499"/>
            <ac:cxnSpMk id="42" creationId="{E98B605B-DF2E-46E3-87A6-1DB352F383CC}"/>
          </ac:cxnSpMkLst>
        </pc:cxnChg>
      </pc:sldChg>
      <pc:sldChg chg="delSp modSp add">
        <pc:chgData name="willem schramade" userId="8769ce5b2673993a" providerId="LiveId" clId="{83256CD7-4470-484E-B2D3-9B1AD0D62CC4}" dt="2019-01-03T14:44:30.751" v="933" actId="12269"/>
        <pc:sldMkLst>
          <pc:docMk/>
          <pc:sldMk cId="837500132" sldId="500"/>
        </pc:sldMkLst>
        <pc:graphicFrameChg chg="mod">
          <ac:chgData name="willem schramade" userId="8769ce5b2673993a" providerId="LiveId" clId="{83256CD7-4470-484E-B2D3-9B1AD0D62CC4}" dt="2019-01-03T14:44:30.751" v="933" actId="12269"/>
          <ac:graphicFrameMkLst>
            <pc:docMk/>
            <pc:sldMk cId="837500132" sldId="500"/>
            <ac:graphicFrameMk id="4" creationId="{8B1FEC96-EF01-4007-A5FB-9D93C633A031}"/>
          </ac:graphicFrameMkLst>
        </pc:graphicFrameChg>
        <pc:cxnChg chg="del">
          <ac:chgData name="willem schramade" userId="8769ce5b2673993a" providerId="LiveId" clId="{83256CD7-4470-484E-B2D3-9B1AD0D62CC4}" dt="2019-01-03T14:43:34.125" v="926" actId="478"/>
          <ac:cxnSpMkLst>
            <pc:docMk/>
            <pc:sldMk cId="837500132" sldId="500"/>
            <ac:cxnSpMk id="11" creationId="{00000000-0000-0000-0000-000000000000}"/>
          </ac:cxnSpMkLst>
        </pc:cxnChg>
        <pc:cxnChg chg="del mod">
          <ac:chgData name="willem schramade" userId="8769ce5b2673993a" providerId="LiveId" clId="{83256CD7-4470-484E-B2D3-9B1AD0D62CC4}" dt="2019-01-03T14:43:27.389" v="925" actId="478"/>
          <ac:cxnSpMkLst>
            <pc:docMk/>
            <pc:sldMk cId="837500132" sldId="500"/>
            <ac:cxnSpMk id="12" creationId="{00000000-0000-0000-0000-000000000000}"/>
          </ac:cxnSpMkLst>
        </pc:cxnChg>
      </pc:sldChg>
      <pc:sldChg chg="delSp modSp add del">
        <pc:chgData name="willem schramade" userId="8769ce5b2673993a" providerId="LiveId" clId="{83256CD7-4470-484E-B2D3-9B1AD0D62CC4}" dt="2019-01-03T15:03:10.571" v="1193" actId="2696"/>
        <pc:sldMkLst>
          <pc:docMk/>
          <pc:sldMk cId="1802126664" sldId="501"/>
        </pc:sldMkLst>
        <pc:spChg chg="mod">
          <ac:chgData name="willem schramade" userId="8769ce5b2673993a" providerId="LiveId" clId="{83256CD7-4470-484E-B2D3-9B1AD0D62CC4}" dt="2019-01-03T14:45:08.256" v="938" actId="1035"/>
          <ac:spMkLst>
            <pc:docMk/>
            <pc:sldMk cId="1802126664" sldId="501"/>
            <ac:spMk id="8" creationId="{7473A40D-299F-45C4-8836-6C86376AD370}"/>
          </ac:spMkLst>
        </pc:spChg>
        <pc:cxnChg chg="del">
          <ac:chgData name="willem schramade" userId="8769ce5b2673993a" providerId="LiveId" clId="{83256CD7-4470-484E-B2D3-9B1AD0D62CC4}" dt="2019-01-03T14:44:54.759" v="934" actId="478"/>
          <ac:cxnSpMkLst>
            <pc:docMk/>
            <pc:sldMk cId="1802126664" sldId="501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45:01.207" v="935" actId="478"/>
          <ac:cxnSpMkLst>
            <pc:docMk/>
            <pc:sldMk cId="1802126664" sldId="501"/>
            <ac:cxnSpMk id="12" creationId="{00000000-0000-0000-0000-000000000000}"/>
          </ac:cxnSpMkLst>
        </pc:cxnChg>
      </pc:sldChg>
      <pc:sldChg chg="addSp delSp modSp add modAnim">
        <pc:chgData name="willem schramade" userId="8769ce5b2673993a" providerId="LiveId" clId="{83256CD7-4470-484E-B2D3-9B1AD0D62CC4}" dt="2019-01-03T15:00:31.266" v="1171" actId="1035"/>
        <pc:sldMkLst>
          <pc:docMk/>
          <pc:sldMk cId="3751287270" sldId="502"/>
        </pc:sldMkLst>
        <pc:spChg chg="add mod">
          <ac:chgData name="willem schramade" userId="8769ce5b2673993a" providerId="LiveId" clId="{83256CD7-4470-484E-B2D3-9B1AD0D62CC4}" dt="2019-01-03T14:57:00.747" v="1039" actId="14100"/>
          <ac:spMkLst>
            <pc:docMk/>
            <pc:sldMk cId="3751287270" sldId="502"/>
            <ac:spMk id="4" creationId="{A1FABB0D-F5DA-42EC-83C3-1BD6CCB56206}"/>
          </ac:spMkLst>
        </pc:spChg>
        <pc:spChg chg="add mod">
          <ac:chgData name="willem schramade" userId="8769ce5b2673993a" providerId="LiveId" clId="{83256CD7-4470-484E-B2D3-9B1AD0D62CC4}" dt="2019-01-03T14:58:08.280" v="1117" actId="1038"/>
          <ac:spMkLst>
            <pc:docMk/>
            <pc:sldMk cId="3751287270" sldId="502"/>
            <ac:spMk id="5" creationId="{1C76C9A1-033E-4042-BA99-32FAFC78816D}"/>
          </ac:spMkLst>
        </pc:spChg>
        <pc:spChg chg="mod">
          <ac:chgData name="willem schramade" userId="8769ce5b2673993a" providerId="LiveId" clId="{83256CD7-4470-484E-B2D3-9B1AD0D62CC4}" dt="2019-01-03T14:54:25.890" v="1006" actId="14100"/>
          <ac:spMkLst>
            <pc:docMk/>
            <pc:sldMk cId="3751287270" sldId="502"/>
            <ac:spMk id="8" creationId="{7473A40D-299F-45C4-8836-6C86376AD370}"/>
          </ac:spMkLst>
        </pc:spChg>
        <pc:spChg chg="mod">
          <ac:chgData name="willem schramade" userId="8769ce5b2673993a" providerId="LiveId" clId="{83256CD7-4470-484E-B2D3-9B1AD0D62CC4}" dt="2019-01-03T14:57:20.243" v="1065" actId="1036"/>
          <ac:spMkLst>
            <pc:docMk/>
            <pc:sldMk cId="3751287270" sldId="502"/>
            <ac:spMk id="9" creationId="{E9C6533B-30F6-4273-97D3-D885E9C8079B}"/>
          </ac:spMkLst>
        </pc:spChg>
        <pc:spChg chg="mod">
          <ac:chgData name="willem schramade" userId="8769ce5b2673993a" providerId="LiveId" clId="{83256CD7-4470-484E-B2D3-9B1AD0D62CC4}" dt="2019-01-03T15:00:31.266" v="1171" actId="1035"/>
          <ac:spMkLst>
            <pc:docMk/>
            <pc:sldMk cId="3751287270" sldId="502"/>
            <ac:spMk id="10" creationId="{63E9003C-6323-45E6-A2F2-3A5A12D46195}"/>
          </ac:spMkLst>
        </pc:spChg>
        <pc:spChg chg="add mod">
          <ac:chgData name="willem schramade" userId="8769ce5b2673993a" providerId="LiveId" clId="{83256CD7-4470-484E-B2D3-9B1AD0D62CC4}" dt="2019-01-03T14:57:10.986" v="1062" actId="20577"/>
          <ac:spMkLst>
            <pc:docMk/>
            <pc:sldMk cId="3751287270" sldId="502"/>
            <ac:spMk id="13" creationId="{87C8E589-FBAA-45D8-B5A0-7340ED3D8D3F}"/>
          </ac:spMkLst>
        </pc:spChg>
        <pc:spChg chg="add mod">
          <ac:chgData name="willem schramade" userId="8769ce5b2673993a" providerId="LiveId" clId="{83256CD7-4470-484E-B2D3-9B1AD0D62CC4}" dt="2019-01-03T14:57:39.454" v="1104" actId="20577"/>
          <ac:spMkLst>
            <pc:docMk/>
            <pc:sldMk cId="3751287270" sldId="502"/>
            <ac:spMk id="15" creationId="{B5FA950D-E5C3-40C4-897D-4691BD0BD207}"/>
          </ac:spMkLst>
        </pc:spChg>
        <pc:spChg chg="add mod">
          <ac:chgData name="willem schramade" userId="8769ce5b2673993a" providerId="LiveId" clId="{83256CD7-4470-484E-B2D3-9B1AD0D62CC4}" dt="2019-01-03T14:58:26.294" v="1152" actId="1037"/>
          <ac:spMkLst>
            <pc:docMk/>
            <pc:sldMk cId="3751287270" sldId="502"/>
            <ac:spMk id="16" creationId="{FA9B4B55-1188-4FA0-93F9-3311A31301EE}"/>
          </ac:spMkLst>
        </pc:spChg>
        <pc:graphicFrameChg chg="add del mod">
          <ac:chgData name="willem schramade" userId="8769ce5b2673993a" providerId="LiveId" clId="{83256CD7-4470-484E-B2D3-9B1AD0D62CC4}" dt="2019-01-03T14:56:11.446" v="1022" actId="478"/>
          <ac:graphicFrameMkLst>
            <pc:docMk/>
            <pc:sldMk cId="3751287270" sldId="502"/>
            <ac:graphicFrameMk id="3" creationId="{AB62A4CB-4E32-4932-9B82-56F04998D951}"/>
          </ac:graphicFrameMkLst>
        </pc:graphicFrameChg>
        <pc:cxnChg chg="del">
          <ac:chgData name="willem schramade" userId="8769ce5b2673993a" providerId="LiveId" clId="{83256CD7-4470-484E-B2D3-9B1AD0D62CC4}" dt="2019-01-03T14:45:16.223" v="939" actId="478"/>
          <ac:cxnSpMkLst>
            <pc:docMk/>
            <pc:sldMk cId="3751287270" sldId="502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45:19.597" v="940" actId="478"/>
          <ac:cxnSpMkLst>
            <pc:docMk/>
            <pc:sldMk cId="3751287270" sldId="502"/>
            <ac:cxnSpMk id="12" creationId="{00000000-0000-0000-0000-000000000000}"/>
          </ac:cxnSpMkLst>
        </pc:cxnChg>
      </pc:sldChg>
      <pc:sldChg chg="addSp delSp add">
        <pc:chgData name="willem schramade" userId="8769ce5b2673993a" providerId="LiveId" clId="{83256CD7-4470-484E-B2D3-9B1AD0D62CC4}" dt="2019-01-03T14:46:18.274" v="945"/>
        <pc:sldMkLst>
          <pc:docMk/>
          <pc:sldMk cId="3275165566" sldId="503"/>
        </pc:sldMkLst>
        <pc:graphicFrameChg chg="add">
          <ac:chgData name="willem schramade" userId="8769ce5b2673993a" providerId="LiveId" clId="{83256CD7-4470-484E-B2D3-9B1AD0D62CC4}" dt="2019-01-03T14:46:18.274" v="945"/>
          <ac:graphicFrameMkLst>
            <pc:docMk/>
            <pc:sldMk cId="3275165566" sldId="503"/>
            <ac:graphicFrameMk id="8" creationId="{CBFA38C1-F8E2-4B37-95B5-FA4FA9117566}"/>
          </ac:graphicFrameMkLst>
        </pc:graphicFrameChg>
        <pc:graphicFrameChg chg="del">
          <ac:chgData name="willem schramade" userId="8769ce5b2673993a" providerId="LiveId" clId="{83256CD7-4470-484E-B2D3-9B1AD0D62CC4}" dt="2019-01-03T14:45:53.159" v="943" actId="478"/>
          <ac:graphicFrameMkLst>
            <pc:docMk/>
            <pc:sldMk cId="3275165566" sldId="503"/>
            <ac:graphicFrameMk id="9" creationId="{CE2A2C43-2153-4F11-AA15-E8D4C9FAAF2B}"/>
          </ac:graphicFrameMkLst>
        </pc:graphicFrameChg>
        <pc:cxnChg chg="del">
          <ac:chgData name="willem schramade" userId="8769ce5b2673993a" providerId="LiveId" clId="{83256CD7-4470-484E-B2D3-9B1AD0D62CC4}" dt="2019-01-03T14:45:49.024" v="941" actId="478"/>
          <ac:cxnSpMkLst>
            <pc:docMk/>
            <pc:sldMk cId="3275165566" sldId="503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45:51.030" v="942" actId="478"/>
          <ac:cxnSpMkLst>
            <pc:docMk/>
            <pc:sldMk cId="3275165566" sldId="503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5:02:06.167" v="1191" actId="1038"/>
        <pc:sldMkLst>
          <pc:docMk/>
          <pc:sldMk cId="1230958517" sldId="504"/>
        </pc:sldMkLst>
        <pc:spChg chg="mod">
          <ac:chgData name="willem schramade" userId="8769ce5b2673993a" providerId="LiveId" clId="{83256CD7-4470-484E-B2D3-9B1AD0D62CC4}" dt="2019-01-03T14:03:16.100" v="237" actId="14100"/>
          <ac:spMkLst>
            <pc:docMk/>
            <pc:sldMk cId="1230958517" sldId="504"/>
            <ac:spMk id="8" creationId="{00000000-0000-0000-0000-000000000000}"/>
          </ac:spMkLst>
        </pc:spChg>
        <pc:graphicFrameChg chg="mod">
          <ac:chgData name="willem schramade" userId="8769ce5b2673993a" providerId="LiveId" clId="{83256CD7-4470-484E-B2D3-9B1AD0D62CC4}" dt="2019-01-03T15:02:06.167" v="1191" actId="1038"/>
          <ac:graphicFrameMkLst>
            <pc:docMk/>
            <pc:sldMk cId="1230958517" sldId="504"/>
            <ac:graphicFrameMk id="3" creationId="{121F7AD1-E878-406B-A13D-9CF554C9C40F}"/>
          </ac:graphicFrameMkLst>
        </pc:graphicFrameChg>
        <pc:cxnChg chg="del">
          <ac:chgData name="willem schramade" userId="8769ce5b2673993a" providerId="LiveId" clId="{83256CD7-4470-484E-B2D3-9B1AD0D62CC4}" dt="2019-01-03T14:18:29.975" v="637" actId="478"/>
          <ac:cxnSpMkLst>
            <pc:docMk/>
            <pc:sldMk cId="1230958517" sldId="504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8:32.571" v="638" actId="478"/>
          <ac:cxnSpMkLst>
            <pc:docMk/>
            <pc:sldMk cId="1230958517" sldId="504"/>
            <ac:cxnSpMk id="12" creationId="{00000000-0000-0000-0000-000000000000}"/>
          </ac:cxnSpMkLst>
        </pc:cxnChg>
      </pc:sldChg>
      <pc:sldChg chg="delSp modSp add">
        <pc:chgData name="willem schramade" userId="8769ce5b2673993a" providerId="LiveId" clId="{83256CD7-4470-484E-B2D3-9B1AD0D62CC4}" dt="2019-01-03T14:18:49.568" v="642" actId="478"/>
        <pc:sldMkLst>
          <pc:docMk/>
          <pc:sldMk cId="3997667483" sldId="505"/>
        </pc:sldMkLst>
        <pc:spChg chg="mod">
          <ac:chgData name="willem schramade" userId="8769ce5b2673993a" providerId="LiveId" clId="{83256CD7-4470-484E-B2D3-9B1AD0D62CC4}" dt="2019-01-03T14:14:12.197" v="573" actId="14100"/>
          <ac:spMkLst>
            <pc:docMk/>
            <pc:sldMk cId="3997667483" sldId="505"/>
            <ac:spMk id="9" creationId="{8677AC2F-C1FC-4DF7-8321-C8C877813B6F}"/>
          </ac:spMkLst>
        </pc:spChg>
        <pc:graphicFrameChg chg="del">
          <ac:chgData name="willem schramade" userId="8769ce5b2673993a" providerId="LiveId" clId="{83256CD7-4470-484E-B2D3-9B1AD0D62CC4}" dt="2019-01-03T14:14:02.837" v="570" actId="478"/>
          <ac:graphicFrameMkLst>
            <pc:docMk/>
            <pc:sldMk cId="3997667483" sldId="505"/>
            <ac:graphicFrameMk id="3" creationId="{BA756EE7-409A-48DE-87FA-CD787C1BDD89}"/>
          </ac:graphicFrameMkLst>
        </pc:graphicFrameChg>
        <pc:picChg chg="mod">
          <ac:chgData name="willem schramade" userId="8769ce5b2673993a" providerId="LiveId" clId="{83256CD7-4470-484E-B2D3-9B1AD0D62CC4}" dt="2019-01-03T14:14:30.340" v="600" actId="1038"/>
          <ac:picMkLst>
            <pc:docMk/>
            <pc:sldMk cId="3997667483" sldId="505"/>
            <ac:picMk id="13" creationId="{35AD023B-2EB2-4366-A46C-9C8422A3E2AA}"/>
          </ac:picMkLst>
        </pc:picChg>
        <pc:cxnChg chg="del">
          <ac:chgData name="willem schramade" userId="8769ce5b2673993a" providerId="LiveId" clId="{83256CD7-4470-484E-B2D3-9B1AD0D62CC4}" dt="2019-01-03T14:18:47.108" v="641" actId="478"/>
          <ac:cxnSpMkLst>
            <pc:docMk/>
            <pc:sldMk cId="3997667483" sldId="505"/>
            <ac:cxnSpMk id="11" creationId="{00000000-0000-0000-0000-000000000000}"/>
          </ac:cxnSpMkLst>
        </pc:cxnChg>
        <pc:cxnChg chg="del">
          <ac:chgData name="willem schramade" userId="8769ce5b2673993a" providerId="LiveId" clId="{83256CD7-4470-484E-B2D3-9B1AD0D62CC4}" dt="2019-01-03T14:18:49.568" v="642" actId="478"/>
          <ac:cxnSpMkLst>
            <pc:docMk/>
            <pc:sldMk cId="3997667483" sldId="505"/>
            <ac:cxnSpMk id="12" creationId="{00000000-0000-0000-0000-000000000000}"/>
          </ac:cxnSpMkLst>
        </pc:cxnChg>
      </pc:sldChg>
      <pc:sldChg chg="addSp modSp add">
        <pc:chgData name="willem schramade" userId="8769ce5b2673993a" providerId="LiveId" clId="{83256CD7-4470-484E-B2D3-9B1AD0D62CC4}" dt="2019-01-03T14:52:47.780" v="1004" actId="255"/>
        <pc:sldMkLst>
          <pc:docMk/>
          <pc:sldMk cId="2686334732" sldId="506"/>
        </pc:sldMkLst>
        <pc:spChg chg="mod">
          <ac:chgData name="willem schramade" userId="8769ce5b2673993a" providerId="LiveId" clId="{83256CD7-4470-484E-B2D3-9B1AD0D62CC4}" dt="2019-01-03T14:50:38.696" v="965" actId="1076"/>
          <ac:spMkLst>
            <pc:docMk/>
            <pc:sldMk cId="2686334732" sldId="506"/>
            <ac:spMk id="8" creationId="{7473A40D-299F-45C4-8836-6C86376AD370}"/>
          </ac:spMkLst>
        </pc:spChg>
        <pc:graphicFrameChg chg="add mod">
          <ac:chgData name="willem schramade" userId="8769ce5b2673993a" providerId="LiveId" clId="{83256CD7-4470-484E-B2D3-9B1AD0D62CC4}" dt="2019-01-03T14:52:47.780" v="1004" actId="255"/>
          <ac:graphicFrameMkLst>
            <pc:docMk/>
            <pc:sldMk cId="2686334732" sldId="506"/>
            <ac:graphicFrameMk id="3" creationId="{F292E678-8C83-41E2-A284-B8A005823839}"/>
          </ac:graphicFrameMkLst>
        </pc:graphicFrameChg>
      </pc:sldChg>
      <pc:sldChg chg="add del">
        <pc:chgData name="willem schramade" userId="8769ce5b2673993a" providerId="LiveId" clId="{83256CD7-4470-484E-B2D3-9B1AD0D62CC4}" dt="2019-01-03T15:00:41.412" v="1172" actId="2696"/>
        <pc:sldMkLst>
          <pc:docMk/>
          <pc:sldMk cId="2615434550" sldId="5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52714-C0F6-4F0F-899C-D404E59353D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A586609-AFC7-4907-A980-9F0325938249}">
      <dgm:prSet phldrT="[Tekst]"/>
      <dgm:spPr/>
      <dgm:t>
        <a:bodyPr/>
        <a:lstStyle/>
        <a:p>
          <a:r>
            <a:rPr lang="en-GB" noProof="0" dirty="0"/>
            <a:t>Double entry book keeping</a:t>
          </a:r>
        </a:p>
      </dgm:t>
    </dgm:pt>
    <dgm:pt modelId="{0E2077A8-A9C6-46D6-A5BF-20FC8B4E4151}" type="parTrans" cxnId="{FC1117A1-71A5-451F-9DC8-ED1FB80A9805}">
      <dgm:prSet/>
      <dgm:spPr/>
      <dgm:t>
        <a:bodyPr/>
        <a:lstStyle/>
        <a:p>
          <a:endParaRPr lang="nl-NL"/>
        </a:p>
      </dgm:t>
    </dgm:pt>
    <dgm:pt modelId="{D688B503-42A9-4AF3-BD75-CECB29165001}" type="sibTrans" cxnId="{FC1117A1-71A5-451F-9DC8-ED1FB80A9805}">
      <dgm:prSet/>
      <dgm:spPr/>
      <dgm:t>
        <a:bodyPr/>
        <a:lstStyle/>
        <a:p>
          <a:endParaRPr lang="nl-NL"/>
        </a:p>
      </dgm:t>
    </dgm:pt>
    <dgm:pt modelId="{29FE1FC9-F426-4369-AB15-B5D7F1FDB98B}">
      <dgm:prSet phldrT="[Tekst]"/>
      <dgm:spPr/>
      <dgm:t>
        <a:bodyPr/>
        <a:lstStyle/>
        <a:p>
          <a:r>
            <a:rPr lang="en-GB" noProof="0" dirty="0"/>
            <a:t>Joint stock companies</a:t>
          </a:r>
        </a:p>
      </dgm:t>
    </dgm:pt>
    <dgm:pt modelId="{B46FF009-751E-4610-8A41-6C6477AB2A21}" type="parTrans" cxnId="{20130687-954B-41B7-B77D-A79D4F7ECF31}">
      <dgm:prSet/>
      <dgm:spPr/>
      <dgm:t>
        <a:bodyPr/>
        <a:lstStyle/>
        <a:p>
          <a:endParaRPr lang="nl-NL"/>
        </a:p>
      </dgm:t>
    </dgm:pt>
    <dgm:pt modelId="{A11DFA7E-9110-4012-BF9F-2DA4CFB288FE}" type="sibTrans" cxnId="{20130687-954B-41B7-B77D-A79D4F7ECF31}">
      <dgm:prSet/>
      <dgm:spPr/>
      <dgm:t>
        <a:bodyPr/>
        <a:lstStyle/>
        <a:p>
          <a:endParaRPr lang="nl-NL"/>
        </a:p>
      </dgm:t>
    </dgm:pt>
    <dgm:pt modelId="{F6DA7328-F834-4E0B-9D9B-DCA0EB37BE9B}">
      <dgm:prSet phldrT="[Tekst]"/>
      <dgm:spPr/>
      <dgm:t>
        <a:bodyPr/>
        <a:lstStyle/>
        <a:p>
          <a:r>
            <a:rPr lang="en-GB" noProof="0" dirty="0"/>
            <a:t>Growth of capital markets</a:t>
          </a:r>
        </a:p>
      </dgm:t>
    </dgm:pt>
    <dgm:pt modelId="{75E8EB8E-35D5-4C99-AEB9-578E6A30E190}" type="parTrans" cxnId="{1FFD815F-5D1C-46E5-BD3F-4B271DDB3B5A}">
      <dgm:prSet/>
      <dgm:spPr/>
      <dgm:t>
        <a:bodyPr/>
        <a:lstStyle/>
        <a:p>
          <a:endParaRPr lang="nl-NL"/>
        </a:p>
      </dgm:t>
    </dgm:pt>
    <dgm:pt modelId="{D5A7B3CB-7CF3-4B48-8F42-05A57FB2936B}" type="sibTrans" cxnId="{1FFD815F-5D1C-46E5-BD3F-4B271DDB3B5A}">
      <dgm:prSet/>
      <dgm:spPr/>
      <dgm:t>
        <a:bodyPr/>
        <a:lstStyle/>
        <a:p>
          <a:endParaRPr lang="nl-NL"/>
        </a:p>
      </dgm:t>
    </dgm:pt>
    <dgm:pt modelId="{D820EF23-EE21-4C78-873C-5F9AC788EE47}">
      <dgm:prSet phldrT="[Tekst]"/>
      <dgm:spPr/>
      <dgm:t>
        <a:bodyPr/>
        <a:lstStyle/>
        <a:p>
          <a:r>
            <a:rPr lang="en-GB" noProof="0" dirty="0"/>
            <a:t>Accounting standards</a:t>
          </a:r>
        </a:p>
      </dgm:t>
    </dgm:pt>
    <dgm:pt modelId="{D86287C0-0116-4395-B1FA-0415463FC3AE}" type="parTrans" cxnId="{FA2484AC-7967-4277-AFC7-AC460B17B5BF}">
      <dgm:prSet/>
      <dgm:spPr/>
      <dgm:t>
        <a:bodyPr/>
        <a:lstStyle/>
        <a:p>
          <a:endParaRPr lang="nl-NL"/>
        </a:p>
      </dgm:t>
    </dgm:pt>
    <dgm:pt modelId="{1646D8E3-DFCB-4A2C-A086-89173A3CD9EF}" type="sibTrans" cxnId="{FA2484AC-7967-4277-AFC7-AC460B17B5BF}">
      <dgm:prSet/>
      <dgm:spPr/>
      <dgm:t>
        <a:bodyPr/>
        <a:lstStyle/>
        <a:p>
          <a:endParaRPr lang="nl-NL"/>
        </a:p>
      </dgm:t>
    </dgm:pt>
    <dgm:pt modelId="{C6A5B98B-A402-4209-8C17-B7941248720C}">
      <dgm:prSet phldrT="[Tekst]"/>
      <dgm:spPr/>
      <dgm:t>
        <a:bodyPr/>
        <a:lstStyle/>
        <a:p>
          <a:r>
            <a:rPr lang="en-GB" noProof="0" dirty="0"/>
            <a:t>Healthcare companies</a:t>
          </a:r>
        </a:p>
      </dgm:t>
    </dgm:pt>
    <dgm:pt modelId="{3B29F94D-DB0A-4ED5-834C-860BFDC68AC2}" type="parTrans" cxnId="{CC57E306-47A3-4948-8260-4A8F5336B3B2}">
      <dgm:prSet/>
      <dgm:spPr/>
      <dgm:t>
        <a:bodyPr/>
        <a:lstStyle/>
        <a:p>
          <a:endParaRPr lang="nl-NL"/>
        </a:p>
      </dgm:t>
    </dgm:pt>
    <dgm:pt modelId="{B98CB5DD-88FA-4518-A21E-3F045BA7519F}" type="sibTrans" cxnId="{CC57E306-47A3-4948-8260-4A8F5336B3B2}">
      <dgm:prSet/>
      <dgm:spPr/>
      <dgm:t>
        <a:bodyPr/>
        <a:lstStyle/>
        <a:p>
          <a:endParaRPr lang="nl-NL"/>
        </a:p>
      </dgm:t>
    </dgm:pt>
    <dgm:pt modelId="{3C889A30-C744-4636-9E9A-04B806008F34}">
      <dgm:prSet phldrT="[Tekst]"/>
      <dgm:spPr/>
      <dgm:t>
        <a:bodyPr/>
        <a:lstStyle/>
        <a:p>
          <a:r>
            <a:rPr lang="en-GB" noProof="0" dirty="0"/>
            <a:t>Technology companies</a:t>
          </a:r>
        </a:p>
      </dgm:t>
    </dgm:pt>
    <dgm:pt modelId="{739B1BD3-5887-4C91-9D19-59D6A84212FE}" type="parTrans" cxnId="{7ACB33BF-BBA0-49E7-9920-A55E140C8F2F}">
      <dgm:prSet/>
      <dgm:spPr/>
      <dgm:t>
        <a:bodyPr/>
        <a:lstStyle/>
        <a:p>
          <a:endParaRPr lang="nl-NL"/>
        </a:p>
      </dgm:t>
    </dgm:pt>
    <dgm:pt modelId="{7083297B-AC7A-4CDD-A256-4B8329A24999}" type="sibTrans" cxnId="{7ACB33BF-BBA0-49E7-9920-A55E140C8F2F}">
      <dgm:prSet/>
      <dgm:spPr/>
      <dgm:t>
        <a:bodyPr/>
        <a:lstStyle/>
        <a:p>
          <a:endParaRPr lang="nl-NL"/>
        </a:p>
      </dgm:t>
    </dgm:pt>
    <dgm:pt modelId="{399DA6B3-6D2E-4253-816B-3E749923C415}" type="pres">
      <dgm:prSet presAssocID="{8BD52714-C0F6-4F0F-899C-D404E59353D1}" presName="Name0" presStyleCnt="0">
        <dgm:presLayoutVars>
          <dgm:dir/>
        </dgm:presLayoutVars>
      </dgm:prSet>
      <dgm:spPr/>
      <dgm:t>
        <a:bodyPr/>
        <a:lstStyle/>
        <a:p>
          <a:endParaRPr lang="nl-NL"/>
        </a:p>
      </dgm:t>
    </dgm:pt>
    <dgm:pt modelId="{7990E483-8E93-4FF7-8EE8-37E7916B4723}" type="pres">
      <dgm:prSet presAssocID="{3A586609-AFC7-4907-A980-9F0325938249}" presName="parComposite" presStyleCnt="0"/>
      <dgm:spPr/>
    </dgm:pt>
    <dgm:pt modelId="{6D3F92C5-DE75-4B14-A85F-03BD21075745}" type="pres">
      <dgm:prSet presAssocID="{3A586609-AFC7-4907-A980-9F0325938249}" presName="parBigCircle" presStyleLbl="node0" presStyleIdx="0" presStyleCnt="2"/>
      <dgm:spPr/>
    </dgm:pt>
    <dgm:pt modelId="{BCBD16E2-6C8E-4C24-8D85-9F2E07DF3042}" type="pres">
      <dgm:prSet presAssocID="{3A586609-AFC7-4907-A980-9F0325938249}" presName="parTx" presStyleLbl="revTx" presStyleIdx="0" presStyleCnt="10"/>
      <dgm:spPr/>
      <dgm:t>
        <a:bodyPr/>
        <a:lstStyle/>
        <a:p>
          <a:endParaRPr lang="nl-NL"/>
        </a:p>
      </dgm:t>
    </dgm:pt>
    <dgm:pt modelId="{B5B29879-7FA2-45E3-9922-3CD6036103A7}" type="pres">
      <dgm:prSet presAssocID="{3A586609-AFC7-4907-A980-9F0325938249}" presName="bSpace" presStyleCnt="0"/>
      <dgm:spPr/>
    </dgm:pt>
    <dgm:pt modelId="{F2286A9B-D27F-42D0-9E59-18E64C853AE0}" type="pres">
      <dgm:prSet presAssocID="{3A586609-AFC7-4907-A980-9F0325938249}" presName="parBackupNorm" presStyleCnt="0"/>
      <dgm:spPr/>
    </dgm:pt>
    <dgm:pt modelId="{C96CEC3C-3844-46C8-BEAD-F8C056CA3F1F}" type="pres">
      <dgm:prSet presAssocID="{D688B503-42A9-4AF3-BD75-CECB29165001}" presName="parSpace" presStyleCnt="0"/>
      <dgm:spPr/>
    </dgm:pt>
    <dgm:pt modelId="{8CC2A3A6-9344-453B-9DEB-D6F8345F0825}" type="pres">
      <dgm:prSet presAssocID="{29FE1FC9-F426-4369-AB15-B5D7F1FDB98B}" presName="desBackupLeftNorm" presStyleCnt="0"/>
      <dgm:spPr/>
    </dgm:pt>
    <dgm:pt modelId="{F11F9570-9350-4B4B-BDF7-A5E3BB9F9B83}" type="pres">
      <dgm:prSet presAssocID="{29FE1FC9-F426-4369-AB15-B5D7F1FDB98B}" presName="desComposite" presStyleCnt="0"/>
      <dgm:spPr/>
    </dgm:pt>
    <dgm:pt modelId="{3E0BF1B6-DDD4-4181-95D6-A8CE751570AD}" type="pres">
      <dgm:prSet presAssocID="{29FE1FC9-F426-4369-AB15-B5D7F1FDB98B}" presName="desCircle" presStyleLbl="node1" presStyleIdx="0" presStyleCnt="4"/>
      <dgm:spPr/>
    </dgm:pt>
    <dgm:pt modelId="{1E310EA1-66D7-472B-B02A-C4BD47DADCAE}" type="pres">
      <dgm:prSet presAssocID="{29FE1FC9-F426-4369-AB15-B5D7F1FDB98B}" presName="chTx" presStyleLbl="revTx" presStyleIdx="1" presStyleCnt="10"/>
      <dgm:spPr/>
      <dgm:t>
        <a:bodyPr/>
        <a:lstStyle/>
        <a:p>
          <a:endParaRPr lang="nl-NL"/>
        </a:p>
      </dgm:t>
    </dgm:pt>
    <dgm:pt modelId="{4D2545B8-ED90-4414-A4FB-C1EAF0E223A9}" type="pres">
      <dgm:prSet presAssocID="{29FE1FC9-F426-4369-AB15-B5D7F1FDB98B}" presName="desTx" presStyleLbl="revTx" presStyleIdx="2" presStyleCnt="10">
        <dgm:presLayoutVars>
          <dgm:bulletEnabled val="1"/>
        </dgm:presLayoutVars>
      </dgm:prSet>
      <dgm:spPr/>
    </dgm:pt>
    <dgm:pt modelId="{C42B0E4D-3CB2-48ED-8170-DA347C38F67C}" type="pres">
      <dgm:prSet presAssocID="{29FE1FC9-F426-4369-AB15-B5D7F1FDB98B}" presName="desBackupRightNorm" presStyleCnt="0"/>
      <dgm:spPr/>
    </dgm:pt>
    <dgm:pt modelId="{A21C1A5C-7D2D-492D-811E-28021077610E}" type="pres">
      <dgm:prSet presAssocID="{A11DFA7E-9110-4012-BF9F-2DA4CFB288FE}" presName="desSpace" presStyleCnt="0"/>
      <dgm:spPr/>
    </dgm:pt>
    <dgm:pt modelId="{F44736E1-A712-4E61-A5FD-8AE6151C7ED4}" type="pres">
      <dgm:prSet presAssocID="{F6DA7328-F834-4E0B-9D9B-DCA0EB37BE9B}" presName="desBackupLeftNorm" presStyleCnt="0"/>
      <dgm:spPr/>
    </dgm:pt>
    <dgm:pt modelId="{6CAD0F95-B578-4E93-BFA5-85351C0AC1F7}" type="pres">
      <dgm:prSet presAssocID="{F6DA7328-F834-4E0B-9D9B-DCA0EB37BE9B}" presName="desComposite" presStyleCnt="0"/>
      <dgm:spPr/>
    </dgm:pt>
    <dgm:pt modelId="{8508E112-4753-485A-ACF4-4002901A4EA9}" type="pres">
      <dgm:prSet presAssocID="{F6DA7328-F834-4E0B-9D9B-DCA0EB37BE9B}" presName="desCircle" presStyleLbl="node1" presStyleIdx="1" presStyleCnt="4"/>
      <dgm:spPr/>
    </dgm:pt>
    <dgm:pt modelId="{A2B576EB-370B-49D2-9B3F-1287E227BF46}" type="pres">
      <dgm:prSet presAssocID="{F6DA7328-F834-4E0B-9D9B-DCA0EB37BE9B}" presName="chTx" presStyleLbl="revTx" presStyleIdx="3" presStyleCnt="10"/>
      <dgm:spPr/>
      <dgm:t>
        <a:bodyPr/>
        <a:lstStyle/>
        <a:p>
          <a:endParaRPr lang="nl-NL"/>
        </a:p>
      </dgm:t>
    </dgm:pt>
    <dgm:pt modelId="{8FE07836-DBAE-4F67-8519-95E3621C5F42}" type="pres">
      <dgm:prSet presAssocID="{F6DA7328-F834-4E0B-9D9B-DCA0EB37BE9B}" presName="desTx" presStyleLbl="revTx" presStyleIdx="4" presStyleCnt="10">
        <dgm:presLayoutVars>
          <dgm:bulletEnabled val="1"/>
        </dgm:presLayoutVars>
      </dgm:prSet>
      <dgm:spPr/>
    </dgm:pt>
    <dgm:pt modelId="{212D94ED-5FB0-4B74-B61A-3678C0FB3D3A}" type="pres">
      <dgm:prSet presAssocID="{F6DA7328-F834-4E0B-9D9B-DCA0EB37BE9B}" presName="desBackupRightNorm" presStyleCnt="0"/>
      <dgm:spPr/>
    </dgm:pt>
    <dgm:pt modelId="{00DB9E0D-D3C3-4887-B555-85A864B23247}" type="pres">
      <dgm:prSet presAssocID="{D5A7B3CB-7CF3-4B48-8F42-05A57FB2936B}" presName="desSpace" presStyleCnt="0"/>
      <dgm:spPr/>
    </dgm:pt>
    <dgm:pt modelId="{B37B40A4-C945-4257-BD40-CDD07DF3D700}" type="pres">
      <dgm:prSet presAssocID="{D820EF23-EE21-4C78-873C-5F9AC788EE47}" presName="parComposite" presStyleCnt="0"/>
      <dgm:spPr/>
    </dgm:pt>
    <dgm:pt modelId="{2F3E639E-AFB9-4CF6-AF11-8E15765033E7}" type="pres">
      <dgm:prSet presAssocID="{D820EF23-EE21-4C78-873C-5F9AC788EE47}" presName="parBigCircle" presStyleLbl="node0" presStyleIdx="1" presStyleCnt="2"/>
      <dgm:spPr/>
    </dgm:pt>
    <dgm:pt modelId="{1D67F8C4-48C1-4511-9E15-FA38942A1D0D}" type="pres">
      <dgm:prSet presAssocID="{D820EF23-EE21-4C78-873C-5F9AC788EE47}" presName="parTx" presStyleLbl="revTx" presStyleIdx="5" presStyleCnt="10"/>
      <dgm:spPr/>
      <dgm:t>
        <a:bodyPr/>
        <a:lstStyle/>
        <a:p>
          <a:endParaRPr lang="nl-NL"/>
        </a:p>
      </dgm:t>
    </dgm:pt>
    <dgm:pt modelId="{EFACF40F-9C6F-40A0-8948-DC534F394104}" type="pres">
      <dgm:prSet presAssocID="{D820EF23-EE21-4C78-873C-5F9AC788EE47}" presName="bSpace" presStyleCnt="0"/>
      <dgm:spPr/>
    </dgm:pt>
    <dgm:pt modelId="{CE9CD88E-EB0B-4DBC-B394-2E383784F5FC}" type="pres">
      <dgm:prSet presAssocID="{D820EF23-EE21-4C78-873C-5F9AC788EE47}" presName="parBackupNorm" presStyleCnt="0"/>
      <dgm:spPr/>
    </dgm:pt>
    <dgm:pt modelId="{7DCE70CA-57B6-4374-A17E-36A6BCBFCB11}" type="pres">
      <dgm:prSet presAssocID="{1646D8E3-DFCB-4A2C-A086-89173A3CD9EF}" presName="parSpace" presStyleCnt="0"/>
      <dgm:spPr/>
    </dgm:pt>
    <dgm:pt modelId="{1A8D82B3-02F1-4C7D-B5EB-D5FE59FA4A65}" type="pres">
      <dgm:prSet presAssocID="{C6A5B98B-A402-4209-8C17-B7941248720C}" presName="desBackupLeftNorm" presStyleCnt="0"/>
      <dgm:spPr/>
    </dgm:pt>
    <dgm:pt modelId="{570CC55D-5BF7-41B9-939E-3156E25D302C}" type="pres">
      <dgm:prSet presAssocID="{C6A5B98B-A402-4209-8C17-B7941248720C}" presName="desComposite" presStyleCnt="0"/>
      <dgm:spPr/>
    </dgm:pt>
    <dgm:pt modelId="{1B7AA2A1-5FFA-48E5-B00C-CA6E340FCCDD}" type="pres">
      <dgm:prSet presAssocID="{C6A5B98B-A402-4209-8C17-B7941248720C}" presName="desCircle" presStyleLbl="node1" presStyleIdx="2" presStyleCnt="4"/>
      <dgm:spPr/>
    </dgm:pt>
    <dgm:pt modelId="{AFCE2CB2-8F34-4940-A264-6DE2549F0871}" type="pres">
      <dgm:prSet presAssocID="{C6A5B98B-A402-4209-8C17-B7941248720C}" presName="chTx" presStyleLbl="revTx" presStyleIdx="6" presStyleCnt="10"/>
      <dgm:spPr/>
      <dgm:t>
        <a:bodyPr/>
        <a:lstStyle/>
        <a:p>
          <a:endParaRPr lang="nl-NL"/>
        </a:p>
      </dgm:t>
    </dgm:pt>
    <dgm:pt modelId="{3382600D-2BA0-4D21-B977-A05B53379CF5}" type="pres">
      <dgm:prSet presAssocID="{C6A5B98B-A402-4209-8C17-B7941248720C}" presName="desTx" presStyleLbl="revTx" presStyleIdx="7" presStyleCnt="10">
        <dgm:presLayoutVars>
          <dgm:bulletEnabled val="1"/>
        </dgm:presLayoutVars>
      </dgm:prSet>
      <dgm:spPr/>
    </dgm:pt>
    <dgm:pt modelId="{5ECD2D38-C823-4A06-B469-B6A10FEDECE5}" type="pres">
      <dgm:prSet presAssocID="{C6A5B98B-A402-4209-8C17-B7941248720C}" presName="desBackupRightNorm" presStyleCnt="0"/>
      <dgm:spPr/>
    </dgm:pt>
    <dgm:pt modelId="{2DB0D0B4-FBF9-497E-8FE4-99ECCB6CB509}" type="pres">
      <dgm:prSet presAssocID="{B98CB5DD-88FA-4518-A21E-3F045BA7519F}" presName="desSpace" presStyleCnt="0"/>
      <dgm:spPr/>
    </dgm:pt>
    <dgm:pt modelId="{13D886ED-2F44-4CBA-BFBB-53C2DFDFD56B}" type="pres">
      <dgm:prSet presAssocID="{3C889A30-C744-4636-9E9A-04B806008F34}" presName="desBackupLeftNorm" presStyleCnt="0"/>
      <dgm:spPr/>
    </dgm:pt>
    <dgm:pt modelId="{6C6B2AF6-F96A-4047-9244-E4E033E03305}" type="pres">
      <dgm:prSet presAssocID="{3C889A30-C744-4636-9E9A-04B806008F34}" presName="desComposite" presStyleCnt="0"/>
      <dgm:spPr/>
    </dgm:pt>
    <dgm:pt modelId="{12F0FA6D-A9CD-4C8A-88A0-374D4997C739}" type="pres">
      <dgm:prSet presAssocID="{3C889A30-C744-4636-9E9A-04B806008F34}" presName="desCircle" presStyleLbl="node1" presStyleIdx="3" presStyleCnt="4"/>
      <dgm:spPr/>
    </dgm:pt>
    <dgm:pt modelId="{4280D0EE-7A6F-40E5-9BCB-2E803C7CE697}" type="pres">
      <dgm:prSet presAssocID="{3C889A30-C744-4636-9E9A-04B806008F34}" presName="chTx" presStyleLbl="revTx" presStyleIdx="8" presStyleCnt="10"/>
      <dgm:spPr/>
      <dgm:t>
        <a:bodyPr/>
        <a:lstStyle/>
        <a:p>
          <a:endParaRPr lang="nl-NL"/>
        </a:p>
      </dgm:t>
    </dgm:pt>
    <dgm:pt modelId="{CF2E2F1F-6E72-456F-90BE-B2225234703B}" type="pres">
      <dgm:prSet presAssocID="{3C889A30-C744-4636-9E9A-04B806008F34}" presName="desTx" presStyleLbl="revTx" presStyleIdx="9" presStyleCnt="10">
        <dgm:presLayoutVars>
          <dgm:bulletEnabled val="1"/>
        </dgm:presLayoutVars>
      </dgm:prSet>
      <dgm:spPr/>
    </dgm:pt>
    <dgm:pt modelId="{0CE2180E-39A0-4B96-B4A5-92AFA1FA4C0B}" type="pres">
      <dgm:prSet presAssocID="{3C889A30-C744-4636-9E9A-04B806008F34}" presName="desBackupRightNorm" presStyleCnt="0"/>
      <dgm:spPr/>
    </dgm:pt>
    <dgm:pt modelId="{49FAC55E-6D00-4083-ABC2-AEE71E1CE083}" type="pres">
      <dgm:prSet presAssocID="{7083297B-AC7A-4CDD-A256-4B8329A24999}" presName="desSpace" presStyleCnt="0"/>
      <dgm:spPr/>
    </dgm:pt>
  </dgm:ptLst>
  <dgm:cxnLst>
    <dgm:cxn modelId="{A372E2E1-D5E7-4827-9126-8DEFF316344D}" type="presOf" srcId="{C6A5B98B-A402-4209-8C17-B7941248720C}" destId="{AFCE2CB2-8F34-4940-A264-6DE2549F0871}" srcOrd="0" destOrd="0" presId="urn:microsoft.com/office/officeart/2008/layout/CircleAccentTimeline"/>
    <dgm:cxn modelId="{FA2484AC-7967-4277-AFC7-AC460B17B5BF}" srcId="{8BD52714-C0F6-4F0F-899C-D404E59353D1}" destId="{D820EF23-EE21-4C78-873C-5F9AC788EE47}" srcOrd="1" destOrd="0" parTransId="{D86287C0-0116-4395-B1FA-0415463FC3AE}" sibTransId="{1646D8E3-DFCB-4A2C-A086-89173A3CD9EF}"/>
    <dgm:cxn modelId="{B26F7516-9139-4153-BE71-4F5B41A84EF5}" type="presOf" srcId="{3A586609-AFC7-4907-A980-9F0325938249}" destId="{BCBD16E2-6C8E-4C24-8D85-9F2E07DF3042}" srcOrd="0" destOrd="0" presId="urn:microsoft.com/office/officeart/2008/layout/CircleAccentTimeline"/>
    <dgm:cxn modelId="{F0BEBF73-AAB5-4AD6-9E1C-7C031C7C7081}" type="presOf" srcId="{3C889A30-C744-4636-9E9A-04B806008F34}" destId="{4280D0EE-7A6F-40E5-9BCB-2E803C7CE697}" srcOrd="0" destOrd="0" presId="urn:microsoft.com/office/officeart/2008/layout/CircleAccentTimeline"/>
    <dgm:cxn modelId="{04900739-C72B-4D17-BBA5-91F6FB0A2BE6}" type="presOf" srcId="{F6DA7328-F834-4E0B-9D9B-DCA0EB37BE9B}" destId="{A2B576EB-370B-49D2-9B3F-1287E227BF46}" srcOrd="0" destOrd="0" presId="urn:microsoft.com/office/officeart/2008/layout/CircleAccentTimeline"/>
    <dgm:cxn modelId="{2A023AD0-CD2F-4CEE-BA1A-6EC42ACB4E54}" type="presOf" srcId="{8BD52714-C0F6-4F0F-899C-D404E59353D1}" destId="{399DA6B3-6D2E-4253-816B-3E749923C415}" srcOrd="0" destOrd="0" presId="urn:microsoft.com/office/officeart/2008/layout/CircleAccentTimeline"/>
    <dgm:cxn modelId="{3597FE43-0907-4F8B-AEDB-D11CC9EA2CBF}" type="presOf" srcId="{29FE1FC9-F426-4369-AB15-B5D7F1FDB98B}" destId="{1E310EA1-66D7-472B-B02A-C4BD47DADCAE}" srcOrd="0" destOrd="0" presId="urn:microsoft.com/office/officeart/2008/layout/CircleAccentTimeline"/>
    <dgm:cxn modelId="{1FFD815F-5D1C-46E5-BD3F-4B271DDB3B5A}" srcId="{3A586609-AFC7-4907-A980-9F0325938249}" destId="{F6DA7328-F834-4E0B-9D9B-DCA0EB37BE9B}" srcOrd="1" destOrd="0" parTransId="{75E8EB8E-35D5-4C99-AEB9-578E6A30E190}" sibTransId="{D5A7B3CB-7CF3-4B48-8F42-05A57FB2936B}"/>
    <dgm:cxn modelId="{20130687-954B-41B7-B77D-A79D4F7ECF31}" srcId="{3A586609-AFC7-4907-A980-9F0325938249}" destId="{29FE1FC9-F426-4369-AB15-B5D7F1FDB98B}" srcOrd="0" destOrd="0" parTransId="{B46FF009-751E-4610-8A41-6C6477AB2A21}" sibTransId="{A11DFA7E-9110-4012-BF9F-2DA4CFB288FE}"/>
    <dgm:cxn modelId="{E963C26C-614A-4538-9EF4-671D09EF7DEA}" type="presOf" srcId="{D820EF23-EE21-4C78-873C-5F9AC788EE47}" destId="{1D67F8C4-48C1-4511-9E15-FA38942A1D0D}" srcOrd="0" destOrd="0" presId="urn:microsoft.com/office/officeart/2008/layout/CircleAccentTimeline"/>
    <dgm:cxn modelId="{FC1117A1-71A5-451F-9DC8-ED1FB80A9805}" srcId="{8BD52714-C0F6-4F0F-899C-D404E59353D1}" destId="{3A586609-AFC7-4907-A980-9F0325938249}" srcOrd="0" destOrd="0" parTransId="{0E2077A8-A9C6-46D6-A5BF-20FC8B4E4151}" sibTransId="{D688B503-42A9-4AF3-BD75-CECB29165001}"/>
    <dgm:cxn modelId="{7ACB33BF-BBA0-49E7-9920-A55E140C8F2F}" srcId="{D820EF23-EE21-4C78-873C-5F9AC788EE47}" destId="{3C889A30-C744-4636-9E9A-04B806008F34}" srcOrd="1" destOrd="0" parTransId="{739B1BD3-5887-4C91-9D19-59D6A84212FE}" sibTransId="{7083297B-AC7A-4CDD-A256-4B8329A24999}"/>
    <dgm:cxn modelId="{CC57E306-47A3-4948-8260-4A8F5336B3B2}" srcId="{D820EF23-EE21-4C78-873C-5F9AC788EE47}" destId="{C6A5B98B-A402-4209-8C17-B7941248720C}" srcOrd="0" destOrd="0" parTransId="{3B29F94D-DB0A-4ED5-834C-860BFDC68AC2}" sibTransId="{B98CB5DD-88FA-4518-A21E-3F045BA7519F}"/>
    <dgm:cxn modelId="{1AB9ADA0-AD86-44B2-AF40-59DFE5BD8494}" type="presParOf" srcId="{399DA6B3-6D2E-4253-816B-3E749923C415}" destId="{7990E483-8E93-4FF7-8EE8-37E7916B4723}" srcOrd="0" destOrd="0" presId="urn:microsoft.com/office/officeart/2008/layout/CircleAccentTimeline"/>
    <dgm:cxn modelId="{1E192EEC-E0C6-4813-843D-585A61FED100}" type="presParOf" srcId="{7990E483-8E93-4FF7-8EE8-37E7916B4723}" destId="{6D3F92C5-DE75-4B14-A85F-03BD21075745}" srcOrd="0" destOrd="0" presId="urn:microsoft.com/office/officeart/2008/layout/CircleAccentTimeline"/>
    <dgm:cxn modelId="{1AA3ECE9-F060-4C11-868E-21D597FA7440}" type="presParOf" srcId="{7990E483-8E93-4FF7-8EE8-37E7916B4723}" destId="{BCBD16E2-6C8E-4C24-8D85-9F2E07DF3042}" srcOrd="1" destOrd="0" presId="urn:microsoft.com/office/officeart/2008/layout/CircleAccentTimeline"/>
    <dgm:cxn modelId="{B629CD97-619D-437C-83B3-F8D203D18B5B}" type="presParOf" srcId="{7990E483-8E93-4FF7-8EE8-37E7916B4723}" destId="{B5B29879-7FA2-45E3-9922-3CD6036103A7}" srcOrd="2" destOrd="0" presId="urn:microsoft.com/office/officeart/2008/layout/CircleAccentTimeline"/>
    <dgm:cxn modelId="{E0999909-C440-4421-87D3-BFA639D104D4}" type="presParOf" srcId="{399DA6B3-6D2E-4253-816B-3E749923C415}" destId="{F2286A9B-D27F-42D0-9E59-18E64C853AE0}" srcOrd="1" destOrd="0" presId="urn:microsoft.com/office/officeart/2008/layout/CircleAccentTimeline"/>
    <dgm:cxn modelId="{E58E2638-2AC2-46AB-A0F4-6EBF1DCBE97B}" type="presParOf" srcId="{399DA6B3-6D2E-4253-816B-3E749923C415}" destId="{C96CEC3C-3844-46C8-BEAD-F8C056CA3F1F}" srcOrd="2" destOrd="0" presId="urn:microsoft.com/office/officeart/2008/layout/CircleAccentTimeline"/>
    <dgm:cxn modelId="{2EC92B3C-0FD3-4AF4-B739-CFCF8B28DD76}" type="presParOf" srcId="{399DA6B3-6D2E-4253-816B-3E749923C415}" destId="{8CC2A3A6-9344-453B-9DEB-D6F8345F0825}" srcOrd="3" destOrd="0" presId="urn:microsoft.com/office/officeart/2008/layout/CircleAccentTimeline"/>
    <dgm:cxn modelId="{836A9E98-43F5-47BA-8026-46741726A7F0}" type="presParOf" srcId="{399DA6B3-6D2E-4253-816B-3E749923C415}" destId="{F11F9570-9350-4B4B-BDF7-A5E3BB9F9B83}" srcOrd="4" destOrd="0" presId="urn:microsoft.com/office/officeart/2008/layout/CircleAccentTimeline"/>
    <dgm:cxn modelId="{648FB96D-9C64-4C87-851E-CF0B78930418}" type="presParOf" srcId="{F11F9570-9350-4B4B-BDF7-A5E3BB9F9B83}" destId="{3E0BF1B6-DDD4-4181-95D6-A8CE751570AD}" srcOrd="0" destOrd="0" presId="urn:microsoft.com/office/officeart/2008/layout/CircleAccentTimeline"/>
    <dgm:cxn modelId="{8AAFE24E-3760-4E54-8795-E64AFE14F1D3}" type="presParOf" srcId="{F11F9570-9350-4B4B-BDF7-A5E3BB9F9B83}" destId="{1E310EA1-66D7-472B-B02A-C4BD47DADCAE}" srcOrd="1" destOrd="0" presId="urn:microsoft.com/office/officeart/2008/layout/CircleAccentTimeline"/>
    <dgm:cxn modelId="{F3BA20F0-2AA9-4A4E-9986-2A7DDDB4A10D}" type="presParOf" srcId="{F11F9570-9350-4B4B-BDF7-A5E3BB9F9B83}" destId="{4D2545B8-ED90-4414-A4FB-C1EAF0E223A9}" srcOrd="2" destOrd="0" presId="urn:microsoft.com/office/officeart/2008/layout/CircleAccentTimeline"/>
    <dgm:cxn modelId="{D867E5C5-B401-4391-AF56-227E755DE0FB}" type="presParOf" srcId="{399DA6B3-6D2E-4253-816B-3E749923C415}" destId="{C42B0E4D-3CB2-48ED-8170-DA347C38F67C}" srcOrd="5" destOrd="0" presId="urn:microsoft.com/office/officeart/2008/layout/CircleAccentTimeline"/>
    <dgm:cxn modelId="{0181032B-EA18-4A2E-A3DF-75ED88775F2B}" type="presParOf" srcId="{399DA6B3-6D2E-4253-816B-3E749923C415}" destId="{A21C1A5C-7D2D-492D-811E-28021077610E}" srcOrd="6" destOrd="0" presId="urn:microsoft.com/office/officeart/2008/layout/CircleAccentTimeline"/>
    <dgm:cxn modelId="{F3962820-EB10-48E9-96E4-229AA1EEAD6C}" type="presParOf" srcId="{399DA6B3-6D2E-4253-816B-3E749923C415}" destId="{F44736E1-A712-4E61-A5FD-8AE6151C7ED4}" srcOrd="7" destOrd="0" presId="urn:microsoft.com/office/officeart/2008/layout/CircleAccentTimeline"/>
    <dgm:cxn modelId="{2E4894C0-F06F-4C1F-BDDA-B68FE4116A36}" type="presParOf" srcId="{399DA6B3-6D2E-4253-816B-3E749923C415}" destId="{6CAD0F95-B578-4E93-BFA5-85351C0AC1F7}" srcOrd="8" destOrd="0" presId="urn:microsoft.com/office/officeart/2008/layout/CircleAccentTimeline"/>
    <dgm:cxn modelId="{CF657737-0502-400E-B9E5-9264C8941893}" type="presParOf" srcId="{6CAD0F95-B578-4E93-BFA5-85351C0AC1F7}" destId="{8508E112-4753-485A-ACF4-4002901A4EA9}" srcOrd="0" destOrd="0" presId="urn:microsoft.com/office/officeart/2008/layout/CircleAccentTimeline"/>
    <dgm:cxn modelId="{60D606C9-B6DB-4FBF-8033-BBBBDE4970F4}" type="presParOf" srcId="{6CAD0F95-B578-4E93-BFA5-85351C0AC1F7}" destId="{A2B576EB-370B-49D2-9B3F-1287E227BF46}" srcOrd="1" destOrd="0" presId="urn:microsoft.com/office/officeart/2008/layout/CircleAccentTimeline"/>
    <dgm:cxn modelId="{07B6A788-3BDE-4980-83B3-4B1518452B2D}" type="presParOf" srcId="{6CAD0F95-B578-4E93-BFA5-85351C0AC1F7}" destId="{8FE07836-DBAE-4F67-8519-95E3621C5F42}" srcOrd="2" destOrd="0" presId="urn:microsoft.com/office/officeart/2008/layout/CircleAccentTimeline"/>
    <dgm:cxn modelId="{345ADBD0-DA50-422F-BCFE-C6EA0B808342}" type="presParOf" srcId="{399DA6B3-6D2E-4253-816B-3E749923C415}" destId="{212D94ED-5FB0-4B74-B61A-3678C0FB3D3A}" srcOrd="9" destOrd="0" presId="urn:microsoft.com/office/officeart/2008/layout/CircleAccentTimeline"/>
    <dgm:cxn modelId="{0E0A3E55-2098-481D-91D8-F1FF429285DA}" type="presParOf" srcId="{399DA6B3-6D2E-4253-816B-3E749923C415}" destId="{00DB9E0D-D3C3-4887-B555-85A864B23247}" srcOrd="10" destOrd="0" presId="urn:microsoft.com/office/officeart/2008/layout/CircleAccentTimeline"/>
    <dgm:cxn modelId="{6773CE6A-9454-423E-85F0-3DD7E5C52691}" type="presParOf" srcId="{399DA6B3-6D2E-4253-816B-3E749923C415}" destId="{B37B40A4-C945-4257-BD40-CDD07DF3D700}" srcOrd="11" destOrd="0" presId="urn:microsoft.com/office/officeart/2008/layout/CircleAccentTimeline"/>
    <dgm:cxn modelId="{25BB534F-B2C3-4080-AA45-529253C80757}" type="presParOf" srcId="{B37B40A4-C945-4257-BD40-CDD07DF3D700}" destId="{2F3E639E-AFB9-4CF6-AF11-8E15765033E7}" srcOrd="0" destOrd="0" presId="urn:microsoft.com/office/officeart/2008/layout/CircleAccentTimeline"/>
    <dgm:cxn modelId="{9AC0736D-CA91-4ADE-A1E0-0AD0B9B05AA1}" type="presParOf" srcId="{B37B40A4-C945-4257-BD40-CDD07DF3D700}" destId="{1D67F8C4-48C1-4511-9E15-FA38942A1D0D}" srcOrd="1" destOrd="0" presId="urn:microsoft.com/office/officeart/2008/layout/CircleAccentTimeline"/>
    <dgm:cxn modelId="{A8FD7CF5-69FB-4761-B5EA-30AD5EB41943}" type="presParOf" srcId="{B37B40A4-C945-4257-BD40-CDD07DF3D700}" destId="{EFACF40F-9C6F-40A0-8948-DC534F394104}" srcOrd="2" destOrd="0" presId="urn:microsoft.com/office/officeart/2008/layout/CircleAccentTimeline"/>
    <dgm:cxn modelId="{D7505D7A-9485-4B53-9144-387DECBB46CF}" type="presParOf" srcId="{399DA6B3-6D2E-4253-816B-3E749923C415}" destId="{CE9CD88E-EB0B-4DBC-B394-2E383784F5FC}" srcOrd="12" destOrd="0" presId="urn:microsoft.com/office/officeart/2008/layout/CircleAccentTimeline"/>
    <dgm:cxn modelId="{42842034-F269-4544-A3C0-338B30CB627D}" type="presParOf" srcId="{399DA6B3-6D2E-4253-816B-3E749923C415}" destId="{7DCE70CA-57B6-4374-A17E-36A6BCBFCB11}" srcOrd="13" destOrd="0" presId="urn:microsoft.com/office/officeart/2008/layout/CircleAccentTimeline"/>
    <dgm:cxn modelId="{5064515B-7E32-4F26-A113-852D41688CFB}" type="presParOf" srcId="{399DA6B3-6D2E-4253-816B-3E749923C415}" destId="{1A8D82B3-02F1-4C7D-B5EB-D5FE59FA4A65}" srcOrd="14" destOrd="0" presId="urn:microsoft.com/office/officeart/2008/layout/CircleAccentTimeline"/>
    <dgm:cxn modelId="{69C1E592-E9FA-4782-8B0F-574EC7E7609E}" type="presParOf" srcId="{399DA6B3-6D2E-4253-816B-3E749923C415}" destId="{570CC55D-5BF7-41B9-939E-3156E25D302C}" srcOrd="15" destOrd="0" presId="urn:microsoft.com/office/officeart/2008/layout/CircleAccentTimeline"/>
    <dgm:cxn modelId="{DC913027-9B0D-473E-8B34-8B26ACA664FB}" type="presParOf" srcId="{570CC55D-5BF7-41B9-939E-3156E25D302C}" destId="{1B7AA2A1-5FFA-48E5-B00C-CA6E340FCCDD}" srcOrd="0" destOrd="0" presId="urn:microsoft.com/office/officeart/2008/layout/CircleAccentTimeline"/>
    <dgm:cxn modelId="{19AB0DD1-24EA-4864-B422-700D5B7952FA}" type="presParOf" srcId="{570CC55D-5BF7-41B9-939E-3156E25D302C}" destId="{AFCE2CB2-8F34-4940-A264-6DE2549F0871}" srcOrd="1" destOrd="0" presId="urn:microsoft.com/office/officeart/2008/layout/CircleAccentTimeline"/>
    <dgm:cxn modelId="{F3D68F7F-F94A-450B-825E-6052DFF164FA}" type="presParOf" srcId="{570CC55D-5BF7-41B9-939E-3156E25D302C}" destId="{3382600D-2BA0-4D21-B977-A05B53379CF5}" srcOrd="2" destOrd="0" presId="urn:microsoft.com/office/officeart/2008/layout/CircleAccentTimeline"/>
    <dgm:cxn modelId="{12BBEB39-D2B3-4AA0-BCF5-0C53A406A0F5}" type="presParOf" srcId="{399DA6B3-6D2E-4253-816B-3E749923C415}" destId="{5ECD2D38-C823-4A06-B469-B6A10FEDECE5}" srcOrd="16" destOrd="0" presId="urn:microsoft.com/office/officeart/2008/layout/CircleAccentTimeline"/>
    <dgm:cxn modelId="{B9859A14-3465-42EE-A91F-F2596E3E24E3}" type="presParOf" srcId="{399DA6B3-6D2E-4253-816B-3E749923C415}" destId="{2DB0D0B4-FBF9-497E-8FE4-99ECCB6CB509}" srcOrd="17" destOrd="0" presId="urn:microsoft.com/office/officeart/2008/layout/CircleAccentTimeline"/>
    <dgm:cxn modelId="{0697FF02-3221-43C7-A66A-5E0EBEE87372}" type="presParOf" srcId="{399DA6B3-6D2E-4253-816B-3E749923C415}" destId="{13D886ED-2F44-4CBA-BFBB-53C2DFDFD56B}" srcOrd="18" destOrd="0" presId="urn:microsoft.com/office/officeart/2008/layout/CircleAccentTimeline"/>
    <dgm:cxn modelId="{5ED3F615-F8E8-4ACD-9A54-1EECC5521D07}" type="presParOf" srcId="{399DA6B3-6D2E-4253-816B-3E749923C415}" destId="{6C6B2AF6-F96A-4047-9244-E4E033E03305}" srcOrd="19" destOrd="0" presId="urn:microsoft.com/office/officeart/2008/layout/CircleAccentTimeline"/>
    <dgm:cxn modelId="{13E3C292-06EB-406E-B86D-564252A7EAF7}" type="presParOf" srcId="{6C6B2AF6-F96A-4047-9244-E4E033E03305}" destId="{12F0FA6D-A9CD-4C8A-88A0-374D4997C739}" srcOrd="0" destOrd="0" presId="urn:microsoft.com/office/officeart/2008/layout/CircleAccentTimeline"/>
    <dgm:cxn modelId="{29FB1EA9-8F0E-4602-833C-4B188B893411}" type="presParOf" srcId="{6C6B2AF6-F96A-4047-9244-E4E033E03305}" destId="{4280D0EE-7A6F-40E5-9BCB-2E803C7CE697}" srcOrd="1" destOrd="0" presId="urn:microsoft.com/office/officeart/2008/layout/CircleAccentTimeline"/>
    <dgm:cxn modelId="{A73AEA8E-D435-49F7-A6CD-D2971C45E740}" type="presParOf" srcId="{6C6B2AF6-F96A-4047-9244-E4E033E03305}" destId="{CF2E2F1F-6E72-456F-90BE-B2225234703B}" srcOrd="2" destOrd="0" presId="urn:microsoft.com/office/officeart/2008/layout/CircleAccentTimeline"/>
    <dgm:cxn modelId="{3BE163A1-1F67-495F-913F-5336924E8104}" type="presParOf" srcId="{399DA6B3-6D2E-4253-816B-3E749923C415}" destId="{0CE2180E-39A0-4B96-B4A5-92AFA1FA4C0B}" srcOrd="20" destOrd="0" presId="urn:microsoft.com/office/officeart/2008/layout/CircleAccentTimeline"/>
    <dgm:cxn modelId="{9F5D35D2-A7B1-475A-B1F7-CB11B087EFE5}" type="presParOf" srcId="{399DA6B3-6D2E-4253-816B-3E749923C415}" destId="{49FAC55E-6D00-4083-ABC2-AEE71E1CE083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46308-040A-4EBC-98A8-886FE2AF89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6331C0-7A43-4908-AD6C-86E0C5AC880F}">
      <dgm:prSet phldrT="[Tekst]" custT="1"/>
      <dgm:spPr/>
      <dgm:t>
        <a:bodyPr/>
        <a:lstStyle/>
        <a:p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Strategic focus &amp; </a:t>
          </a:r>
          <a:r>
            <a:rPr lang="nl-NL" sz="1600" noProof="0" dirty="0" err="1">
              <a:latin typeface="Arial" panose="020B0604020202020204" pitchFamily="34" charset="0"/>
              <a:cs typeface="Arial" panose="020B0604020202020204" pitchFamily="34" charset="0"/>
            </a:rPr>
            <a:t>future</a:t>
          </a:r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600" noProof="0" dirty="0" err="1">
              <a:latin typeface="Arial" panose="020B0604020202020204" pitchFamily="34" charset="0"/>
              <a:cs typeface="Arial" panose="020B0604020202020204" pitchFamily="34" charset="0"/>
            </a:rPr>
            <a:t>orientation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2ECB8-D95A-4D00-8600-6F425FCCB4BA}" type="parTrans" cxnId="{C95A848C-EA21-446C-8C9E-B80F681A9B60}">
      <dgm:prSet/>
      <dgm:spPr/>
      <dgm:t>
        <a:bodyPr/>
        <a:lstStyle/>
        <a:p>
          <a:endParaRPr lang="nl-NL"/>
        </a:p>
      </dgm:t>
    </dgm:pt>
    <dgm:pt modelId="{508A6654-D579-4D0D-B294-20966CC0685E}" type="sibTrans" cxnId="{C95A848C-EA21-446C-8C9E-B80F681A9B60}">
      <dgm:prSet/>
      <dgm:spPr/>
      <dgm:t>
        <a:bodyPr/>
        <a:lstStyle/>
        <a:p>
          <a:endParaRPr lang="nl-NL"/>
        </a:p>
      </dgm:t>
    </dgm:pt>
    <dgm:pt modelId="{835F865C-0761-425C-9B0E-8A56482F278B}">
      <dgm:prSet custT="1"/>
      <dgm:spPr/>
      <dgm:t>
        <a:bodyPr/>
        <a:lstStyle/>
        <a:p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Connectivity of information</a:t>
          </a:r>
        </a:p>
      </dgm:t>
    </dgm:pt>
    <dgm:pt modelId="{E2174BCD-2F12-46F5-A7B6-1849B6D8C125}" type="parTrans" cxnId="{632F336D-1330-4963-ADEA-06E68513C286}">
      <dgm:prSet/>
      <dgm:spPr/>
      <dgm:t>
        <a:bodyPr/>
        <a:lstStyle/>
        <a:p>
          <a:endParaRPr lang="nl-NL"/>
        </a:p>
      </dgm:t>
    </dgm:pt>
    <dgm:pt modelId="{BA107968-0872-4AFD-AE6D-720D8E60D347}" type="sibTrans" cxnId="{632F336D-1330-4963-ADEA-06E68513C286}">
      <dgm:prSet/>
      <dgm:spPr/>
      <dgm:t>
        <a:bodyPr/>
        <a:lstStyle/>
        <a:p>
          <a:endParaRPr lang="nl-NL"/>
        </a:p>
      </dgm:t>
    </dgm:pt>
    <dgm:pt modelId="{C42668E6-FFBB-4ED9-9E47-E728AA817BB2}">
      <dgm:prSet custT="1"/>
      <dgm:spPr/>
      <dgm:t>
        <a:bodyPr/>
        <a:lstStyle/>
        <a:p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Stakeholder relationships</a:t>
          </a:r>
        </a:p>
      </dgm:t>
    </dgm:pt>
    <dgm:pt modelId="{446FB282-1B35-4B83-BCD3-30CB8AC5BA39}" type="parTrans" cxnId="{A822832A-6C5E-46AA-A16E-FE17DE94AF4E}">
      <dgm:prSet/>
      <dgm:spPr/>
      <dgm:t>
        <a:bodyPr/>
        <a:lstStyle/>
        <a:p>
          <a:endParaRPr lang="nl-NL"/>
        </a:p>
      </dgm:t>
    </dgm:pt>
    <dgm:pt modelId="{B9AE635D-C313-476A-8819-C7035D76680D}" type="sibTrans" cxnId="{A822832A-6C5E-46AA-A16E-FE17DE94AF4E}">
      <dgm:prSet/>
      <dgm:spPr/>
      <dgm:t>
        <a:bodyPr/>
        <a:lstStyle/>
        <a:p>
          <a:endParaRPr lang="nl-NL"/>
        </a:p>
      </dgm:t>
    </dgm:pt>
    <dgm:pt modelId="{BDD23B0E-B005-49AD-8A22-825751F7E0E5}">
      <dgm:prSet custT="1"/>
      <dgm:spPr/>
      <dgm:t>
        <a:bodyPr/>
        <a:lstStyle/>
        <a:p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Materiality</a:t>
          </a:r>
        </a:p>
      </dgm:t>
    </dgm:pt>
    <dgm:pt modelId="{DB3E9ADB-9C0E-4299-B9DB-F97ED187274D}" type="parTrans" cxnId="{C4248745-0577-4FD1-9292-D47CC43A9C40}">
      <dgm:prSet/>
      <dgm:spPr/>
      <dgm:t>
        <a:bodyPr/>
        <a:lstStyle/>
        <a:p>
          <a:endParaRPr lang="nl-NL"/>
        </a:p>
      </dgm:t>
    </dgm:pt>
    <dgm:pt modelId="{CF8A5D7A-2976-452D-96DD-64CA16FBDAF1}" type="sibTrans" cxnId="{C4248745-0577-4FD1-9292-D47CC43A9C40}">
      <dgm:prSet/>
      <dgm:spPr/>
      <dgm:t>
        <a:bodyPr/>
        <a:lstStyle/>
        <a:p>
          <a:endParaRPr lang="nl-NL"/>
        </a:p>
      </dgm:t>
    </dgm:pt>
    <dgm:pt modelId="{BFD3858B-3841-47B5-8087-1DAE66DE64F2}">
      <dgm:prSet custT="1"/>
      <dgm:spPr/>
      <dgm:t>
        <a:bodyPr/>
        <a:lstStyle/>
        <a:p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Conciseness</a:t>
          </a:r>
        </a:p>
      </dgm:t>
    </dgm:pt>
    <dgm:pt modelId="{3B0CEE35-18C1-45B4-9D72-DF2B12FD1716}" type="parTrans" cxnId="{40E9733F-DAE6-4245-8EA9-5827A7277DEE}">
      <dgm:prSet/>
      <dgm:spPr/>
      <dgm:t>
        <a:bodyPr/>
        <a:lstStyle/>
        <a:p>
          <a:endParaRPr lang="nl-NL"/>
        </a:p>
      </dgm:t>
    </dgm:pt>
    <dgm:pt modelId="{623DA7DC-6404-4F2E-A263-C6C796E8FF98}" type="sibTrans" cxnId="{40E9733F-DAE6-4245-8EA9-5827A7277DEE}">
      <dgm:prSet/>
      <dgm:spPr/>
      <dgm:t>
        <a:bodyPr/>
        <a:lstStyle/>
        <a:p>
          <a:endParaRPr lang="nl-NL"/>
        </a:p>
      </dgm:t>
    </dgm:pt>
    <dgm:pt modelId="{EB3FD201-390E-40CE-84AB-77127FB03202}">
      <dgm:prSet custT="1"/>
      <dgm:spPr/>
      <dgm:t>
        <a:bodyPr/>
        <a:lstStyle/>
        <a:p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Reliability &amp; completeness</a:t>
          </a:r>
        </a:p>
      </dgm:t>
    </dgm:pt>
    <dgm:pt modelId="{428A3C40-40B2-437C-B3E0-85BC0503AEB0}" type="parTrans" cxnId="{F3858C7F-1CED-474A-A751-36B3498D0972}">
      <dgm:prSet/>
      <dgm:spPr/>
      <dgm:t>
        <a:bodyPr/>
        <a:lstStyle/>
        <a:p>
          <a:endParaRPr lang="nl-NL"/>
        </a:p>
      </dgm:t>
    </dgm:pt>
    <dgm:pt modelId="{514222CB-D174-4ECE-8313-AA8A0F046A41}" type="sibTrans" cxnId="{F3858C7F-1CED-474A-A751-36B3498D0972}">
      <dgm:prSet/>
      <dgm:spPr/>
      <dgm:t>
        <a:bodyPr/>
        <a:lstStyle/>
        <a:p>
          <a:endParaRPr lang="nl-NL"/>
        </a:p>
      </dgm:t>
    </dgm:pt>
    <dgm:pt modelId="{2DFA08BA-C244-46B1-BDD2-A961B3604952}">
      <dgm:prSet custT="1"/>
      <dgm:spPr/>
      <dgm:t>
        <a:bodyPr/>
        <a:lstStyle/>
        <a:p>
          <a:r>
            <a:rPr lang="nl-NL" sz="1600" noProof="0" dirty="0">
              <a:latin typeface="Arial" panose="020B0604020202020204" pitchFamily="34" charset="0"/>
              <a:cs typeface="Arial" panose="020B0604020202020204" pitchFamily="34" charset="0"/>
            </a:rPr>
            <a:t>Consistency &amp; comparability</a:t>
          </a:r>
        </a:p>
      </dgm:t>
    </dgm:pt>
    <dgm:pt modelId="{68674824-FBDD-4EE4-8ED3-63B29B077C73}" type="parTrans" cxnId="{CDA8223A-C37F-442B-B0F2-E7C44AD7DEF2}">
      <dgm:prSet/>
      <dgm:spPr/>
      <dgm:t>
        <a:bodyPr/>
        <a:lstStyle/>
        <a:p>
          <a:endParaRPr lang="nl-NL"/>
        </a:p>
      </dgm:t>
    </dgm:pt>
    <dgm:pt modelId="{F4ECF45E-2A72-4234-A851-36D664649621}" type="sibTrans" cxnId="{CDA8223A-C37F-442B-B0F2-E7C44AD7DEF2}">
      <dgm:prSet/>
      <dgm:spPr/>
      <dgm:t>
        <a:bodyPr/>
        <a:lstStyle/>
        <a:p>
          <a:endParaRPr lang="nl-NL"/>
        </a:p>
      </dgm:t>
    </dgm:pt>
    <dgm:pt modelId="{FF3853D1-C3FF-46B7-82E6-A1C726DA4316}">
      <dgm:prSet custT="1"/>
      <dgm:spPr/>
      <dgm:t>
        <a:bodyPr/>
        <a:lstStyle/>
        <a:p>
          <a:endParaRPr lang="nl-NL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8E595-6992-4242-BA95-C5219DA4C404}" type="parTrans" cxnId="{D1A2DB14-EF26-4DAA-BAB4-A3DDDFCD80FC}">
      <dgm:prSet/>
      <dgm:spPr/>
      <dgm:t>
        <a:bodyPr/>
        <a:lstStyle/>
        <a:p>
          <a:endParaRPr lang="nl-NL"/>
        </a:p>
      </dgm:t>
    </dgm:pt>
    <dgm:pt modelId="{81CE2725-0B4B-44B6-9039-728A8D704ADD}" type="sibTrans" cxnId="{D1A2DB14-EF26-4DAA-BAB4-A3DDDFCD80FC}">
      <dgm:prSet/>
      <dgm:spPr/>
      <dgm:t>
        <a:bodyPr/>
        <a:lstStyle/>
        <a:p>
          <a:endParaRPr lang="nl-NL"/>
        </a:p>
      </dgm:t>
    </dgm:pt>
    <dgm:pt modelId="{3D349D40-51FD-4BFD-9E9F-9320BC21A489}" type="pres">
      <dgm:prSet presAssocID="{EA246308-040A-4EBC-98A8-886FE2AF89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00F5B5A8-9600-4222-AD7E-08BA264F0838}" type="pres">
      <dgm:prSet presAssocID="{EA246308-040A-4EBC-98A8-886FE2AF89FA}" presName="Name1" presStyleCnt="0"/>
      <dgm:spPr/>
    </dgm:pt>
    <dgm:pt modelId="{03746CB9-F322-42F2-8A8A-747F995484A5}" type="pres">
      <dgm:prSet presAssocID="{EA246308-040A-4EBC-98A8-886FE2AF89FA}" presName="cycle" presStyleCnt="0"/>
      <dgm:spPr/>
    </dgm:pt>
    <dgm:pt modelId="{054C9B74-28D7-41F4-A579-779810DA3B13}" type="pres">
      <dgm:prSet presAssocID="{EA246308-040A-4EBC-98A8-886FE2AF89FA}" presName="srcNode" presStyleLbl="node1" presStyleIdx="0" presStyleCnt="7"/>
      <dgm:spPr/>
    </dgm:pt>
    <dgm:pt modelId="{C14FE9B0-1798-42C3-A57F-9C8EF311A27D}" type="pres">
      <dgm:prSet presAssocID="{EA246308-040A-4EBC-98A8-886FE2AF89FA}" presName="conn" presStyleLbl="parChTrans1D2" presStyleIdx="0" presStyleCnt="1"/>
      <dgm:spPr/>
      <dgm:t>
        <a:bodyPr/>
        <a:lstStyle/>
        <a:p>
          <a:endParaRPr lang="nl-NL"/>
        </a:p>
      </dgm:t>
    </dgm:pt>
    <dgm:pt modelId="{83BF9D66-D210-4C03-8E90-972118E39064}" type="pres">
      <dgm:prSet presAssocID="{EA246308-040A-4EBC-98A8-886FE2AF89FA}" presName="extraNode" presStyleLbl="node1" presStyleIdx="0" presStyleCnt="7"/>
      <dgm:spPr/>
    </dgm:pt>
    <dgm:pt modelId="{943F9DB0-8B1D-4F2C-817C-A4578CC9FACF}" type="pres">
      <dgm:prSet presAssocID="{EA246308-040A-4EBC-98A8-886FE2AF89FA}" presName="dstNode" presStyleLbl="node1" presStyleIdx="0" presStyleCnt="7"/>
      <dgm:spPr/>
    </dgm:pt>
    <dgm:pt modelId="{101BEA7D-7526-400E-BE64-6A00B85B5271}" type="pres">
      <dgm:prSet presAssocID="{B46331C0-7A43-4908-AD6C-86E0C5AC880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2AB49D-7D67-4FB6-B553-5CB43BBB75C9}" type="pres">
      <dgm:prSet presAssocID="{B46331C0-7A43-4908-AD6C-86E0C5AC880F}" presName="accent_1" presStyleCnt="0"/>
      <dgm:spPr/>
    </dgm:pt>
    <dgm:pt modelId="{F637D821-50AA-4EA4-8DA6-A86F54E6B14F}" type="pres">
      <dgm:prSet presAssocID="{B46331C0-7A43-4908-AD6C-86E0C5AC880F}" presName="accentRepeatNode" presStyleLbl="solidFgAcc1" presStyleIdx="0" presStyleCnt="7"/>
      <dgm:spPr/>
    </dgm:pt>
    <dgm:pt modelId="{620763EB-A5C6-49F8-8544-51D8D4C1468B}" type="pres">
      <dgm:prSet presAssocID="{835F865C-0761-425C-9B0E-8A56482F278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D9C06F-FEE4-47D5-AE10-8530BA2876CF}" type="pres">
      <dgm:prSet presAssocID="{835F865C-0761-425C-9B0E-8A56482F278B}" presName="accent_2" presStyleCnt="0"/>
      <dgm:spPr/>
    </dgm:pt>
    <dgm:pt modelId="{498B7ACE-013F-4965-83D1-1BA3EE44A6B3}" type="pres">
      <dgm:prSet presAssocID="{835F865C-0761-425C-9B0E-8A56482F278B}" presName="accentRepeatNode" presStyleLbl="solidFgAcc1" presStyleIdx="1" presStyleCnt="7"/>
      <dgm:spPr/>
    </dgm:pt>
    <dgm:pt modelId="{CB3DB7E4-2A58-429B-8B67-804962F0197D}" type="pres">
      <dgm:prSet presAssocID="{C42668E6-FFBB-4ED9-9E47-E728AA817BB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8F027B-922F-4D45-A951-FB3FD6C4CFE6}" type="pres">
      <dgm:prSet presAssocID="{C42668E6-FFBB-4ED9-9E47-E728AA817BB2}" presName="accent_3" presStyleCnt="0"/>
      <dgm:spPr/>
    </dgm:pt>
    <dgm:pt modelId="{B5EF9C99-4778-43F7-B2AD-F665FA6AC42D}" type="pres">
      <dgm:prSet presAssocID="{C42668E6-FFBB-4ED9-9E47-E728AA817BB2}" presName="accentRepeatNode" presStyleLbl="solidFgAcc1" presStyleIdx="2" presStyleCnt="7"/>
      <dgm:spPr/>
    </dgm:pt>
    <dgm:pt modelId="{BB1215F8-4575-457D-B115-2EB5C5A07E94}" type="pres">
      <dgm:prSet presAssocID="{BDD23B0E-B005-49AD-8A22-825751F7E0E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A1F99BA-3FFD-49FA-B215-2E3E0F8C1B86}" type="pres">
      <dgm:prSet presAssocID="{BDD23B0E-B005-49AD-8A22-825751F7E0E5}" presName="accent_4" presStyleCnt="0"/>
      <dgm:spPr/>
    </dgm:pt>
    <dgm:pt modelId="{D4AC3313-43CA-4D3B-887F-D8439066599C}" type="pres">
      <dgm:prSet presAssocID="{BDD23B0E-B005-49AD-8A22-825751F7E0E5}" presName="accentRepeatNode" presStyleLbl="solidFgAcc1" presStyleIdx="3" presStyleCnt="7"/>
      <dgm:spPr/>
    </dgm:pt>
    <dgm:pt modelId="{1FCD18AC-42A6-4E47-97B0-1FA0E74640A8}" type="pres">
      <dgm:prSet presAssocID="{BFD3858B-3841-47B5-8087-1DAE66DE64F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2D1F3B-5C54-4E80-8C50-A97307B2637C}" type="pres">
      <dgm:prSet presAssocID="{BFD3858B-3841-47B5-8087-1DAE66DE64F2}" presName="accent_5" presStyleCnt="0"/>
      <dgm:spPr/>
    </dgm:pt>
    <dgm:pt modelId="{DED3D8E4-8681-482A-962F-7D0525EED3A3}" type="pres">
      <dgm:prSet presAssocID="{BFD3858B-3841-47B5-8087-1DAE66DE64F2}" presName="accentRepeatNode" presStyleLbl="solidFgAcc1" presStyleIdx="4" presStyleCnt="7"/>
      <dgm:spPr/>
    </dgm:pt>
    <dgm:pt modelId="{E5357C4E-EBF5-4B65-A5D7-21CB3EAF5334}" type="pres">
      <dgm:prSet presAssocID="{EB3FD201-390E-40CE-84AB-77127FB0320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7E2A11-EC66-44BE-A6CC-610C50D36F8D}" type="pres">
      <dgm:prSet presAssocID="{EB3FD201-390E-40CE-84AB-77127FB03202}" presName="accent_6" presStyleCnt="0"/>
      <dgm:spPr/>
    </dgm:pt>
    <dgm:pt modelId="{0FED210C-C888-48CB-81D9-226AD94D2DF5}" type="pres">
      <dgm:prSet presAssocID="{EB3FD201-390E-40CE-84AB-77127FB03202}" presName="accentRepeatNode" presStyleLbl="solidFgAcc1" presStyleIdx="5" presStyleCnt="7"/>
      <dgm:spPr/>
    </dgm:pt>
    <dgm:pt modelId="{30F71F83-D8F5-4AC2-ABFC-14278A85FCC3}" type="pres">
      <dgm:prSet presAssocID="{2DFA08BA-C244-46B1-BDD2-A961B360495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6FDEFB-A83E-4ACB-808D-1E2A2CA415C7}" type="pres">
      <dgm:prSet presAssocID="{2DFA08BA-C244-46B1-BDD2-A961B3604952}" presName="accent_7" presStyleCnt="0"/>
      <dgm:spPr/>
    </dgm:pt>
    <dgm:pt modelId="{97B6F49B-5D71-41C5-BC16-1D498A9CD7C1}" type="pres">
      <dgm:prSet presAssocID="{2DFA08BA-C244-46B1-BDD2-A961B3604952}" presName="accentRepeatNode" presStyleLbl="solidFgAcc1" presStyleIdx="6" presStyleCnt="7"/>
      <dgm:spPr/>
    </dgm:pt>
  </dgm:ptLst>
  <dgm:cxnLst>
    <dgm:cxn modelId="{B0D6062D-5CAD-4754-98CF-3B38BBE431C0}" type="presOf" srcId="{B46331C0-7A43-4908-AD6C-86E0C5AC880F}" destId="{101BEA7D-7526-400E-BE64-6A00B85B5271}" srcOrd="0" destOrd="0" presId="urn:microsoft.com/office/officeart/2008/layout/VerticalCurvedList"/>
    <dgm:cxn modelId="{AB01BC73-4BE8-4A14-A138-4B740C338F70}" type="presOf" srcId="{EB3FD201-390E-40CE-84AB-77127FB03202}" destId="{E5357C4E-EBF5-4B65-A5D7-21CB3EAF5334}" srcOrd="0" destOrd="0" presId="urn:microsoft.com/office/officeart/2008/layout/VerticalCurvedList"/>
    <dgm:cxn modelId="{632F336D-1330-4963-ADEA-06E68513C286}" srcId="{EA246308-040A-4EBC-98A8-886FE2AF89FA}" destId="{835F865C-0761-425C-9B0E-8A56482F278B}" srcOrd="1" destOrd="0" parTransId="{E2174BCD-2F12-46F5-A7B6-1849B6D8C125}" sibTransId="{BA107968-0872-4AFD-AE6D-720D8E60D347}"/>
    <dgm:cxn modelId="{C4248745-0577-4FD1-9292-D47CC43A9C40}" srcId="{EA246308-040A-4EBC-98A8-886FE2AF89FA}" destId="{BDD23B0E-B005-49AD-8A22-825751F7E0E5}" srcOrd="3" destOrd="0" parTransId="{DB3E9ADB-9C0E-4299-B9DB-F97ED187274D}" sibTransId="{CF8A5D7A-2976-452D-96DD-64CA16FBDAF1}"/>
    <dgm:cxn modelId="{D1A2DB14-EF26-4DAA-BAB4-A3DDDFCD80FC}" srcId="{EA246308-040A-4EBC-98A8-886FE2AF89FA}" destId="{FF3853D1-C3FF-46B7-82E6-A1C726DA4316}" srcOrd="7" destOrd="0" parTransId="{23A8E595-6992-4242-BA95-C5219DA4C404}" sibTransId="{81CE2725-0B4B-44B6-9039-728A8D704ADD}"/>
    <dgm:cxn modelId="{A822832A-6C5E-46AA-A16E-FE17DE94AF4E}" srcId="{EA246308-040A-4EBC-98A8-886FE2AF89FA}" destId="{C42668E6-FFBB-4ED9-9E47-E728AA817BB2}" srcOrd="2" destOrd="0" parTransId="{446FB282-1B35-4B83-BCD3-30CB8AC5BA39}" sibTransId="{B9AE635D-C313-476A-8819-C7035D76680D}"/>
    <dgm:cxn modelId="{DE68FB3D-EABD-475F-A50E-A1A68553DF96}" type="presOf" srcId="{EA246308-040A-4EBC-98A8-886FE2AF89FA}" destId="{3D349D40-51FD-4BFD-9E9F-9320BC21A489}" srcOrd="0" destOrd="0" presId="urn:microsoft.com/office/officeart/2008/layout/VerticalCurvedList"/>
    <dgm:cxn modelId="{40E9733F-DAE6-4245-8EA9-5827A7277DEE}" srcId="{EA246308-040A-4EBC-98A8-886FE2AF89FA}" destId="{BFD3858B-3841-47B5-8087-1DAE66DE64F2}" srcOrd="4" destOrd="0" parTransId="{3B0CEE35-18C1-45B4-9D72-DF2B12FD1716}" sibTransId="{623DA7DC-6404-4F2E-A263-C6C796E8FF98}"/>
    <dgm:cxn modelId="{F3858C7F-1CED-474A-A751-36B3498D0972}" srcId="{EA246308-040A-4EBC-98A8-886FE2AF89FA}" destId="{EB3FD201-390E-40CE-84AB-77127FB03202}" srcOrd="5" destOrd="0" parTransId="{428A3C40-40B2-437C-B3E0-85BC0503AEB0}" sibTransId="{514222CB-D174-4ECE-8313-AA8A0F046A41}"/>
    <dgm:cxn modelId="{45165618-4496-4474-AC19-104D84A85F03}" type="presOf" srcId="{BDD23B0E-B005-49AD-8A22-825751F7E0E5}" destId="{BB1215F8-4575-457D-B115-2EB5C5A07E94}" srcOrd="0" destOrd="0" presId="urn:microsoft.com/office/officeart/2008/layout/VerticalCurvedList"/>
    <dgm:cxn modelId="{DF107D5E-FA41-4104-9945-DCDD6A47F388}" type="presOf" srcId="{2DFA08BA-C244-46B1-BDD2-A961B3604952}" destId="{30F71F83-D8F5-4AC2-ABFC-14278A85FCC3}" srcOrd="0" destOrd="0" presId="urn:microsoft.com/office/officeart/2008/layout/VerticalCurvedList"/>
    <dgm:cxn modelId="{668EF7D2-885E-4E87-86F1-C02F4F7CEB13}" type="presOf" srcId="{C42668E6-FFBB-4ED9-9E47-E728AA817BB2}" destId="{CB3DB7E4-2A58-429B-8B67-804962F0197D}" srcOrd="0" destOrd="0" presId="urn:microsoft.com/office/officeart/2008/layout/VerticalCurvedList"/>
    <dgm:cxn modelId="{C95A848C-EA21-446C-8C9E-B80F681A9B60}" srcId="{EA246308-040A-4EBC-98A8-886FE2AF89FA}" destId="{B46331C0-7A43-4908-AD6C-86E0C5AC880F}" srcOrd="0" destOrd="0" parTransId="{5FC2ECB8-D95A-4D00-8600-6F425FCCB4BA}" sibTransId="{508A6654-D579-4D0D-B294-20966CC0685E}"/>
    <dgm:cxn modelId="{77C2936C-A0FD-41FE-99D7-A9F30EF802F0}" type="presOf" srcId="{835F865C-0761-425C-9B0E-8A56482F278B}" destId="{620763EB-A5C6-49F8-8544-51D8D4C1468B}" srcOrd="0" destOrd="0" presId="urn:microsoft.com/office/officeart/2008/layout/VerticalCurvedList"/>
    <dgm:cxn modelId="{F945EA41-F15F-48CD-B917-2EB1055ACB20}" type="presOf" srcId="{BFD3858B-3841-47B5-8087-1DAE66DE64F2}" destId="{1FCD18AC-42A6-4E47-97B0-1FA0E74640A8}" srcOrd="0" destOrd="0" presId="urn:microsoft.com/office/officeart/2008/layout/VerticalCurvedList"/>
    <dgm:cxn modelId="{CDA8223A-C37F-442B-B0F2-E7C44AD7DEF2}" srcId="{EA246308-040A-4EBC-98A8-886FE2AF89FA}" destId="{2DFA08BA-C244-46B1-BDD2-A961B3604952}" srcOrd="6" destOrd="0" parTransId="{68674824-FBDD-4EE4-8ED3-63B29B077C73}" sibTransId="{F4ECF45E-2A72-4234-A851-36D664649621}"/>
    <dgm:cxn modelId="{C06EDF1F-1599-4EA1-ADBD-6CE8477EB840}" type="presOf" srcId="{508A6654-D579-4D0D-B294-20966CC0685E}" destId="{C14FE9B0-1798-42C3-A57F-9C8EF311A27D}" srcOrd="0" destOrd="0" presId="urn:microsoft.com/office/officeart/2008/layout/VerticalCurvedList"/>
    <dgm:cxn modelId="{25812EF8-9E4B-476A-A73B-BB3F8508493A}" type="presParOf" srcId="{3D349D40-51FD-4BFD-9E9F-9320BC21A489}" destId="{00F5B5A8-9600-4222-AD7E-08BA264F0838}" srcOrd="0" destOrd="0" presId="urn:microsoft.com/office/officeart/2008/layout/VerticalCurvedList"/>
    <dgm:cxn modelId="{CDBEBAEC-1445-4D67-9444-1830D8B8EDD3}" type="presParOf" srcId="{00F5B5A8-9600-4222-AD7E-08BA264F0838}" destId="{03746CB9-F322-42F2-8A8A-747F995484A5}" srcOrd="0" destOrd="0" presId="urn:microsoft.com/office/officeart/2008/layout/VerticalCurvedList"/>
    <dgm:cxn modelId="{8D10297C-7A18-47D5-B9F9-2316AE0B97A4}" type="presParOf" srcId="{03746CB9-F322-42F2-8A8A-747F995484A5}" destId="{054C9B74-28D7-41F4-A579-779810DA3B13}" srcOrd="0" destOrd="0" presId="urn:microsoft.com/office/officeart/2008/layout/VerticalCurvedList"/>
    <dgm:cxn modelId="{08895F92-592D-42FF-82C9-63F9007E3007}" type="presParOf" srcId="{03746CB9-F322-42F2-8A8A-747F995484A5}" destId="{C14FE9B0-1798-42C3-A57F-9C8EF311A27D}" srcOrd="1" destOrd="0" presId="urn:microsoft.com/office/officeart/2008/layout/VerticalCurvedList"/>
    <dgm:cxn modelId="{E9CD007F-CA51-480E-95EB-E7ACFB9231D0}" type="presParOf" srcId="{03746CB9-F322-42F2-8A8A-747F995484A5}" destId="{83BF9D66-D210-4C03-8E90-972118E39064}" srcOrd="2" destOrd="0" presId="urn:microsoft.com/office/officeart/2008/layout/VerticalCurvedList"/>
    <dgm:cxn modelId="{A710426D-A7C4-4FBD-AF76-E6AFFC836D83}" type="presParOf" srcId="{03746CB9-F322-42F2-8A8A-747F995484A5}" destId="{943F9DB0-8B1D-4F2C-817C-A4578CC9FACF}" srcOrd="3" destOrd="0" presId="urn:microsoft.com/office/officeart/2008/layout/VerticalCurvedList"/>
    <dgm:cxn modelId="{43F92E76-711A-4FD2-BAC6-5FA050E8BBBE}" type="presParOf" srcId="{00F5B5A8-9600-4222-AD7E-08BA264F0838}" destId="{101BEA7D-7526-400E-BE64-6A00B85B5271}" srcOrd="1" destOrd="0" presId="urn:microsoft.com/office/officeart/2008/layout/VerticalCurvedList"/>
    <dgm:cxn modelId="{19BCFE7E-4AF5-470D-BFF4-9FA8B4D9AF4F}" type="presParOf" srcId="{00F5B5A8-9600-4222-AD7E-08BA264F0838}" destId="{322AB49D-7D67-4FB6-B553-5CB43BBB75C9}" srcOrd="2" destOrd="0" presId="urn:microsoft.com/office/officeart/2008/layout/VerticalCurvedList"/>
    <dgm:cxn modelId="{2495B682-3672-4F1A-A631-C20C35D9C822}" type="presParOf" srcId="{322AB49D-7D67-4FB6-B553-5CB43BBB75C9}" destId="{F637D821-50AA-4EA4-8DA6-A86F54E6B14F}" srcOrd="0" destOrd="0" presId="urn:microsoft.com/office/officeart/2008/layout/VerticalCurvedList"/>
    <dgm:cxn modelId="{3FA14D24-CA67-4375-8969-552A4FEF1556}" type="presParOf" srcId="{00F5B5A8-9600-4222-AD7E-08BA264F0838}" destId="{620763EB-A5C6-49F8-8544-51D8D4C1468B}" srcOrd="3" destOrd="0" presId="urn:microsoft.com/office/officeart/2008/layout/VerticalCurvedList"/>
    <dgm:cxn modelId="{D78E3E03-82C6-470E-A77E-33AD122B4D2E}" type="presParOf" srcId="{00F5B5A8-9600-4222-AD7E-08BA264F0838}" destId="{14D9C06F-FEE4-47D5-AE10-8530BA2876CF}" srcOrd="4" destOrd="0" presId="urn:microsoft.com/office/officeart/2008/layout/VerticalCurvedList"/>
    <dgm:cxn modelId="{59D0E191-1334-47E1-AF4E-E7B3FE8D118D}" type="presParOf" srcId="{14D9C06F-FEE4-47D5-AE10-8530BA2876CF}" destId="{498B7ACE-013F-4965-83D1-1BA3EE44A6B3}" srcOrd="0" destOrd="0" presId="urn:microsoft.com/office/officeart/2008/layout/VerticalCurvedList"/>
    <dgm:cxn modelId="{56EEAA99-50D4-4F61-B412-E53C260F8D50}" type="presParOf" srcId="{00F5B5A8-9600-4222-AD7E-08BA264F0838}" destId="{CB3DB7E4-2A58-429B-8B67-804962F0197D}" srcOrd="5" destOrd="0" presId="urn:microsoft.com/office/officeart/2008/layout/VerticalCurvedList"/>
    <dgm:cxn modelId="{7C9247C8-887B-463E-B301-1E88A49E0440}" type="presParOf" srcId="{00F5B5A8-9600-4222-AD7E-08BA264F0838}" destId="{468F027B-922F-4D45-A951-FB3FD6C4CFE6}" srcOrd="6" destOrd="0" presId="urn:microsoft.com/office/officeart/2008/layout/VerticalCurvedList"/>
    <dgm:cxn modelId="{042414B2-DA1C-4352-B397-17F359327A7E}" type="presParOf" srcId="{468F027B-922F-4D45-A951-FB3FD6C4CFE6}" destId="{B5EF9C99-4778-43F7-B2AD-F665FA6AC42D}" srcOrd="0" destOrd="0" presId="urn:microsoft.com/office/officeart/2008/layout/VerticalCurvedList"/>
    <dgm:cxn modelId="{FE570D76-2AAA-4D45-976F-C56C3B14EB72}" type="presParOf" srcId="{00F5B5A8-9600-4222-AD7E-08BA264F0838}" destId="{BB1215F8-4575-457D-B115-2EB5C5A07E94}" srcOrd="7" destOrd="0" presId="urn:microsoft.com/office/officeart/2008/layout/VerticalCurvedList"/>
    <dgm:cxn modelId="{3EADA40C-C65A-4AAF-9EC3-1FE93415A621}" type="presParOf" srcId="{00F5B5A8-9600-4222-AD7E-08BA264F0838}" destId="{BA1F99BA-3FFD-49FA-B215-2E3E0F8C1B86}" srcOrd="8" destOrd="0" presId="urn:microsoft.com/office/officeart/2008/layout/VerticalCurvedList"/>
    <dgm:cxn modelId="{FF71B865-1675-49AD-858F-DEE3DC11C950}" type="presParOf" srcId="{BA1F99BA-3FFD-49FA-B215-2E3E0F8C1B86}" destId="{D4AC3313-43CA-4D3B-887F-D8439066599C}" srcOrd="0" destOrd="0" presId="urn:microsoft.com/office/officeart/2008/layout/VerticalCurvedList"/>
    <dgm:cxn modelId="{4BC1F4B0-5402-421E-ADD9-D7B2D921F54A}" type="presParOf" srcId="{00F5B5A8-9600-4222-AD7E-08BA264F0838}" destId="{1FCD18AC-42A6-4E47-97B0-1FA0E74640A8}" srcOrd="9" destOrd="0" presId="urn:microsoft.com/office/officeart/2008/layout/VerticalCurvedList"/>
    <dgm:cxn modelId="{E48BEC80-4ED8-4812-BD24-C0B9E50706A2}" type="presParOf" srcId="{00F5B5A8-9600-4222-AD7E-08BA264F0838}" destId="{E32D1F3B-5C54-4E80-8C50-A97307B2637C}" srcOrd="10" destOrd="0" presId="urn:microsoft.com/office/officeart/2008/layout/VerticalCurvedList"/>
    <dgm:cxn modelId="{D5BFD11E-E32D-467A-AD05-D80FDF1D7AD4}" type="presParOf" srcId="{E32D1F3B-5C54-4E80-8C50-A97307B2637C}" destId="{DED3D8E4-8681-482A-962F-7D0525EED3A3}" srcOrd="0" destOrd="0" presId="urn:microsoft.com/office/officeart/2008/layout/VerticalCurvedList"/>
    <dgm:cxn modelId="{D97109C7-09F6-425A-8150-6EBD3884066C}" type="presParOf" srcId="{00F5B5A8-9600-4222-AD7E-08BA264F0838}" destId="{E5357C4E-EBF5-4B65-A5D7-21CB3EAF5334}" srcOrd="11" destOrd="0" presId="urn:microsoft.com/office/officeart/2008/layout/VerticalCurvedList"/>
    <dgm:cxn modelId="{CFEEBB79-A86D-4EF7-823A-E2D4546A3047}" type="presParOf" srcId="{00F5B5A8-9600-4222-AD7E-08BA264F0838}" destId="{CA7E2A11-EC66-44BE-A6CC-610C50D36F8D}" srcOrd="12" destOrd="0" presId="urn:microsoft.com/office/officeart/2008/layout/VerticalCurvedList"/>
    <dgm:cxn modelId="{6CB7BF9B-3CE3-41D2-98C3-FCEFFBFA3ACF}" type="presParOf" srcId="{CA7E2A11-EC66-44BE-A6CC-610C50D36F8D}" destId="{0FED210C-C888-48CB-81D9-226AD94D2DF5}" srcOrd="0" destOrd="0" presId="urn:microsoft.com/office/officeart/2008/layout/VerticalCurvedList"/>
    <dgm:cxn modelId="{854D8CEC-FBD2-44D3-A574-E1846058E122}" type="presParOf" srcId="{00F5B5A8-9600-4222-AD7E-08BA264F0838}" destId="{30F71F83-D8F5-4AC2-ABFC-14278A85FCC3}" srcOrd="13" destOrd="0" presId="urn:microsoft.com/office/officeart/2008/layout/VerticalCurvedList"/>
    <dgm:cxn modelId="{C5250327-E128-4456-9900-924D301A3009}" type="presParOf" srcId="{00F5B5A8-9600-4222-AD7E-08BA264F0838}" destId="{DB6FDEFB-A83E-4ACB-808D-1E2A2CA415C7}" srcOrd="14" destOrd="0" presId="urn:microsoft.com/office/officeart/2008/layout/VerticalCurvedList"/>
    <dgm:cxn modelId="{2AB20331-C45E-4C55-82DF-169367C98B26}" type="presParOf" srcId="{DB6FDEFB-A83E-4ACB-808D-1E2A2CA415C7}" destId="{97B6F49B-5D71-41C5-BC16-1D498A9CD7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E13C5-2A3F-4A68-B9E0-169F29F29B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5E0305E-D4BA-4102-8A01-80CDD655A422}">
      <dgm:prSet phldrT="[Tekst]" custT="1"/>
      <dgm:spPr/>
      <dgm:t>
        <a:bodyPr/>
        <a:lstStyle/>
        <a:p>
          <a:pPr>
            <a:buFont typeface="+mj-lt"/>
            <a:buNone/>
          </a:pPr>
          <a:r>
            <a:rPr lang="nl-NL" sz="1500">
              <a:latin typeface="Arial" panose="020B0604020202020204" pitchFamily="34" charset="0"/>
              <a:cs typeface="Arial" panose="020B0604020202020204" pitchFamily="34" charset="0"/>
            </a:rPr>
            <a:t>Organisational overview &amp; external environment</a:t>
          </a:r>
          <a:endParaRPr lang="nl-NL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AE46B-2FDC-49D3-82EC-CD20011FD925}" type="parTrans" cxnId="{2206FF48-1CC9-4443-AFB7-9F80FEBF8CFF}">
      <dgm:prSet/>
      <dgm:spPr/>
      <dgm:t>
        <a:bodyPr/>
        <a:lstStyle/>
        <a:p>
          <a:endParaRPr lang="nl-NL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0838C-DA17-4207-B857-2248540F9386}" type="sibTrans" cxnId="{2206FF48-1CC9-4443-AFB7-9F80FEBF8CFF}">
      <dgm:prSet/>
      <dgm:spPr/>
      <dgm:t>
        <a:bodyPr/>
        <a:lstStyle/>
        <a:p>
          <a:endParaRPr lang="nl-NL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6E67D-9651-45CC-810B-4290B733EF2E}">
      <dgm:prSet custT="1"/>
      <dgm:spPr/>
      <dgm:t>
        <a:bodyPr/>
        <a:lstStyle/>
        <a:p>
          <a:pPr>
            <a:buFont typeface="+mj-lt"/>
            <a:buNone/>
          </a:pPr>
          <a:r>
            <a:rPr lang="nl-NL" sz="1500" dirty="0">
              <a:latin typeface="Arial" panose="020B0604020202020204" pitchFamily="34" charset="0"/>
              <a:cs typeface="Arial" panose="020B0604020202020204" pitchFamily="34" charset="0"/>
            </a:rPr>
            <a:t>Governance</a:t>
          </a:r>
        </a:p>
      </dgm:t>
    </dgm:pt>
    <dgm:pt modelId="{B698BF38-DAC3-4C4E-8412-03384307D26C}" type="parTrans" cxnId="{6801F11F-F185-463A-B957-D69975DEFC44}">
      <dgm:prSet/>
      <dgm:spPr/>
      <dgm:t>
        <a:bodyPr/>
        <a:lstStyle/>
        <a:p>
          <a:endParaRPr lang="nl-NL"/>
        </a:p>
      </dgm:t>
    </dgm:pt>
    <dgm:pt modelId="{A3D16084-7AA5-4FCF-9DF4-B968B4405123}" type="sibTrans" cxnId="{6801F11F-F185-463A-B957-D69975DEFC44}">
      <dgm:prSet/>
      <dgm:spPr/>
      <dgm:t>
        <a:bodyPr/>
        <a:lstStyle/>
        <a:p>
          <a:endParaRPr lang="nl-NL"/>
        </a:p>
      </dgm:t>
    </dgm:pt>
    <dgm:pt modelId="{D9DDF1EE-E6EE-418C-9EC6-A747CFD267AF}">
      <dgm:prSet custT="1"/>
      <dgm:spPr/>
      <dgm:t>
        <a:bodyPr/>
        <a:lstStyle/>
        <a:p>
          <a:pPr>
            <a:buFont typeface="+mj-lt"/>
            <a:buNone/>
          </a:pPr>
          <a:r>
            <a:rPr lang="nl-NL" sz="1500" dirty="0">
              <a:latin typeface="Arial" panose="020B0604020202020204" pitchFamily="34" charset="0"/>
              <a:cs typeface="Arial" panose="020B0604020202020204" pitchFamily="34" charset="0"/>
            </a:rPr>
            <a:t>Business model</a:t>
          </a:r>
        </a:p>
      </dgm:t>
    </dgm:pt>
    <dgm:pt modelId="{1E832DBA-3A69-4AA1-8104-479E5598A780}" type="parTrans" cxnId="{4E5589D4-3CC9-406C-AE2F-761E53B68C1B}">
      <dgm:prSet/>
      <dgm:spPr/>
      <dgm:t>
        <a:bodyPr/>
        <a:lstStyle/>
        <a:p>
          <a:endParaRPr lang="nl-NL"/>
        </a:p>
      </dgm:t>
    </dgm:pt>
    <dgm:pt modelId="{49020000-3F47-4F9A-98C7-FE2D08332E0B}" type="sibTrans" cxnId="{4E5589D4-3CC9-406C-AE2F-761E53B68C1B}">
      <dgm:prSet/>
      <dgm:spPr/>
      <dgm:t>
        <a:bodyPr/>
        <a:lstStyle/>
        <a:p>
          <a:endParaRPr lang="nl-NL"/>
        </a:p>
      </dgm:t>
    </dgm:pt>
    <dgm:pt modelId="{D0918995-FB11-4E54-80ED-94656B0BE6A0}">
      <dgm:prSet custT="1"/>
      <dgm:spPr/>
      <dgm:t>
        <a:bodyPr/>
        <a:lstStyle/>
        <a:p>
          <a:pPr>
            <a:buFont typeface="+mj-lt"/>
            <a:buNone/>
          </a:pPr>
          <a:r>
            <a:rPr lang="nl-NL" sz="1500" dirty="0">
              <a:latin typeface="Arial" panose="020B0604020202020204" pitchFamily="34" charset="0"/>
              <a:cs typeface="Arial" panose="020B0604020202020204" pitchFamily="34" charset="0"/>
            </a:rPr>
            <a:t>Risks &amp; opportunities</a:t>
          </a:r>
        </a:p>
      </dgm:t>
    </dgm:pt>
    <dgm:pt modelId="{900B3984-5A6D-4D1D-8537-C2802E09449A}" type="parTrans" cxnId="{2BDC9151-F9FA-45E0-86A1-2ADDA868B9EA}">
      <dgm:prSet/>
      <dgm:spPr/>
      <dgm:t>
        <a:bodyPr/>
        <a:lstStyle/>
        <a:p>
          <a:endParaRPr lang="nl-NL"/>
        </a:p>
      </dgm:t>
    </dgm:pt>
    <dgm:pt modelId="{6A47B2F0-E6E0-4EDC-84C2-61021A61D6F9}" type="sibTrans" cxnId="{2BDC9151-F9FA-45E0-86A1-2ADDA868B9EA}">
      <dgm:prSet/>
      <dgm:spPr/>
      <dgm:t>
        <a:bodyPr/>
        <a:lstStyle/>
        <a:p>
          <a:endParaRPr lang="nl-NL"/>
        </a:p>
      </dgm:t>
    </dgm:pt>
    <dgm:pt modelId="{54C57002-7B4D-4750-BD8B-BAA8344E4490}">
      <dgm:prSet custT="1"/>
      <dgm:spPr/>
      <dgm:t>
        <a:bodyPr/>
        <a:lstStyle/>
        <a:p>
          <a:pPr>
            <a:buFont typeface="+mj-lt"/>
            <a:buNone/>
          </a:pPr>
          <a:r>
            <a:rPr lang="nl-NL" sz="1500" dirty="0">
              <a:latin typeface="Arial" panose="020B0604020202020204" pitchFamily="34" charset="0"/>
              <a:cs typeface="Arial" panose="020B0604020202020204" pitchFamily="34" charset="0"/>
            </a:rPr>
            <a:t>Strategy &amp; resource allocation</a:t>
          </a:r>
        </a:p>
      </dgm:t>
    </dgm:pt>
    <dgm:pt modelId="{56C132C1-B89F-4E8C-A85A-6FCBCBDDFCF6}" type="parTrans" cxnId="{E9DEC242-7195-4D55-BC2E-28ABC200670C}">
      <dgm:prSet/>
      <dgm:spPr/>
      <dgm:t>
        <a:bodyPr/>
        <a:lstStyle/>
        <a:p>
          <a:endParaRPr lang="nl-NL"/>
        </a:p>
      </dgm:t>
    </dgm:pt>
    <dgm:pt modelId="{B8908460-1C71-41AE-BA3E-5CEBB80985D7}" type="sibTrans" cxnId="{E9DEC242-7195-4D55-BC2E-28ABC200670C}">
      <dgm:prSet/>
      <dgm:spPr/>
      <dgm:t>
        <a:bodyPr/>
        <a:lstStyle/>
        <a:p>
          <a:endParaRPr lang="nl-NL"/>
        </a:p>
      </dgm:t>
    </dgm:pt>
    <dgm:pt modelId="{EA08621F-F3F7-4420-8DD2-1B5604398B0B}">
      <dgm:prSet custT="1"/>
      <dgm:spPr/>
      <dgm:t>
        <a:bodyPr/>
        <a:lstStyle/>
        <a:p>
          <a:pPr>
            <a:buFont typeface="+mj-lt"/>
            <a:buNone/>
          </a:pPr>
          <a:r>
            <a:rPr lang="nl-NL" sz="1500" dirty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</a:p>
      </dgm:t>
    </dgm:pt>
    <dgm:pt modelId="{1594CFD6-B377-48D6-AF0B-3E79A9E90624}" type="parTrans" cxnId="{E43EE765-E3B0-4A52-87F7-294ACE6CE835}">
      <dgm:prSet/>
      <dgm:spPr/>
      <dgm:t>
        <a:bodyPr/>
        <a:lstStyle/>
        <a:p>
          <a:endParaRPr lang="nl-NL"/>
        </a:p>
      </dgm:t>
    </dgm:pt>
    <dgm:pt modelId="{41B7E491-EBCA-479F-844E-3A6703EEC450}" type="sibTrans" cxnId="{E43EE765-E3B0-4A52-87F7-294ACE6CE835}">
      <dgm:prSet/>
      <dgm:spPr/>
      <dgm:t>
        <a:bodyPr/>
        <a:lstStyle/>
        <a:p>
          <a:endParaRPr lang="nl-NL"/>
        </a:p>
      </dgm:t>
    </dgm:pt>
    <dgm:pt modelId="{19B7F03B-94AC-470B-8E55-C3A986306BDE}">
      <dgm:prSet custT="1"/>
      <dgm:spPr/>
      <dgm:t>
        <a:bodyPr/>
        <a:lstStyle/>
        <a:p>
          <a:pPr>
            <a:buFont typeface="+mj-lt"/>
            <a:buNone/>
          </a:pPr>
          <a:r>
            <a:rPr lang="nl-NL" sz="1500" dirty="0">
              <a:latin typeface="Arial" panose="020B0604020202020204" pitchFamily="34" charset="0"/>
              <a:cs typeface="Arial" panose="020B0604020202020204" pitchFamily="34" charset="0"/>
            </a:rPr>
            <a:t>Outlook</a:t>
          </a:r>
        </a:p>
      </dgm:t>
    </dgm:pt>
    <dgm:pt modelId="{794B9300-662C-4A79-9DCC-5E5C6493FA49}" type="parTrans" cxnId="{C667D78E-CD4F-4B9A-BADF-2A6EDA2DB421}">
      <dgm:prSet/>
      <dgm:spPr/>
      <dgm:t>
        <a:bodyPr/>
        <a:lstStyle/>
        <a:p>
          <a:endParaRPr lang="nl-NL"/>
        </a:p>
      </dgm:t>
    </dgm:pt>
    <dgm:pt modelId="{6A9DE528-33C7-4DE4-8CF3-4A8E7984108F}" type="sibTrans" cxnId="{C667D78E-CD4F-4B9A-BADF-2A6EDA2DB421}">
      <dgm:prSet/>
      <dgm:spPr/>
      <dgm:t>
        <a:bodyPr/>
        <a:lstStyle/>
        <a:p>
          <a:endParaRPr lang="nl-NL"/>
        </a:p>
      </dgm:t>
    </dgm:pt>
    <dgm:pt modelId="{49E52054-2CF9-476D-9972-56D1A5041B3B}">
      <dgm:prSet custT="1"/>
      <dgm:spPr/>
      <dgm:t>
        <a:bodyPr/>
        <a:lstStyle/>
        <a:p>
          <a:pPr>
            <a:buFont typeface="+mj-lt"/>
            <a:buNone/>
          </a:pPr>
          <a:r>
            <a:rPr lang="nl-NL" sz="1500" dirty="0">
              <a:latin typeface="Arial" panose="020B0604020202020204" pitchFamily="34" charset="0"/>
              <a:cs typeface="Arial" panose="020B0604020202020204" pitchFamily="34" charset="0"/>
            </a:rPr>
            <a:t>Basis of presentation</a:t>
          </a:r>
        </a:p>
      </dgm:t>
    </dgm:pt>
    <dgm:pt modelId="{74CAD089-7E4C-4522-8A40-2C517ABF422A}" type="parTrans" cxnId="{0C7AC497-5BCA-46A4-935C-E1BCC5250A22}">
      <dgm:prSet/>
      <dgm:spPr/>
      <dgm:t>
        <a:bodyPr/>
        <a:lstStyle/>
        <a:p>
          <a:endParaRPr lang="nl-NL"/>
        </a:p>
      </dgm:t>
    </dgm:pt>
    <dgm:pt modelId="{015D3567-6E49-49F2-B470-8D1272600E5A}" type="sibTrans" cxnId="{0C7AC497-5BCA-46A4-935C-E1BCC5250A22}">
      <dgm:prSet/>
      <dgm:spPr/>
      <dgm:t>
        <a:bodyPr/>
        <a:lstStyle/>
        <a:p>
          <a:endParaRPr lang="nl-NL"/>
        </a:p>
      </dgm:t>
    </dgm:pt>
    <dgm:pt modelId="{EC107372-F576-4D00-9948-2F468BAF46EC}" type="pres">
      <dgm:prSet presAssocID="{CA5E13C5-2A3F-4A68-B9E0-169F29F29B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12C07BC-31A5-4E26-AE4A-26E3450CDF6D}" type="pres">
      <dgm:prSet presAssocID="{B5E0305E-D4BA-4102-8A01-80CDD655A42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49AE7D-B038-477E-B5AD-A7396515E8B0}" type="pres">
      <dgm:prSet presAssocID="{0180838C-DA17-4207-B857-2248540F9386}" presName="sibTrans" presStyleCnt="0"/>
      <dgm:spPr/>
    </dgm:pt>
    <dgm:pt modelId="{D879A3DD-D4D5-4BBA-853E-54FA3BB6AC2B}" type="pres">
      <dgm:prSet presAssocID="{88E6E67D-9651-45CC-810B-4290B733EF2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799C0FD-B114-486B-A5ED-4129EC71289B}" type="pres">
      <dgm:prSet presAssocID="{A3D16084-7AA5-4FCF-9DF4-B968B4405123}" presName="sibTrans" presStyleCnt="0"/>
      <dgm:spPr/>
    </dgm:pt>
    <dgm:pt modelId="{F7298B1D-5D7B-4ED3-9635-52A4C0412599}" type="pres">
      <dgm:prSet presAssocID="{D9DDF1EE-E6EE-418C-9EC6-A747CFD267A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EAE4CD-5410-4565-BD96-F1A79FB79952}" type="pres">
      <dgm:prSet presAssocID="{49020000-3F47-4F9A-98C7-FE2D08332E0B}" presName="sibTrans" presStyleCnt="0"/>
      <dgm:spPr/>
    </dgm:pt>
    <dgm:pt modelId="{D9C20CD4-A47B-4C30-944D-5803D0ADF4C1}" type="pres">
      <dgm:prSet presAssocID="{D0918995-FB11-4E54-80ED-94656B0BE6A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35D6B0-A542-4BBC-94C5-ACD4EF656E7F}" type="pres">
      <dgm:prSet presAssocID="{6A47B2F0-E6E0-4EDC-84C2-61021A61D6F9}" presName="sibTrans" presStyleCnt="0"/>
      <dgm:spPr/>
    </dgm:pt>
    <dgm:pt modelId="{E49F9E59-5E9F-4250-B25E-1D79507F8061}" type="pres">
      <dgm:prSet presAssocID="{54C57002-7B4D-4750-BD8B-BAA8344E449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A313BB-08D0-4D09-921C-B6E3CFC24C29}" type="pres">
      <dgm:prSet presAssocID="{B8908460-1C71-41AE-BA3E-5CEBB80985D7}" presName="sibTrans" presStyleCnt="0"/>
      <dgm:spPr/>
    </dgm:pt>
    <dgm:pt modelId="{BAA86D05-1B2D-43EF-83BA-B63F022F5A33}" type="pres">
      <dgm:prSet presAssocID="{EA08621F-F3F7-4420-8DD2-1B5604398B0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395226-AAF8-4BB2-B67D-2DC928EA662E}" type="pres">
      <dgm:prSet presAssocID="{41B7E491-EBCA-479F-844E-3A6703EEC450}" presName="sibTrans" presStyleCnt="0"/>
      <dgm:spPr/>
    </dgm:pt>
    <dgm:pt modelId="{9324AF70-69C4-4BFF-8946-0655CB7291AE}" type="pres">
      <dgm:prSet presAssocID="{19B7F03B-94AC-470B-8E55-C3A986306B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5CEA4C-AABD-4866-8F41-6353313B7791}" type="pres">
      <dgm:prSet presAssocID="{6A9DE528-33C7-4DE4-8CF3-4A8E7984108F}" presName="sibTrans" presStyleCnt="0"/>
      <dgm:spPr/>
    </dgm:pt>
    <dgm:pt modelId="{6CEF61F5-883D-4129-A597-08D552319312}" type="pres">
      <dgm:prSet presAssocID="{49E52054-2CF9-476D-9972-56D1A5041B3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6B8FB4-C5DA-453F-A91B-36E8F83BC44A}" type="presOf" srcId="{D9DDF1EE-E6EE-418C-9EC6-A747CFD267AF}" destId="{F7298B1D-5D7B-4ED3-9635-52A4C0412599}" srcOrd="0" destOrd="0" presId="urn:microsoft.com/office/officeart/2005/8/layout/default"/>
    <dgm:cxn modelId="{2206FF48-1CC9-4443-AFB7-9F80FEBF8CFF}" srcId="{CA5E13C5-2A3F-4A68-B9E0-169F29F29B6F}" destId="{B5E0305E-D4BA-4102-8A01-80CDD655A422}" srcOrd="0" destOrd="0" parTransId="{1A6AE46B-2FDC-49D3-82EC-CD20011FD925}" sibTransId="{0180838C-DA17-4207-B857-2248540F9386}"/>
    <dgm:cxn modelId="{C667D78E-CD4F-4B9A-BADF-2A6EDA2DB421}" srcId="{CA5E13C5-2A3F-4A68-B9E0-169F29F29B6F}" destId="{19B7F03B-94AC-470B-8E55-C3A986306BDE}" srcOrd="6" destOrd="0" parTransId="{794B9300-662C-4A79-9DCC-5E5C6493FA49}" sibTransId="{6A9DE528-33C7-4DE4-8CF3-4A8E7984108F}"/>
    <dgm:cxn modelId="{267DE45B-3312-4B67-822B-830566B8FE58}" type="presOf" srcId="{CA5E13C5-2A3F-4A68-B9E0-169F29F29B6F}" destId="{EC107372-F576-4D00-9948-2F468BAF46EC}" srcOrd="0" destOrd="0" presId="urn:microsoft.com/office/officeart/2005/8/layout/default"/>
    <dgm:cxn modelId="{6801F11F-F185-463A-B957-D69975DEFC44}" srcId="{CA5E13C5-2A3F-4A68-B9E0-169F29F29B6F}" destId="{88E6E67D-9651-45CC-810B-4290B733EF2E}" srcOrd="1" destOrd="0" parTransId="{B698BF38-DAC3-4C4E-8412-03384307D26C}" sibTransId="{A3D16084-7AA5-4FCF-9DF4-B968B4405123}"/>
    <dgm:cxn modelId="{994DFE6A-1732-4345-ABB3-921C6F3A7FEC}" type="presOf" srcId="{54C57002-7B4D-4750-BD8B-BAA8344E4490}" destId="{E49F9E59-5E9F-4250-B25E-1D79507F8061}" srcOrd="0" destOrd="0" presId="urn:microsoft.com/office/officeart/2005/8/layout/default"/>
    <dgm:cxn modelId="{39B387A0-5D0F-4D31-9BB5-F4BAA8BD9170}" type="presOf" srcId="{88E6E67D-9651-45CC-810B-4290B733EF2E}" destId="{D879A3DD-D4D5-4BBA-853E-54FA3BB6AC2B}" srcOrd="0" destOrd="0" presId="urn:microsoft.com/office/officeart/2005/8/layout/default"/>
    <dgm:cxn modelId="{0C7AC497-5BCA-46A4-935C-E1BCC5250A22}" srcId="{CA5E13C5-2A3F-4A68-B9E0-169F29F29B6F}" destId="{49E52054-2CF9-476D-9972-56D1A5041B3B}" srcOrd="7" destOrd="0" parTransId="{74CAD089-7E4C-4522-8A40-2C517ABF422A}" sibTransId="{015D3567-6E49-49F2-B470-8D1272600E5A}"/>
    <dgm:cxn modelId="{96F3FF9F-3AE7-43CE-AAD7-51D7A1E07EFF}" type="presOf" srcId="{EA08621F-F3F7-4420-8DD2-1B5604398B0B}" destId="{BAA86D05-1B2D-43EF-83BA-B63F022F5A33}" srcOrd="0" destOrd="0" presId="urn:microsoft.com/office/officeart/2005/8/layout/default"/>
    <dgm:cxn modelId="{DCE772B8-0CD7-4283-A70C-2761DBFC403F}" type="presOf" srcId="{19B7F03B-94AC-470B-8E55-C3A986306BDE}" destId="{9324AF70-69C4-4BFF-8946-0655CB7291AE}" srcOrd="0" destOrd="0" presId="urn:microsoft.com/office/officeart/2005/8/layout/default"/>
    <dgm:cxn modelId="{2BDC9151-F9FA-45E0-86A1-2ADDA868B9EA}" srcId="{CA5E13C5-2A3F-4A68-B9E0-169F29F29B6F}" destId="{D0918995-FB11-4E54-80ED-94656B0BE6A0}" srcOrd="3" destOrd="0" parTransId="{900B3984-5A6D-4D1D-8537-C2802E09449A}" sibTransId="{6A47B2F0-E6E0-4EDC-84C2-61021A61D6F9}"/>
    <dgm:cxn modelId="{9896366D-6410-4EF1-90F9-FD583B3FB3DE}" type="presOf" srcId="{B5E0305E-D4BA-4102-8A01-80CDD655A422}" destId="{612C07BC-31A5-4E26-AE4A-26E3450CDF6D}" srcOrd="0" destOrd="0" presId="urn:microsoft.com/office/officeart/2005/8/layout/default"/>
    <dgm:cxn modelId="{FB86ADAD-C646-4610-93C7-A4A726059B6C}" type="presOf" srcId="{D0918995-FB11-4E54-80ED-94656B0BE6A0}" destId="{D9C20CD4-A47B-4C30-944D-5803D0ADF4C1}" srcOrd="0" destOrd="0" presId="urn:microsoft.com/office/officeart/2005/8/layout/default"/>
    <dgm:cxn modelId="{E9DEC242-7195-4D55-BC2E-28ABC200670C}" srcId="{CA5E13C5-2A3F-4A68-B9E0-169F29F29B6F}" destId="{54C57002-7B4D-4750-BD8B-BAA8344E4490}" srcOrd="4" destOrd="0" parTransId="{56C132C1-B89F-4E8C-A85A-6FCBCBDDFCF6}" sibTransId="{B8908460-1C71-41AE-BA3E-5CEBB80985D7}"/>
    <dgm:cxn modelId="{39365CCB-A08E-43E5-A364-033FE2C3E13F}" type="presOf" srcId="{49E52054-2CF9-476D-9972-56D1A5041B3B}" destId="{6CEF61F5-883D-4129-A597-08D552319312}" srcOrd="0" destOrd="0" presId="urn:microsoft.com/office/officeart/2005/8/layout/default"/>
    <dgm:cxn modelId="{E43EE765-E3B0-4A52-87F7-294ACE6CE835}" srcId="{CA5E13C5-2A3F-4A68-B9E0-169F29F29B6F}" destId="{EA08621F-F3F7-4420-8DD2-1B5604398B0B}" srcOrd="5" destOrd="0" parTransId="{1594CFD6-B377-48D6-AF0B-3E79A9E90624}" sibTransId="{41B7E491-EBCA-479F-844E-3A6703EEC450}"/>
    <dgm:cxn modelId="{4E5589D4-3CC9-406C-AE2F-761E53B68C1B}" srcId="{CA5E13C5-2A3F-4A68-B9E0-169F29F29B6F}" destId="{D9DDF1EE-E6EE-418C-9EC6-A747CFD267AF}" srcOrd="2" destOrd="0" parTransId="{1E832DBA-3A69-4AA1-8104-479E5598A780}" sibTransId="{49020000-3F47-4F9A-98C7-FE2D08332E0B}"/>
    <dgm:cxn modelId="{5A4D3603-128E-46F2-9962-76EA00813AFD}" type="presParOf" srcId="{EC107372-F576-4D00-9948-2F468BAF46EC}" destId="{612C07BC-31A5-4E26-AE4A-26E3450CDF6D}" srcOrd="0" destOrd="0" presId="urn:microsoft.com/office/officeart/2005/8/layout/default"/>
    <dgm:cxn modelId="{D5C2A34B-2125-4696-A5FE-C542017033E5}" type="presParOf" srcId="{EC107372-F576-4D00-9948-2F468BAF46EC}" destId="{0449AE7D-B038-477E-B5AD-A7396515E8B0}" srcOrd="1" destOrd="0" presId="urn:microsoft.com/office/officeart/2005/8/layout/default"/>
    <dgm:cxn modelId="{AD9E8DB1-655C-4847-9273-F9A0B31FD55A}" type="presParOf" srcId="{EC107372-F576-4D00-9948-2F468BAF46EC}" destId="{D879A3DD-D4D5-4BBA-853E-54FA3BB6AC2B}" srcOrd="2" destOrd="0" presId="urn:microsoft.com/office/officeart/2005/8/layout/default"/>
    <dgm:cxn modelId="{BA88605C-7166-4DB2-A955-B4F7BACD4883}" type="presParOf" srcId="{EC107372-F576-4D00-9948-2F468BAF46EC}" destId="{C799C0FD-B114-486B-A5ED-4129EC71289B}" srcOrd="3" destOrd="0" presId="urn:microsoft.com/office/officeart/2005/8/layout/default"/>
    <dgm:cxn modelId="{64B39FB6-BA88-4D2F-B4C7-F39BF10EA47D}" type="presParOf" srcId="{EC107372-F576-4D00-9948-2F468BAF46EC}" destId="{F7298B1D-5D7B-4ED3-9635-52A4C0412599}" srcOrd="4" destOrd="0" presId="urn:microsoft.com/office/officeart/2005/8/layout/default"/>
    <dgm:cxn modelId="{6A62147E-DD46-468C-A828-EDE5E5106164}" type="presParOf" srcId="{EC107372-F576-4D00-9948-2F468BAF46EC}" destId="{29EAE4CD-5410-4565-BD96-F1A79FB79952}" srcOrd="5" destOrd="0" presId="urn:microsoft.com/office/officeart/2005/8/layout/default"/>
    <dgm:cxn modelId="{701C1834-AD7C-4214-A438-9F861DB7A045}" type="presParOf" srcId="{EC107372-F576-4D00-9948-2F468BAF46EC}" destId="{D9C20CD4-A47B-4C30-944D-5803D0ADF4C1}" srcOrd="6" destOrd="0" presId="urn:microsoft.com/office/officeart/2005/8/layout/default"/>
    <dgm:cxn modelId="{968CAEF9-3F33-426F-AB18-F959B0811AF3}" type="presParOf" srcId="{EC107372-F576-4D00-9948-2F468BAF46EC}" destId="{1A35D6B0-A542-4BBC-94C5-ACD4EF656E7F}" srcOrd="7" destOrd="0" presId="urn:microsoft.com/office/officeart/2005/8/layout/default"/>
    <dgm:cxn modelId="{2A3FC2C2-1A2A-46F2-AAE8-890BC556C90C}" type="presParOf" srcId="{EC107372-F576-4D00-9948-2F468BAF46EC}" destId="{E49F9E59-5E9F-4250-B25E-1D79507F8061}" srcOrd="8" destOrd="0" presId="urn:microsoft.com/office/officeart/2005/8/layout/default"/>
    <dgm:cxn modelId="{8AC23BD3-2A6B-4159-8AA1-89490ABD2621}" type="presParOf" srcId="{EC107372-F576-4D00-9948-2F468BAF46EC}" destId="{25A313BB-08D0-4D09-921C-B6E3CFC24C29}" srcOrd="9" destOrd="0" presId="urn:microsoft.com/office/officeart/2005/8/layout/default"/>
    <dgm:cxn modelId="{DB990406-ABA0-4FC8-B50C-400F17B9E66A}" type="presParOf" srcId="{EC107372-F576-4D00-9948-2F468BAF46EC}" destId="{BAA86D05-1B2D-43EF-83BA-B63F022F5A33}" srcOrd="10" destOrd="0" presId="urn:microsoft.com/office/officeart/2005/8/layout/default"/>
    <dgm:cxn modelId="{2DD16155-3DA2-45B6-8740-984DC63B40D7}" type="presParOf" srcId="{EC107372-F576-4D00-9948-2F468BAF46EC}" destId="{56395226-AAF8-4BB2-B67D-2DC928EA662E}" srcOrd="11" destOrd="0" presId="urn:microsoft.com/office/officeart/2005/8/layout/default"/>
    <dgm:cxn modelId="{CD04ED1B-C4F9-4D01-A340-E732041D8254}" type="presParOf" srcId="{EC107372-F576-4D00-9948-2F468BAF46EC}" destId="{9324AF70-69C4-4BFF-8946-0655CB7291AE}" srcOrd="12" destOrd="0" presId="urn:microsoft.com/office/officeart/2005/8/layout/default"/>
    <dgm:cxn modelId="{043A329E-DABD-4C1F-AF9B-13672FFE1D92}" type="presParOf" srcId="{EC107372-F576-4D00-9948-2F468BAF46EC}" destId="{065CEA4C-AABD-4866-8F41-6353313B7791}" srcOrd="13" destOrd="0" presId="urn:microsoft.com/office/officeart/2005/8/layout/default"/>
    <dgm:cxn modelId="{949A52B5-E780-4FF2-9B5F-DC1C0C109823}" type="presParOf" srcId="{EC107372-F576-4D00-9948-2F468BAF46EC}" destId="{6CEF61F5-883D-4129-A597-08D55231931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8567E-0BFD-48AF-817C-5F673FC9A3A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97D7FA0-3CB2-45CD-B7A9-3E64FC1A2895}">
      <dgm:prSet phldrT="[Tekst]" custT="1"/>
      <dgm:spPr/>
      <dgm:t>
        <a:bodyPr/>
        <a:lstStyle/>
        <a:p>
          <a:r>
            <a:rPr lang="en-GB" sz="1600" noProof="0" dirty="0">
              <a:latin typeface="Arial" panose="020B0604020202020204" pitchFamily="34" charset="0"/>
              <a:cs typeface="Arial" panose="020B0604020202020204" pitchFamily="34" charset="0"/>
            </a:rPr>
            <a:t>Problems:</a:t>
          </a:r>
        </a:p>
      </dgm:t>
    </dgm:pt>
    <dgm:pt modelId="{CA91092B-747F-4191-867D-6B7188A73FEF}" type="parTrans" cxnId="{2EF6F6B5-951B-4A81-BAED-A952F5D6CC59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05BFC-67A9-444F-9E9A-83F427B8B1A7}" type="sibTrans" cxnId="{2EF6F6B5-951B-4A81-BAED-A952F5D6CC59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C0E63-FB9F-4816-A103-3CDD35AA3A43}">
      <dgm:prSet phldrT="[Tekst]" custT="1"/>
      <dgm:spPr/>
      <dgm:t>
        <a:bodyPr/>
        <a:lstStyle/>
        <a:p>
          <a:r>
            <a:rPr lang="en-GB" sz="1600" noProof="0" dirty="0">
              <a:latin typeface="Arial" panose="020B0604020202020204" pitchFamily="34" charset="0"/>
              <a:cs typeface="Arial" panose="020B0604020202020204" pitchFamily="34" charset="0"/>
            </a:rPr>
            <a:t>In favour:</a:t>
          </a:r>
        </a:p>
      </dgm:t>
    </dgm:pt>
    <dgm:pt modelId="{0EB1EC58-1FD6-4DC3-851D-E73B3A2E1399}" type="parTrans" cxnId="{2890A891-D349-450D-95B1-0418649167FC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2E2BC-AB4F-46E6-83E0-52C33B916E6F}" type="sibTrans" cxnId="{2890A891-D349-450D-95B1-0418649167FC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6303B-72DA-4C19-A532-4A6AF8E9DBE4}">
      <dgm:prSet phldrT="[Tekst]" custT="1"/>
      <dgm:spPr/>
      <dgm:t>
        <a:bodyPr/>
        <a:lstStyle/>
        <a:p>
          <a:r>
            <a:rPr lang="en-GB" sz="1600" noProof="0" dirty="0">
              <a:latin typeface="Arial" panose="020B0604020202020204" pitchFamily="34" charset="0"/>
              <a:cs typeface="Arial" panose="020B0604020202020204" pitchFamily="34" charset="0"/>
            </a:rPr>
            <a:t>Lack of certification;</a:t>
          </a:r>
        </a:p>
      </dgm:t>
    </dgm:pt>
    <dgm:pt modelId="{CDAD3183-B769-4265-8DB6-846781463E8B}" type="parTrans" cxnId="{20ED2765-3790-40D2-A088-A4693E39DEFC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18BED-8BDF-45A8-9522-9253B26F6B3E}" type="sibTrans" cxnId="{20ED2765-3790-40D2-A088-A4693E39DEFC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027EA-ADB6-4A5A-901E-FC2526FD97C7}">
      <dgm:prSet phldrT="[Tekst]" custT="1"/>
      <dgm:spPr/>
      <dgm:t>
        <a:bodyPr/>
        <a:lstStyle/>
        <a:p>
          <a:r>
            <a:rPr lang="en-GB" sz="1600" noProof="0" dirty="0">
              <a:latin typeface="Arial" panose="020B0604020202020204" pitchFamily="34" charset="0"/>
              <a:cs typeface="Arial" panose="020B0604020202020204" pitchFamily="34" charset="0"/>
            </a:rPr>
            <a:t>Limited adoption; </a:t>
          </a:r>
        </a:p>
      </dgm:t>
    </dgm:pt>
    <dgm:pt modelId="{802178FF-A6C4-43F1-B40D-70D76520251C}" type="parTrans" cxnId="{1EF81F67-5A21-4335-8D94-22B584E3769A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19941-1CF1-4547-B282-1DB076D49349}" type="sibTrans" cxnId="{1EF81F67-5A21-4335-8D94-22B584E3769A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580E7-5414-4FB5-A1E1-B5B3D8A1AF31}">
      <dgm:prSet phldrT="[Tekst]" custT="1"/>
      <dgm:spPr/>
      <dgm:t>
        <a:bodyPr/>
        <a:lstStyle/>
        <a:p>
          <a:r>
            <a:rPr lang="en-GB" sz="1600" noProof="0" dirty="0">
              <a:latin typeface="Arial" panose="020B0604020202020204" pitchFamily="34" charset="0"/>
              <a:cs typeface="Arial" panose="020B0604020202020204" pitchFamily="34" charset="0"/>
            </a:rPr>
            <a:t>More meaning;</a:t>
          </a:r>
        </a:p>
      </dgm:t>
    </dgm:pt>
    <dgm:pt modelId="{27764CF7-5A37-4B32-83E4-0B778A725683}" type="parTrans" cxnId="{D3F6A9FE-DD06-42AD-AAC3-7619EE4DC3C9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97A69-14E5-46C0-B19B-692217414C39}" type="sibTrans" cxnId="{D3F6A9FE-DD06-42AD-AAC3-7619EE4DC3C9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D0B16-FD1A-45C7-8C4A-C41433A288A6}">
      <dgm:prSet phldrT="[Tekst]" custT="1"/>
      <dgm:spPr/>
      <dgm:t>
        <a:bodyPr/>
        <a:lstStyle/>
        <a:p>
          <a:r>
            <a:rPr lang="en-GB" sz="1600" noProof="0" dirty="0">
              <a:latin typeface="Arial" panose="020B0604020202020204" pitchFamily="34" charset="0"/>
              <a:cs typeface="Arial" panose="020B0604020202020204" pitchFamily="34" charset="0"/>
            </a:rPr>
            <a:t>Too much focus on investors?</a:t>
          </a:r>
        </a:p>
      </dgm:t>
    </dgm:pt>
    <dgm:pt modelId="{35FA5707-DED9-4F95-828A-6B3AE1580159}" type="parTrans" cxnId="{042F97C2-D77D-4C4F-8295-F44CDC98F2F8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118E4-9EEF-4F61-B249-A5A55D67EBFA}" type="sibTrans" cxnId="{042F97C2-D77D-4C4F-8295-F44CDC98F2F8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36D12-FA02-4079-B0F8-6B5B3C3DDF50}">
      <dgm:prSet phldrT="[Tekst]" custT="1"/>
      <dgm:spPr/>
      <dgm:t>
        <a:bodyPr/>
        <a:lstStyle/>
        <a:p>
          <a:r>
            <a:rPr lang="en-GB" sz="1600" noProof="0" dirty="0">
              <a:latin typeface="Arial" panose="020B0604020202020204" pitchFamily="34" charset="0"/>
              <a:cs typeface="Arial" panose="020B0604020202020204" pitchFamily="34" charset="0"/>
            </a:rPr>
            <a:t>More to come…</a:t>
          </a:r>
        </a:p>
      </dgm:t>
    </dgm:pt>
    <dgm:pt modelId="{1ED10834-98C2-448B-A67D-EE8AA5EACAD4}" type="parTrans" cxnId="{8C10FD18-0736-418F-A723-BBE94CB614A9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4A7B2-2DDD-4247-AD08-8AF4A85A95B0}" type="sibTrans" cxnId="{8C10FD18-0736-418F-A723-BBE94CB614A9}">
      <dgm:prSet/>
      <dgm:spPr/>
      <dgm:t>
        <a:bodyPr/>
        <a:lstStyle/>
        <a:p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797850-479C-48AE-B82F-C7F636DB820D}" type="pres">
      <dgm:prSet presAssocID="{4BD8567E-0BFD-48AF-817C-5F673FC9A3A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885F21-5971-4060-A36A-9F09A4F4A87D}" type="pres">
      <dgm:prSet presAssocID="{4BD8567E-0BFD-48AF-817C-5F673FC9A3A2}" presName="divider" presStyleLbl="fgShp" presStyleIdx="0" presStyleCnt="1"/>
      <dgm:spPr/>
    </dgm:pt>
    <dgm:pt modelId="{A06A943F-64F4-4F40-8824-C28341B7CAA7}" type="pres">
      <dgm:prSet presAssocID="{097D7FA0-3CB2-45CD-B7A9-3E64FC1A2895}" presName="downArrow" presStyleLbl="node1" presStyleIdx="0" presStyleCnt="2"/>
      <dgm:spPr/>
    </dgm:pt>
    <dgm:pt modelId="{FAF6465A-D193-4AFB-8430-69EF360A7551}" type="pres">
      <dgm:prSet presAssocID="{097D7FA0-3CB2-45CD-B7A9-3E64FC1A2895}" presName="downArrowText" presStyleLbl="revTx" presStyleIdx="0" presStyleCnt="2" custScaleX="11507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833B57-DF21-4458-9AC7-386F86E712C7}" type="pres">
      <dgm:prSet presAssocID="{892C0E63-FB9F-4816-A103-3CDD35AA3A43}" presName="upArrow" presStyleLbl="node1" presStyleIdx="1" presStyleCnt="2"/>
      <dgm:spPr/>
    </dgm:pt>
    <dgm:pt modelId="{1C22401E-E37B-4000-A405-22E0E70CC59F}" type="pres">
      <dgm:prSet presAssocID="{892C0E63-FB9F-4816-A103-3CDD35AA3A4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02218F-7E2E-3744-B808-F2ADC665119C}" type="presOf" srcId="{E9F6303B-72DA-4C19-A532-4A6AF8E9DBE4}" destId="{FAF6465A-D193-4AFB-8430-69EF360A7551}" srcOrd="0" destOrd="2" presId="urn:microsoft.com/office/officeart/2005/8/layout/arrow3"/>
    <dgm:cxn modelId="{7D825BBE-A738-9F4E-8D1D-622DA13C28C2}" type="presOf" srcId="{A7936D12-FA02-4079-B0F8-6B5B3C3DDF50}" destId="{1C22401E-E37B-4000-A405-22E0E70CC59F}" srcOrd="0" destOrd="2" presId="urn:microsoft.com/office/officeart/2005/8/layout/arrow3"/>
    <dgm:cxn modelId="{2EF6F6B5-951B-4A81-BAED-A952F5D6CC59}" srcId="{4BD8567E-0BFD-48AF-817C-5F673FC9A3A2}" destId="{097D7FA0-3CB2-45CD-B7A9-3E64FC1A2895}" srcOrd="0" destOrd="0" parTransId="{CA91092B-747F-4191-867D-6B7188A73FEF}" sibTransId="{BE405BFC-67A9-444F-9E9A-83F427B8B1A7}"/>
    <dgm:cxn modelId="{042F97C2-D77D-4C4F-8295-F44CDC98F2F8}" srcId="{097D7FA0-3CB2-45CD-B7A9-3E64FC1A2895}" destId="{E29D0B16-FD1A-45C7-8C4A-C41433A288A6}" srcOrd="2" destOrd="0" parTransId="{35FA5707-DED9-4F95-828A-6B3AE1580159}" sibTransId="{DBB118E4-9EEF-4F61-B249-A5A55D67EBFA}"/>
    <dgm:cxn modelId="{8C10FD18-0736-418F-A723-BBE94CB614A9}" srcId="{892C0E63-FB9F-4816-A103-3CDD35AA3A43}" destId="{A7936D12-FA02-4079-B0F8-6B5B3C3DDF50}" srcOrd="1" destOrd="0" parTransId="{1ED10834-98C2-448B-A67D-EE8AA5EACAD4}" sibTransId="{92B4A7B2-2DDD-4247-AD08-8AF4A85A95B0}"/>
    <dgm:cxn modelId="{FC4E57D8-B4BC-AD4B-A15F-46835A9A80B0}" type="presOf" srcId="{892C0E63-FB9F-4816-A103-3CDD35AA3A43}" destId="{1C22401E-E37B-4000-A405-22E0E70CC59F}" srcOrd="0" destOrd="0" presId="urn:microsoft.com/office/officeart/2005/8/layout/arrow3"/>
    <dgm:cxn modelId="{1EF81F67-5A21-4335-8D94-22B584E3769A}" srcId="{097D7FA0-3CB2-45CD-B7A9-3E64FC1A2895}" destId="{05B027EA-ADB6-4A5A-901E-FC2526FD97C7}" srcOrd="0" destOrd="0" parTransId="{802178FF-A6C4-43F1-B40D-70D76520251C}" sibTransId="{ED319941-1CF1-4547-B282-1DB076D49349}"/>
    <dgm:cxn modelId="{2890A891-D349-450D-95B1-0418649167FC}" srcId="{4BD8567E-0BFD-48AF-817C-5F673FC9A3A2}" destId="{892C0E63-FB9F-4816-A103-3CDD35AA3A43}" srcOrd="1" destOrd="0" parTransId="{0EB1EC58-1FD6-4DC3-851D-E73B3A2E1399}" sibTransId="{B842E2BC-AB4F-46E6-83E0-52C33B916E6F}"/>
    <dgm:cxn modelId="{1D859699-08E0-C44E-B9AD-C40E38EA12DB}" type="presOf" srcId="{097D7FA0-3CB2-45CD-B7A9-3E64FC1A2895}" destId="{FAF6465A-D193-4AFB-8430-69EF360A7551}" srcOrd="0" destOrd="0" presId="urn:microsoft.com/office/officeart/2005/8/layout/arrow3"/>
    <dgm:cxn modelId="{20ED2765-3790-40D2-A088-A4693E39DEFC}" srcId="{097D7FA0-3CB2-45CD-B7A9-3E64FC1A2895}" destId="{E9F6303B-72DA-4C19-A532-4A6AF8E9DBE4}" srcOrd="1" destOrd="0" parTransId="{CDAD3183-B769-4265-8DB6-846781463E8B}" sibTransId="{2D318BED-8BDF-45A8-9522-9253B26F6B3E}"/>
    <dgm:cxn modelId="{D3F6A9FE-DD06-42AD-AAC3-7619EE4DC3C9}" srcId="{892C0E63-FB9F-4816-A103-3CDD35AA3A43}" destId="{15B580E7-5414-4FB5-A1E1-B5B3D8A1AF31}" srcOrd="0" destOrd="0" parTransId="{27764CF7-5A37-4B32-83E4-0B778A725683}" sibTransId="{3D097A69-14E5-46C0-B19B-692217414C39}"/>
    <dgm:cxn modelId="{A3A0AA07-5740-DD43-A2E1-34D870A62C15}" type="presOf" srcId="{15B580E7-5414-4FB5-A1E1-B5B3D8A1AF31}" destId="{1C22401E-E37B-4000-A405-22E0E70CC59F}" srcOrd="0" destOrd="1" presId="urn:microsoft.com/office/officeart/2005/8/layout/arrow3"/>
    <dgm:cxn modelId="{D74EB022-3D83-9048-8394-A1BA5DAD1D50}" type="presOf" srcId="{E29D0B16-FD1A-45C7-8C4A-C41433A288A6}" destId="{FAF6465A-D193-4AFB-8430-69EF360A7551}" srcOrd="0" destOrd="3" presId="urn:microsoft.com/office/officeart/2005/8/layout/arrow3"/>
    <dgm:cxn modelId="{19D58C0D-02AA-A540-BBCD-23A3C5247D43}" type="presOf" srcId="{05B027EA-ADB6-4A5A-901E-FC2526FD97C7}" destId="{FAF6465A-D193-4AFB-8430-69EF360A7551}" srcOrd="0" destOrd="1" presId="urn:microsoft.com/office/officeart/2005/8/layout/arrow3"/>
    <dgm:cxn modelId="{D60A23C0-C2C2-BB41-8F75-F2CC3128F30F}" type="presOf" srcId="{4BD8567E-0BFD-48AF-817C-5F673FC9A3A2}" destId="{E8797850-479C-48AE-B82F-C7F636DB820D}" srcOrd="0" destOrd="0" presId="urn:microsoft.com/office/officeart/2005/8/layout/arrow3"/>
    <dgm:cxn modelId="{FA1A7EC9-79B4-954D-8A86-B7DE66B5EEA2}" type="presParOf" srcId="{E8797850-479C-48AE-B82F-C7F636DB820D}" destId="{81885F21-5971-4060-A36A-9F09A4F4A87D}" srcOrd="0" destOrd="0" presId="urn:microsoft.com/office/officeart/2005/8/layout/arrow3"/>
    <dgm:cxn modelId="{D560A7C7-77B1-BE4F-9526-43D5EDBC2260}" type="presParOf" srcId="{E8797850-479C-48AE-B82F-C7F636DB820D}" destId="{A06A943F-64F4-4F40-8824-C28341B7CAA7}" srcOrd="1" destOrd="0" presId="urn:microsoft.com/office/officeart/2005/8/layout/arrow3"/>
    <dgm:cxn modelId="{5617560E-1062-684C-A419-8354F95AE908}" type="presParOf" srcId="{E8797850-479C-48AE-B82F-C7F636DB820D}" destId="{FAF6465A-D193-4AFB-8430-69EF360A7551}" srcOrd="2" destOrd="0" presId="urn:microsoft.com/office/officeart/2005/8/layout/arrow3"/>
    <dgm:cxn modelId="{5F8A9513-789C-A445-9D67-251EB8F11797}" type="presParOf" srcId="{E8797850-479C-48AE-B82F-C7F636DB820D}" destId="{51833B57-DF21-4458-9AC7-386F86E712C7}" srcOrd="3" destOrd="0" presId="urn:microsoft.com/office/officeart/2005/8/layout/arrow3"/>
    <dgm:cxn modelId="{16D58C6F-8C72-8248-B284-4206F0AE1261}" type="presParOf" srcId="{E8797850-479C-48AE-B82F-C7F636DB820D}" destId="{1C22401E-E37B-4000-A405-22E0E70CC59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7A445E-5C27-46C4-8245-A9873DB9161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E6ED3C2-A959-4D06-B1D2-8B9E8AF66143}">
      <dgm:prSet phldrT="[Tekst]" custT="1"/>
      <dgm:spPr/>
      <dgm:t>
        <a:bodyPr/>
        <a:lstStyle/>
        <a:p>
          <a:r>
            <a:rPr lang="nl-NL" sz="1100">
              <a:latin typeface="Calibri" panose="020F0502020204030204" pitchFamily="34" charset="0"/>
              <a:cs typeface="Calibri" panose="020F0502020204030204" pitchFamily="34" charset="0"/>
            </a:rPr>
            <a:t>Overall score: 74</a:t>
          </a:r>
        </a:p>
      </dgm:t>
    </dgm:pt>
    <dgm:pt modelId="{B807D115-B0B3-4866-A5FD-434283D7801C}" type="parTrans" cxnId="{8FFE379B-1C62-47CE-90A1-59AFD2EB4DC7}">
      <dgm:prSet/>
      <dgm:spPr/>
      <dgm:t>
        <a:bodyPr/>
        <a:lstStyle/>
        <a:p>
          <a:endParaRPr lang="nl-NL"/>
        </a:p>
      </dgm:t>
    </dgm:pt>
    <dgm:pt modelId="{64A0F74E-585E-4E42-A650-AF117B1F6C9A}" type="sibTrans" cxnId="{8FFE379B-1C62-47CE-90A1-59AFD2EB4DC7}">
      <dgm:prSet/>
      <dgm:spPr/>
      <dgm:t>
        <a:bodyPr/>
        <a:lstStyle/>
        <a:p>
          <a:endParaRPr lang="nl-NL"/>
        </a:p>
      </dgm:t>
    </dgm:pt>
    <dgm:pt modelId="{64943296-B8BF-4F5F-B24F-5611A5FE3A4C}">
      <dgm:prSet phldrT="[Tekst]" custT="1"/>
      <dgm:spPr/>
      <dgm:t>
        <a:bodyPr/>
        <a:lstStyle/>
        <a:p>
          <a:r>
            <a:rPr lang="nl-NL" sz="1100" dirty="0" err="1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 score: </a:t>
          </a:r>
          <a: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  <a:t>76</a:t>
          </a:r>
          <a:b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35% </a:t>
          </a:r>
          <a:r>
            <a:rPr lang="nl-NL" sz="11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3ADE27AA-45AE-456B-AC73-7E056E6E5F14}" type="parTrans" cxnId="{102D8C85-AEBE-443D-8FDB-1262F4F22B12}">
      <dgm:prSet/>
      <dgm:spPr/>
      <dgm:t>
        <a:bodyPr/>
        <a:lstStyle/>
        <a:p>
          <a:endParaRPr lang="nl-NL"/>
        </a:p>
      </dgm:t>
    </dgm:pt>
    <dgm:pt modelId="{906DC0C1-4E65-4538-9693-E882A492CCEB}" type="sibTrans" cxnId="{102D8C85-AEBE-443D-8FDB-1262F4F22B12}">
      <dgm:prSet/>
      <dgm:spPr/>
      <dgm:t>
        <a:bodyPr/>
        <a:lstStyle/>
        <a:p>
          <a:endParaRPr lang="nl-NL"/>
        </a:p>
      </dgm:t>
    </dgm:pt>
    <dgm:pt modelId="{65DF3AF7-0C14-4ADC-9B85-14C9E7A39AF8}">
      <dgm:prSet phldrT="[Tekst]" custT="1"/>
      <dgm:spPr/>
      <dgm:t>
        <a:bodyPr/>
        <a:lstStyle/>
        <a:p>
          <a:pPr>
            <a:lnSpc>
              <a:spcPct val="120000"/>
            </a:lnSpc>
            <a:spcBef>
              <a:spcPts val="0"/>
            </a:spcBef>
          </a:pPr>
          <a:r>
            <a:rPr lang="nl-NL" sz="900" dirty="0" err="1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900" dirty="0" smtClean="0">
              <a:latin typeface="Calibri" panose="020F0502020204030204" pitchFamily="34" charset="0"/>
              <a:cs typeface="Calibri" panose="020F0502020204030204" pitchFamily="34" charset="0"/>
            </a:rPr>
            <a:t>policy</a:t>
          </a:r>
          <a:br>
            <a:rPr lang="nl-NL" sz="9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9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1.08% </a:t>
          </a:r>
          <a:r>
            <a:rPr lang="nl-NL" sz="9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44641ED7-6C67-434F-896C-88739FE220CB}" type="parTrans" cxnId="{E9F5E499-879E-4E82-9A2C-2A49CEA3310E}">
      <dgm:prSet/>
      <dgm:spPr/>
      <dgm:t>
        <a:bodyPr/>
        <a:lstStyle/>
        <a:p>
          <a:endParaRPr lang="nl-NL"/>
        </a:p>
      </dgm:t>
    </dgm:pt>
    <dgm:pt modelId="{28451608-35BF-474D-8F2E-3C72FBB9CBC5}" type="sibTrans" cxnId="{E9F5E499-879E-4E82-9A2C-2A49CEA3310E}">
      <dgm:prSet/>
      <dgm:spPr/>
      <dgm:t>
        <a:bodyPr/>
        <a:lstStyle/>
        <a:p>
          <a:endParaRPr lang="nl-NL"/>
        </a:p>
      </dgm:t>
    </dgm:pt>
    <dgm:pt modelId="{DAECDFBC-86FE-4BAA-BE42-A20E7A55C80D}">
      <dgm:prSet phldrT="[Tekst]" custT="1"/>
      <dgm:spPr/>
      <dgm:t>
        <a:bodyPr/>
        <a:lstStyle/>
        <a:p>
          <a:r>
            <a:rPr lang="nl-NL" sz="900" dirty="0" err="1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 management system (EMS</a:t>
          </a:r>
          <a:r>
            <a:rPr lang="nl-NL" sz="9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br>
            <a:rPr lang="nl-NL" sz="9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9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2.15% </a:t>
          </a:r>
          <a:r>
            <a:rPr lang="nl-NL" sz="9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60B627B1-1277-4888-ACCB-BF63FA195955}" type="parTrans" cxnId="{CE52BDF3-7126-43A0-A109-686084B2FFCE}">
      <dgm:prSet/>
      <dgm:spPr/>
      <dgm:t>
        <a:bodyPr/>
        <a:lstStyle/>
        <a:p>
          <a:endParaRPr lang="nl-NL"/>
        </a:p>
      </dgm:t>
    </dgm:pt>
    <dgm:pt modelId="{E737AA45-58F2-4BD0-A369-426CD0F9F573}" type="sibTrans" cxnId="{CE52BDF3-7126-43A0-A109-686084B2FFCE}">
      <dgm:prSet/>
      <dgm:spPr/>
      <dgm:t>
        <a:bodyPr/>
        <a:lstStyle/>
        <a:p>
          <a:endParaRPr lang="nl-NL"/>
        </a:p>
      </dgm:t>
    </dgm:pt>
    <dgm:pt modelId="{3A3DACF0-D79F-46C0-8E41-7E221B71CB6E}">
      <dgm:prSet phldrT="[Tekst]" custT="1"/>
      <dgm:spPr/>
      <dgm:t>
        <a:bodyPr/>
        <a:lstStyle/>
        <a:p>
          <a:r>
            <a:rPr lang="nl-NL" sz="1100" dirty="0" err="1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 score: </a:t>
          </a:r>
          <a: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  <a:t>64</a:t>
          </a:r>
          <a:b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40% </a:t>
          </a:r>
          <a:r>
            <a:rPr lang="nl-NL" sz="11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72002488-E232-4A1B-AA87-06891751F7A5}" type="parTrans" cxnId="{842471A7-6FA8-4D6A-9D4C-36CD828184F8}">
      <dgm:prSet/>
      <dgm:spPr/>
      <dgm:t>
        <a:bodyPr/>
        <a:lstStyle/>
        <a:p>
          <a:endParaRPr lang="nl-NL"/>
        </a:p>
      </dgm:t>
    </dgm:pt>
    <dgm:pt modelId="{BA7918DA-30C0-471F-A76C-49F7C9F3B9FD}" type="sibTrans" cxnId="{842471A7-6FA8-4D6A-9D4C-36CD828184F8}">
      <dgm:prSet/>
      <dgm:spPr/>
      <dgm:t>
        <a:bodyPr/>
        <a:lstStyle/>
        <a:p>
          <a:endParaRPr lang="nl-NL"/>
        </a:p>
      </dgm:t>
    </dgm:pt>
    <dgm:pt modelId="{1C66754C-7A0A-41A3-A6E3-3AEAFFCE2F45}">
      <dgm:prSet phldrT="[Tekst]" custT="1"/>
      <dgm:spPr/>
      <dgm:t>
        <a:bodyPr/>
        <a:lstStyle/>
        <a:p>
          <a:r>
            <a:rPr lang="nl-NL" sz="1100" dirty="0" err="1">
              <a:latin typeface="Calibri" panose="020F0502020204030204" pitchFamily="34" charset="0"/>
              <a:cs typeface="Calibri" panose="020F0502020204030204" pitchFamily="34" charset="0"/>
            </a:rPr>
            <a:t>Governance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 score: </a:t>
          </a:r>
          <a: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  <a:t>86</a:t>
          </a:r>
          <a:b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1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25% </a:t>
          </a:r>
          <a:r>
            <a:rPr lang="nl-NL" sz="11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11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09FB852C-896E-4699-982C-1985FA6FBC85}" type="parTrans" cxnId="{7EFE6D5D-EC24-4828-9107-835778067AA2}">
      <dgm:prSet/>
      <dgm:spPr/>
      <dgm:t>
        <a:bodyPr/>
        <a:lstStyle/>
        <a:p>
          <a:endParaRPr lang="nl-NL"/>
        </a:p>
      </dgm:t>
    </dgm:pt>
    <dgm:pt modelId="{85E4C5A3-F779-43F7-B1BA-DDC77399080C}" type="sibTrans" cxnId="{7EFE6D5D-EC24-4828-9107-835778067AA2}">
      <dgm:prSet/>
      <dgm:spPr/>
      <dgm:t>
        <a:bodyPr/>
        <a:lstStyle/>
        <a:p>
          <a:endParaRPr lang="nl-NL"/>
        </a:p>
      </dgm:t>
    </dgm:pt>
    <dgm:pt modelId="{2548FD07-571C-4FEA-9E28-C006ADE4A561}">
      <dgm:prSet phldrT="[Tekst]" custT="1"/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EMS </a:t>
          </a:r>
          <a:r>
            <a:rPr lang="nl-NL" sz="900" dirty="0" err="1" smtClean="0">
              <a:latin typeface="Calibri" panose="020F0502020204030204" pitchFamily="34" charset="0"/>
              <a:cs typeface="Calibri" panose="020F0502020204030204" pitchFamily="34" charset="0"/>
            </a:rPr>
            <a:t>certification</a:t>
          </a:r>
          <a:endParaRPr lang="nl-NL" sz="9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nl-NL" sz="9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2.15% </a:t>
          </a:r>
          <a:r>
            <a:rPr lang="nl-NL" sz="9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62E859AA-9F81-4533-AB64-A130E2328AFB}" type="parTrans" cxnId="{8A21731F-38C5-4BAF-AE5A-2EEB5F958292}">
      <dgm:prSet/>
      <dgm:spPr/>
      <dgm:t>
        <a:bodyPr/>
        <a:lstStyle/>
        <a:p>
          <a:endParaRPr lang="nl-NL"/>
        </a:p>
      </dgm:t>
    </dgm:pt>
    <dgm:pt modelId="{311A235D-B07A-4945-B8AA-6C730247D00F}" type="sibTrans" cxnId="{8A21731F-38C5-4BAF-AE5A-2EEB5F958292}">
      <dgm:prSet/>
      <dgm:spPr/>
      <dgm:t>
        <a:bodyPr/>
        <a:lstStyle/>
        <a:p>
          <a:endParaRPr lang="nl-NL"/>
        </a:p>
      </dgm:t>
    </dgm:pt>
    <dgm:pt modelId="{BC1C52AF-C9EF-446F-99DB-8B24CDCAC060}">
      <dgm:prSet phldrT="[Tekst]" custT="1"/>
      <dgm:spPr/>
      <dgm:t>
        <a:bodyPr/>
        <a:lstStyle/>
        <a:p>
          <a:r>
            <a:rPr lang="nl-NL" sz="900">
              <a:latin typeface="Calibri" panose="020F0502020204030204" pitchFamily="34" charset="0"/>
              <a:cs typeface="Calibri" panose="020F0502020204030204" pitchFamily="34" charset="0"/>
            </a:rPr>
            <a:t>etc.</a:t>
          </a:r>
        </a:p>
      </dgm:t>
    </dgm:pt>
    <dgm:pt modelId="{665D7967-24C9-47C6-A585-7C5666E97E17}" type="parTrans" cxnId="{E8DE2B03-BE22-48F5-89DE-E816BC3A0205}">
      <dgm:prSet/>
      <dgm:spPr/>
      <dgm:t>
        <a:bodyPr/>
        <a:lstStyle/>
        <a:p>
          <a:endParaRPr lang="nl-NL"/>
        </a:p>
      </dgm:t>
    </dgm:pt>
    <dgm:pt modelId="{8DBD7EE6-077D-4131-86C6-1888AB14CDB1}" type="sibTrans" cxnId="{E8DE2B03-BE22-48F5-89DE-E816BC3A0205}">
      <dgm:prSet/>
      <dgm:spPr/>
      <dgm:t>
        <a:bodyPr/>
        <a:lstStyle/>
        <a:p>
          <a:endParaRPr lang="nl-NL"/>
        </a:p>
      </dgm:t>
    </dgm:pt>
    <dgm:pt modelId="{2033DD18-9D62-40E4-9CFD-4A28F03CE4CE}" type="pres">
      <dgm:prSet presAssocID="{9A7A445E-5C27-46C4-8245-A9873DB916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D2EB511-E506-4582-A298-1D71DD51273A}" type="pres">
      <dgm:prSet presAssocID="{DE6ED3C2-A959-4D06-B1D2-8B9E8AF66143}" presName="root1" presStyleCnt="0"/>
      <dgm:spPr/>
    </dgm:pt>
    <dgm:pt modelId="{79968EA5-06D9-45ED-BA7E-BEB4A73AB01E}" type="pres">
      <dgm:prSet presAssocID="{DE6ED3C2-A959-4D06-B1D2-8B9E8AF661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33E60E2-6B30-4A76-BA8A-A513203709A4}" type="pres">
      <dgm:prSet presAssocID="{DE6ED3C2-A959-4D06-B1D2-8B9E8AF66143}" presName="level2hierChild" presStyleCnt="0"/>
      <dgm:spPr/>
    </dgm:pt>
    <dgm:pt modelId="{C406047F-D42D-4590-841B-58C99102DF0C}" type="pres">
      <dgm:prSet presAssocID="{3ADE27AA-45AE-456B-AC73-7E056E6E5F14}" presName="conn2-1" presStyleLbl="parChTrans1D2" presStyleIdx="0" presStyleCnt="3"/>
      <dgm:spPr/>
      <dgm:t>
        <a:bodyPr/>
        <a:lstStyle/>
        <a:p>
          <a:endParaRPr lang="nl-NL"/>
        </a:p>
      </dgm:t>
    </dgm:pt>
    <dgm:pt modelId="{9C37D941-4AA7-48FB-8DB0-5B69E39F3D5B}" type="pres">
      <dgm:prSet presAssocID="{3ADE27AA-45AE-456B-AC73-7E056E6E5F14}" presName="connTx" presStyleLbl="parChTrans1D2" presStyleIdx="0" presStyleCnt="3"/>
      <dgm:spPr/>
      <dgm:t>
        <a:bodyPr/>
        <a:lstStyle/>
        <a:p>
          <a:endParaRPr lang="nl-NL"/>
        </a:p>
      </dgm:t>
    </dgm:pt>
    <dgm:pt modelId="{BA30ADEC-A6EE-4D82-98C9-B9368C8C3F7D}" type="pres">
      <dgm:prSet presAssocID="{64943296-B8BF-4F5F-B24F-5611A5FE3A4C}" presName="root2" presStyleCnt="0"/>
      <dgm:spPr/>
    </dgm:pt>
    <dgm:pt modelId="{ED7C940B-C95F-4FD9-8670-4C75A8A444C0}" type="pres">
      <dgm:prSet presAssocID="{64943296-B8BF-4F5F-B24F-5611A5FE3A4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FD3EE8A-45E8-4723-ADDD-745CD04FCD67}" type="pres">
      <dgm:prSet presAssocID="{64943296-B8BF-4F5F-B24F-5611A5FE3A4C}" presName="level3hierChild" presStyleCnt="0"/>
      <dgm:spPr/>
    </dgm:pt>
    <dgm:pt modelId="{EEFAC722-18DA-4356-9736-50B4A6F71FE0}" type="pres">
      <dgm:prSet presAssocID="{44641ED7-6C67-434F-896C-88739FE220CB}" presName="conn2-1" presStyleLbl="parChTrans1D3" presStyleIdx="0" presStyleCnt="4"/>
      <dgm:spPr/>
      <dgm:t>
        <a:bodyPr/>
        <a:lstStyle/>
        <a:p>
          <a:endParaRPr lang="nl-NL"/>
        </a:p>
      </dgm:t>
    </dgm:pt>
    <dgm:pt modelId="{2C7A7873-28E5-4203-B0C4-DEB771E038E2}" type="pres">
      <dgm:prSet presAssocID="{44641ED7-6C67-434F-896C-88739FE220CB}" presName="connTx" presStyleLbl="parChTrans1D3" presStyleIdx="0" presStyleCnt="4"/>
      <dgm:spPr/>
      <dgm:t>
        <a:bodyPr/>
        <a:lstStyle/>
        <a:p>
          <a:endParaRPr lang="nl-NL"/>
        </a:p>
      </dgm:t>
    </dgm:pt>
    <dgm:pt modelId="{04EB1644-8F3B-4BF7-82EC-891CDF8F5A2F}" type="pres">
      <dgm:prSet presAssocID="{65DF3AF7-0C14-4ADC-9B85-14C9E7A39AF8}" presName="root2" presStyleCnt="0"/>
      <dgm:spPr/>
    </dgm:pt>
    <dgm:pt modelId="{4C52C500-D4EF-48EA-B663-7925E285E0C8}" type="pres">
      <dgm:prSet presAssocID="{65DF3AF7-0C14-4ADC-9B85-14C9E7A39AF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809A557-3AAF-4D91-9878-E7307D4BFD6E}" type="pres">
      <dgm:prSet presAssocID="{65DF3AF7-0C14-4ADC-9B85-14C9E7A39AF8}" presName="level3hierChild" presStyleCnt="0"/>
      <dgm:spPr/>
    </dgm:pt>
    <dgm:pt modelId="{BBE7689E-747E-4DF3-92D3-DF428D5141BB}" type="pres">
      <dgm:prSet presAssocID="{60B627B1-1277-4888-ACCB-BF63FA195955}" presName="conn2-1" presStyleLbl="parChTrans1D3" presStyleIdx="1" presStyleCnt="4"/>
      <dgm:spPr/>
      <dgm:t>
        <a:bodyPr/>
        <a:lstStyle/>
        <a:p>
          <a:endParaRPr lang="nl-NL"/>
        </a:p>
      </dgm:t>
    </dgm:pt>
    <dgm:pt modelId="{E9D39A1A-5F85-4C21-9156-C8BE00DD2E20}" type="pres">
      <dgm:prSet presAssocID="{60B627B1-1277-4888-ACCB-BF63FA195955}" presName="connTx" presStyleLbl="parChTrans1D3" presStyleIdx="1" presStyleCnt="4"/>
      <dgm:spPr/>
      <dgm:t>
        <a:bodyPr/>
        <a:lstStyle/>
        <a:p>
          <a:endParaRPr lang="nl-NL"/>
        </a:p>
      </dgm:t>
    </dgm:pt>
    <dgm:pt modelId="{3BE58BCD-2C05-48BD-9143-5481D94F72C3}" type="pres">
      <dgm:prSet presAssocID="{DAECDFBC-86FE-4BAA-BE42-A20E7A55C80D}" presName="root2" presStyleCnt="0"/>
      <dgm:spPr/>
    </dgm:pt>
    <dgm:pt modelId="{9FF85969-5691-425C-9FF7-0F58F09ACB26}" type="pres">
      <dgm:prSet presAssocID="{DAECDFBC-86FE-4BAA-BE42-A20E7A55C80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3A24714-FD58-4296-8733-16E04E4BBCED}" type="pres">
      <dgm:prSet presAssocID="{DAECDFBC-86FE-4BAA-BE42-A20E7A55C80D}" presName="level3hierChild" presStyleCnt="0"/>
      <dgm:spPr/>
    </dgm:pt>
    <dgm:pt modelId="{99BD9AEA-9607-4A85-975A-DF14919F8E7B}" type="pres">
      <dgm:prSet presAssocID="{62E859AA-9F81-4533-AB64-A130E2328AFB}" presName="conn2-1" presStyleLbl="parChTrans1D3" presStyleIdx="2" presStyleCnt="4"/>
      <dgm:spPr/>
      <dgm:t>
        <a:bodyPr/>
        <a:lstStyle/>
        <a:p>
          <a:endParaRPr lang="nl-NL"/>
        </a:p>
      </dgm:t>
    </dgm:pt>
    <dgm:pt modelId="{A7750AB8-F2F2-46C7-B524-D9FC8E73A56F}" type="pres">
      <dgm:prSet presAssocID="{62E859AA-9F81-4533-AB64-A130E2328AFB}" presName="connTx" presStyleLbl="parChTrans1D3" presStyleIdx="2" presStyleCnt="4"/>
      <dgm:spPr/>
      <dgm:t>
        <a:bodyPr/>
        <a:lstStyle/>
        <a:p>
          <a:endParaRPr lang="nl-NL"/>
        </a:p>
      </dgm:t>
    </dgm:pt>
    <dgm:pt modelId="{92794459-0D70-4963-B500-19764DDD54B5}" type="pres">
      <dgm:prSet presAssocID="{2548FD07-571C-4FEA-9E28-C006ADE4A561}" presName="root2" presStyleCnt="0"/>
      <dgm:spPr/>
    </dgm:pt>
    <dgm:pt modelId="{D0C17E28-6A76-4DCF-A3CA-B907FE407F2F}" type="pres">
      <dgm:prSet presAssocID="{2548FD07-571C-4FEA-9E28-C006ADE4A56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F7E2702-AAA9-4C02-A255-9DB674828267}" type="pres">
      <dgm:prSet presAssocID="{2548FD07-571C-4FEA-9E28-C006ADE4A561}" presName="level3hierChild" presStyleCnt="0"/>
      <dgm:spPr/>
    </dgm:pt>
    <dgm:pt modelId="{88FAD1A8-EA5A-4B2C-B2B7-F2DF35D49178}" type="pres">
      <dgm:prSet presAssocID="{665D7967-24C9-47C6-A585-7C5666E97E17}" presName="conn2-1" presStyleLbl="parChTrans1D3" presStyleIdx="3" presStyleCnt="4"/>
      <dgm:spPr/>
      <dgm:t>
        <a:bodyPr/>
        <a:lstStyle/>
        <a:p>
          <a:endParaRPr lang="nl-NL"/>
        </a:p>
      </dgm:t>
    </dgm:pt>
    <dgm:pt modelId="{F32FFAFB-5CD3-4717-A316-6789C649CA57}" type="pres">
      <dgm:prSet presAssocID="{665D7967-24C9-47C6-A585-7C5666E97E17}" presName="connTx" presStyleLbl="parChTrans1D3" presStyleIdx="3" presStyleCnt="4"/>
      <dgm:spPr/>
      <dgm:t>
        <a:bodyPr/>
        <a:lstStyle/>
        <a:p>
          <a:endParaRPr lang="nl-NL"/>
        </a:p>
      </dgm:t>
    </dgm:pt>
    <dgm:pt modelId="{567AB8B5-7D7A-4F7B-B732-41E7D48B2DF3}" type="pres">
      <dgm:prSet presAssocID="{BC1C52AF-C9EF-446F-99DB-8B24CDCAC060}" presName="root2" presStyleCnt="0"/>
      <dgm:spPr/>
    </dgm:pt>
    <dgm:pt modelId="{939A5C70-B2E3-4AEB-852B-14C1B66DF94E}" type="pres">
      <dgm:prSet presAssocID="{BC1C52AF-C9EF-446F-99DB-8B24CDCAC06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0FEB63D-CBF6-4A6D-970D-66D8EA35A52A}" type="pres">
      <dgm:prSet presAssocID="{BC1C52AF-C9EF-446F-99DB-8B24CDCAC060}" presName="level3hierChild" presStyleCnt="0"/>
      <dgm:spPr/>
    </dgm:pt>
    <dgm:pt modelId="{CC201B14-3C40-4286-9385-309DF5FA75ED}" type="pres">
      <dgm:prSet presAssocID="{72002488-E232-4A1B-AA87-06891751F7A5}" presName="conn2-1" presStyleLbl="parChTrans1D2" presStyleIdx="1" presStyleCnt="3"/>
      <dgm:spPr/>
      <dgm:t>
        <a:bodyPr/>
        <a:lstStyle/>
        <a:p>
          <a:endParaRPr lang="nl-NL"/>
        </a:p>
      </dgm:t>
    </dgm:pt>
    <dgm:pt modelId="{49AAC892-2C5D-4DFB-B63A-DAB4F69A73A4}" type="pres">
      <dgm:prSet presAssocID="{72002488-E232-4A1B-AA87-06891751F7A5}" presName="connTx" presStyleLbl="parChTrans1D2" presStyleIdx="1" presStyleCnt="3"/>
      <dgm:spPr/>
      <dgm:t>
        <a:bodyPr/>
        <a:lstStyle/>
        <a:p>
          <a:endParaRPr lang="nl-NL"/>
        </a:p>
      </dgm:t>
    </dgm:pt>
    <dgm:pt modelId="{D1D031BC-5911-4B49-8D6B-D575E93F33A8}" type="pres">
      <dgm:prSet presAssocID="{3A3DACF0-D79F-46C0-8E41-7E221B71CB6E}" presName="root2" presStyleCnt="0"/>
      <dgm:spPr/>
    </dgm:pt>
    <dgm:pt modelId="{F87A1123-F76B-4EB5-A5F4-59A102D158FE}" type="pres">
      <dgm:prSet presAssocID="{3A3DACF0-D79F-46C0-8E41-7E221B71CB6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DAC8EF8-3652-4DE0-9A81-0B456FEC8BD6}" type="pres">
      <dgm:prSet presAssocID="{3A3DACF0-D79F-46C0-8E41-7E221B71CB6E}" presName="level3hierChild" presStyleCnt="0"/>
      <dgm:spPr/>
    </dgm:pt>
    <dgm:pt modelId="{DBC81D3D-7A5D-47CF-B34F-BA72E56BA580}" type="pres">
      <dgm:prSet presAssocID="{09FB852C-896E-4699-982C-1985FA6FBC85}" presName="conn2-1" presStyleLbl="parChTrans1D2" presStyleIdx="2" presStyleCnt="3"/>
      <dgm:spPr/>
      <dgm:t>
        <a:bodyPr/>
        <a:lstStyle/>
        <a:p>
          <a:endParaRPr lang="nl-NL"/>
        </a:p>
      </dgm:t>
    </dgm:pt>
    <dgm:pt modelId="{74B6846D-AE3D-4243-B1AA-B01E285EB6F8}" type="pres">
      <dgm:prSet presAssocID="{09FB852C-896E-4699-982C-1985FA6FBC85}" presName="connTx" presStyleLbl="parChTrans1D2" presStyleIdx="2" presStyleCnt="3"/>
      <dgm:spPr/>
      <dgm:t>
        <a:bodyPr/>
        <a:lstStyle/>
        <a:p>
          <a:endParaRPr lang="nl-NL"/>
        </a:p>
      </dgm:t>
    </dgm:pt>
    <dgm:pt modelId="{07E9AED1-0D38-44D3-8E96-B0BF4CC7B7BE}" type="pres">
      <dgm:prSet presAssocID="{1C66754C-7A0A-41A3-A6E3-3AEAFFCE2F45}" presName="root2" presStyleCnt="0"/>
      <dgm:spPr/>
    </dgm:pt>
    <dgm:pt modelId="{2123B458-4658-4994-A9E8-EA233827D714}" type="pres">
      <dgm:prSet presAssocID="{1C66754C-7A0A-41A3-A6E3-3AEAFFCE2F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82615A2-4DD9-41CE-8B05-A4CD96273522}" type="pres">
      <dgm:prSet presAssocID="{1C66754C-7A0A-41A3-A6E3-3AEAFFCE2F45}" presName="level3hierChild" presStyleCnt="0"/>
      <dgm:spPr/>
    </dgm:pt>
  </dgm:ptLst>
  <dgm:cxnLst>
    <dgm:cxn modelId="{47073F28-7E22-CA4D-998A-67672F35EC6F}" type="presOf" srcId="{64943296-B8BF-4F5F-B24F-5611A5FE3A4C}" destId="{ED7C940B-C95F-4FD9-8670-4C75A8A444C0}" srcOrd="0" destOrd="0" presId="urn:microsoft.com/office/officeart/2005/8/layout/hierarchy2"/>
    <dgm:cxn modelId="{8FFE379B-1C62-47CE-90A1-59AFD2EB4DC7}" srcId="{9A7A445E-5C27-46C4-8245-A9873DB91617}" destId="{DE6ED3C2-A959-4D06-B1D2-8B9E8AF66143}" srcOrd="0" destOrd="0" parTransId="{B807D115-B0B3-4866-A5FD-434283D7801C}" sibTransId="{64A0F74E-585E-4E42-A650-AF117B1F6C9A}"/>
    <dgm:cxn modelId="{751469DC-4CA8-8442-B9C2-83EB2E45251C}" type="presOf" srcId="{9A7A445E-5C27-46C4-8245-A9873DB91617}" destId="{2033DD18-9D62-40E4-9CFD-4A28F03CE4CE}" srcOrd="0" destOrd="0" presId="urn:microsoft.com/office/officeart/2005/8/layout/hierarchy2"/>
    <dgm:cxn modelId="{6C5212B3-2FA1-414F-A1D7-A3791709CCEC}" type="presOf" srcId="{3A3DACF0-D79F-46C0-8E41-7E221B71CB6E}" destId="{F87A1123-F76B-4EB5-A5F4-59A102D158FE}" srcOrd="0" destOrd="0" presId="urn:microsoft.com/office/officeart/2005/8/layout/hierarchy2"/>
    <dgm:cxn modelId="{842471A7-6FA8-4D6A-9D4C-36CD828184F8}" srcId="{DE6ED3C2-A959-4D06-B1D2-8B9E8AF66143}" destId="{3A3DACF0-D79F-46C0-8E41-7E221B71CB6E}" srcOrd="1" destOrd="0" parTransId="{72002488-E232-4A1B-AA87-06891751F7A5}" sibTransId="{BA7918DA-30C0-471F-A76C-49F7C9F3B9FD}"/>
    <dgm:cxn modelId="{8257FB14-4AB1-924C-BDAD-612C10C7DC73}" type="presOf" srcId="{62E859AA-9F81-4533-AB64-A130E2328AFB}" destId="{A7750AB8-F2F2-46C7-B524-D9FC8E73A56F}" srcOrd="1" destOrd="0" presId="urn:microsoft.com/office/officeart/2005/8/layout/hierarchy2"/>
    <dgm:cxn modelId="{CAE833AF-56FF-DE45-9680-5C5F45EBCB4A}" type="presOf" srcId="{44641ED7-6C67-434F-896C-88739FE220CB}" destId="{EEFAC722-18DA-4356-9736-50B4A6F71FE0}" srcOrd="0" destOrd="0" presId="urn:microsoft.com/office/officeart/2005/8/layout/hierarchy2"/>
    <dgm:cxn modelId="{8A21731F-38C5-4BAF-AE5A-2EEB5F958292}" srcId="{64943296-B8BF-4F5F-B24F-5611A5FE3A4C}" destId="{2548FD07-571C-4FEA-9E28-C006ADE4A561}" srcOrd="2" destOrd="0" parTransId="{62E859AA-9F81-4533-AB64-A130E2328AFB}" sibTransId="{311A235D-B07A-4945-B8AA-6C730247D00F}"/>
    <dgm:cxn modelId="{502FB754-C06F-4B49-AE46-364875219DEE}" type="presOf" srcId="{72002488-E232-4A1B-AA87-06891751F7A5}" destId="{CC201B14-3C40-4286-9385-309DF5FA75ED}" srcOrd="0" destOrd="0" presId="urn:microsoft.com/office/officeart/2005/8/layout/hierarchy2"/>
    <dgm:cxn modelId="{983E3378-F5DA-0C42-865F-5756BE5A308B}" type="presOf" srcId="{DE6ED3C2-A959-4D06-B1D2-8B9E8AF66143}" destId="{79968EA5-06D9-45ED-BA7E-BEB4A73AB01E}" srcOrd="0" destOrd="0" presId="urn:microsoft.com/office/officeart/2005/8/layout/hierarchy2"/>
    <dgm:cxn modelId="{C2450663-1316-2141-A77F-379CB396D437}" type="presOf" srcId="{72002488-E232-4A1B-AA87-06891751F7A5}" destId="{49AAC892-2C5D-4DFB-B63A-DAB4F69A73A4}" srcOrd="1" destOrd="0" presId="urn:microsoft.com/office/officeart/2005/8/layout/hierarchy2"/>
    <dgm:cxn modelId="{FAAF7F40-8750-EF4F-872B-EC5C60B66485}" type="presOf" srcId="{62E859AA-9F81-4533-AB64-A130E2328AFB}" destId="{99BD9AEA-9607-4A85-975A-DF14919F8E7B}" srcOrd="0" destOrd="0" presId="urn:microsoft.com/office/officeart/2005/8/layout/hierarchy2"/>
    <dgm:cxn modelId="{46EE93A0-7834-2F41-A96F-7B9F9FE7F8DC}" type="presOf" srcId="{44641ED7-6C67-434F-896C-88739FE220CB}" destId="{2C7A7873-28E5-4203-B0C4-DEB771E038E2}" srcOrd="1" destOrd="0" presId="urn:microsoft.com/office/officeart/2005/8/layout/hierarchy2"/>
    <dgm:cxn modelId="{4BAA4F11-3DD2-6E47-ADB6-8945BA5606EB}" type="presOf" srcId="{1C66754C-7A0A-41A3-A6E3-3AEAFFCE2F45}" destId="{2123B458-4658-4994-A9E8-EA233827D714}" srcOrd="0" destOrd="0" presId="urn:microsoft.com/office/officeart/2005/8/layout/hierarchy2"/>
    <dgm:cxn modelId="{857A2943-ECBE-A74A-A9AC-85DBEE79A049}" type="presOf" srcId="{3ADE27AA-45AE-456B-AC73-7E056E6E5F14}" destId="{C406047F-D42D-4590-841B-58C99102DF0C}" srcOrd="0" destOrd="0" presId="urn:microsoft.com/office/officeart/2005/8/layout/hierarchy2"/>
    <dgm:cxn modelId="{7994C6B8-8465-494C-A203-46CCF20410A7}" type="presOf" srcId="{665D7967-24C9-47C6-A585-7C5666E97E17}" destId="{F32FFAFB-5CD3-4717-A316-6789C649CA57}" srcOrd="1" destOrd="0" presId="urn:microsoft.com/office/officeart/2005/8/layout/hierarchy2"/>
    <dgm:cxn modelId="{6EF2DE4D-C90A-8A4E-BECD-6FC722E250E2}" type="presOf" srcId="{09FB852C-896E-4699-982C-1985FA6FBC85}" destId="{74B6846D-AE3D-4243-B1AA-B01E285EB6F8}" srcOrd="1" destOrd="0" presId="urn:microsoft.com/office/officeart/2005/8/layout/hierarchy2"/>
    <dgm:cxn modelId="{CF75839F-C09B-4F46-A0FE-392770A00609}" type="presOf" srcId="{DAECDFBC-86FE-4BAA-BE42-A20E7A55C80D}" destId="{9FF85969-5691-425C-9FF7-0F58F09ACB26}" srcOrd="0" destOrd="0" presId="urn:microsoft.com/office/officeart/2005/8/layout/hierarchy2"/>
    <dgm:cxn modelId="{CE52BDF3-7126-43A0-A109-686084B2FFCE}" srcId="{64943296-B8BF-4F5F-B24F-5611A5FE3A4C}" destId="{DAECDFBC-86FE-4BAA-BE42-A20E7A55C80D}" srcOrd="1" destOrd="0" parTransId="{60B627B1-1277-4888-ACCB-BF63FA195955}" sibTransId="{E737AA45-58F2-4BD0-A369-426CD0F9F573}"/>
    <dgm:cxn modelId="{102D8C85-AEBE-443D-8FDB-1262F4F22B12}" srcId="{DE6ED3C2-A959-4D06-B1D2-8B9E8AF66143}" destId="{64943296-B8BF-4F5F-B24F-5611A5FE3A4C}" srcOrd="0" destOrd="0" parTransId="{3ADE27AA-45AE-456B-AC73-7E056E6E5F14}" sibTransId="{906DC0C1-4E65-4538-9693-E882A492CCEB}"/>
    <dgm:cxn modelId="{287EA844-2DB1-6C44-9E85-8024428BC60C}" type="presOf" srcId="{2548FD07-571C-4FEA-9E28-C006ADE4A561}" destId="{D0C17E28-6A76-4DCF-A3CA-B907FE407F2F}" srcOrd="0" destOrd="0" presId="urn:microsoft.com/office/officeart/2005/8/layout/hierarchy2"/>
    <dgm:cxn modelId="{B67EED0F-2457-0D4C-BB6A-A15E1B157264}" type="presOf" srcId="{BC1C52AF-C9EF-446F-99DB-8B24CDCAC060}" destId="{939A5C70-B2E3-4AEB-852B-14C1B66DF94E}" srcOrd="0" destOrd="0" presId="urn:microsoft.com/office/officeart/2005/8/layout/hierarchy2"/>
    <dgm:cxn modelId="{D679147A-54E5-F544-8FA4-F0FCC6CFEEC7}" type="presOf" srcId="{665D7967-24C9-47C6-A585-7C5666E97E17}" destId="{88FAD1A8-EA5A-4B2C-B2B7-F2DF35D49178}" srcOrd="0" destOrd="0" presId="urn:microsoft.com/office/officeart/2005/8/layout/hierarchy2"/>
    <dgm:cxn modelId="{D9BB5978-2D35-854F-92AA-9C1721C3E9E4}" type="presOf" srcId="{09FB852C-896E-4699-982C-1985FA6FBC85}" destId="{DBC81D3D-7A5D-47CF-B34F-BA72E56BA580}" srcOrd="0" destOrd="0" presId="urn:microsoft.com/office/officeart/2005/8/layout/hierarchy2"/>
    <dgm:cxn modelId="{5F3D7463-07AE-284E-9AD1-876AE0713103}" type="presOf" srcId="{3ADE27AA-45AE-456B-AC73-7E056E6E5F14}" destId="{9C37D941-4AA7-48FB-8DB0-5B69E39F3D5B}" srcOrd="1" destOrd="0" presId="urn:microsoft.com/office/officeart/2005/8/layout/hierarchy2"/>
    <dgm:cxn modelId="{DB858A7D-8EB1-7E40-8826-FF59A2F940EF}" type="presOf" srcId="{65DF3AF7-0C14-4ADC-9B85-14C9E7A39AF8}" destId="{4C52C500-D4EF-48EA-B663-7925E285E0C8}" srcOrd="0" destOrd="0" presId="urn:microsoft.com/office/officeart/2005/8/layout/hierarchy2"/>
    <dgm:cxn modelId="{E4039BBB-0DAC-F747-A593-09EB6EE32AE9}" type="presOf" srcId="{60B627B1-1277-4888-ACCB-BF63FA195955}" destId="{E9D39A1A-5F85-4C21-9156-C8BE00DD2E20}" srcOrd="1" destOrd="0" presId="urn:microsoft.com/office/officeart/2005/8/layout/hierarchy2"/>
    <dgm:cxn modelId="{F0855419-A766-C84D-A5F4-2C557A161B85}" type="presOf" srcId="{60B627B1-1277-4888-ACCB-BF63FA195955}" destId="{BBE7689E-747E-4DF3-92D3-DF428D5141BB}" srcOrd="0" destOrd="0" presId="urn:microsoft.com/office/officeart/2005/8/layout/hierarchy2"/>
    <dgm:cxn modelId="{E9F5E499-879E-4E82-9A2C-2A49CEA3310E}" srcId="{64943296-B8BF-4F5F-B24F-5611A5FE3A4C}" destId="{65DF3AF7-0C14-4ADC-9B85-14C9E7A39AF8}" srcOrd="0" destOrd="0" parTransId="{44641ED7-6C67-434F-896C-88739FE220CB}" sibTransId="{28451608-35BF-474D-8F2E-3C72FBB9CBC5}"/>
    <dgm:cxn modelId="{7EFE6D5D-EC24-4828-9107-835778067AA2}" srcId="{DE6ED3C2-A959-4D06-B1D2-8B9E8AF66143}" destId="{1C66754C-7A0A-41A3-A6E3-3AEAFFCE2F45}" srcOrd="2" destOrd="0" parTransId="{09FB852C-896E-4699-982C-1985FA6FBC85}" sibTransId="{85E4C5A3-F779-43F7-B1BA-DDC77399080C}"/>
    <dgm:cxn modelId="{E8DE2B03-BE22-48F5-89DE-E816BC3A0205}" srcId="{64943296-B8BF-4F5F-B24F-5611A5FE3A4C}" destId="{BC1C52AF-C9EF-446F-99DB-8B24CDCAC060}" srcOrd="3" destOrd="0" parTransId="{665D7967-24C9-47C6-A585-7C5666E97E17}" sibTransId="{8DBD7EE6-077D-4131-86C6-1888AB14CDB1}"/>
    <dgm:cxn modelId="{3DDDEE7F-7569-0F41-8DA2-4ED18ECE320A}" type="presParOf" srcId="{2033DD18-9D62-40E4-9CFD-4A28F03CE4CE}" destId="{4D2EB511-E506-4582-A298-1D71DD51273A}" srcOrd="0" destOrd="0" presId="urn:microsoft.com/office/officeart/2005/8/layout/hierarchy2"/>
    <dgm:cxn modelId="{70AF7A1F-A49D-2042-8813-B8D143E86E87}" type="presParOf" srcId="{4D2EB511-E506-4582-A298-1D71DD51273A}" destId="{79968EA5-06D9-45ED-BA7E-BEB4A73AB01E}" srcOrd="0" destOrd="0" presId="urn:microsoft.com/office/officeart/2005/8/layout/hierarchy2"/>
    <dgm:cxn modelId="{DD9DF4D5-9EF5-5F4F-B1E0-EBDB0B790BEF}" type="presParOf" srcId="{4D2EB511-E506-4582-A298-1D71DD51273A}" destId="{D33E60E2-6B30-4A76-BA8A-A513203709A4}" srcOrd="1" destOrd="0" presId="urn:microsoft.com/office/officeart/2005/8/layout/hierarchy2"/>
    <dgm:cxn modelId="{B097125B-4AF1-FE4D-B8EB-B18E04308BC9}" type="presParOf" srcId="{D33E60E2-6B30-4A76-BA8A-A513203709A4}" destId="{C406047F-D42D-4590-841B-58C99102DF0C}" srcOrd="0" destOrd="0" presId="urn:microsoft.com/office/officeart/2005/8/layout/hierarchy2"/>
    <dgm:cxn modelId="{8756756B-1BB6-314F-A7C8-5C7A490EF3ED}" type="presParOf" srcId="{C406047F-D42D-4590-841B-58C99102DF0C}" destId="{9C37D941-4AA7-48FB-8DB0-5B69E39F3D5B}" srcOrd="0" destOrd="0" presId="urn:microsoft.com/office/officeart/2005/8/layout/hierarchy2"/>
    <dgm:cxn modelId="{C28B067B-F8DD-ED42-9B16-FD04A963F557}" type="presParOf" srcId="{D33E60E2-6B30-4A76-BA8A-A513203709A4}" destId="{BA30ADEC-A6EE-4D82-98C9-B9368C8C3F7D}" srcOrd="1" destOrd="0" presId="urn:microsoft.com/office/officeart/2005/8/layout/hierarchy2"/>
    <dgm:cxn modelId="{8D6A637E-F4B3-3143-84B9-B65C93A72AF7}" type="presParOf" srcId="{BA30ADEC-A6EE-4D82-98C9-B9368C8C3F7D}" destId="{ED7C940B-C95F-4FD9-8670-4C75A8A444C0}" srcOrd="0" destOrd="0" presId="urn:microsoft.com/office/officeart/2005/8/layout/hierarchy2"/>
    <dgm:cxn modelId="{CB928DB5-B0D9-B148-B4C6-4BA3FC97CC0D}" type="presParOf" srcId="{BA30ADEC-A6EE-4D82-98C9-B9368C8C3F7D}" destId="{6FD3EE8A-45E8-4723-ADDD-745CD04FCD67}" srcOrd="1" destOrd="0" presId="urn:microsoft.com/office/officeart/2005/8/layout/hierarchy2"/>
    <dgm:cxn modelId="{5E69695C-24BE-CE4B-BE26-612A28E36CAA}" type="presParOf" srcId="{6FD3EE8A-45E8-4723-ADDD-745CD04FCD67}" destId="{EEFAC722-18DA-4356-9736-50B4A6F71FE0}" srcOrd="0" destOrd="0" presId="urn:microsoft.com/office/officeart/2005/8/layout/hierarchy2"/>
    <dgm:cxn modelId="{EEFC0DE2-D396-914C-91EB-1C017A3EE365}" type="presParOf" srcId="{EEFAC722-18DA-4356-9736-50B4A6F71FE0}" destId="{2C7A7873-28E5-4203-B0C4-DEB771E038E2}" srcOrd="0" destOrd="0" presId="urn:microsoft.com/office/officeart/2005/8/layout/hierarchy2"/>
    <dgm:cxn modelId="{768A3F14-0780-1F45-888B-AE7044E9725D}" type="presParOf" srcId="{6FD3EE8A-45E8-4723-ADDD-745CD04FCD67}" destId="{04EB1644-8F3B-4BF7-82EC-891CDF8F5A2F}" srcOrd="1" destOrd="0" presId="urn:microsoft.com/office/officeart/2005/8/layout/hierarchy2"/>
    <dgm:cxn modelId="{83304A81-D3C7-9441-B3A2-9DA124533394}" type="presParOf" srcId="{04EB1644-8F3B-4BF7-82EC-891CDF8F5A2F}" destId="{4C52C500-D4EF-48EA-B663-7925E285E0C8}" srcOrd="0" destOrd="0" presId="urn:microsoft.com/office/officeart/2005/8/layout/hierarchy2"/>
    <dgm:cxn modelId="{CC9B9396-FE31-B54D-9A97-EE3BF025C31D}" type="presParOf" srcId="{04EB1644-8F3B-4BF7-82EC-891CDF8F5A2F}" destId="{B809A557-3AAF-4D91-9878-E7307D4BFD6E}" srcOrd="1" destOrd="0" presId="urn:microsoft.com/office/officeart/2005/8/layout/hierarchy2"/>
    <dgm:cxn modelId="{2A430A0D-79D0-CC4F-BB8E-72EADCEB9B95}" type="presParOf" srcId="{6FD3EE8A-45E8-4723-ADDD-745CD04FCD67}" destId="{BBE7689E-747E-4DF3-92D3-DF428D5141BB}" srcOrd="2" destOrd="0" presId="urn:microsoft.com/office/officeart/2005/8/layout/hierarchy2"/>
    <dgm:cxn modelId="{683C4861-3EF4-E045-906B-1FDD94740365}" type="presParOf" srcId="{BBE7689E-747E-4DF3-92D3-DF428D5141BB}" destId="{E9D39A1A-5F85-4C21-9156-C8BE00DD2E20}" srcOrd="0" destOrd="0" presId="urn:microsoft.com/office/officeart/2005/8/layout/hierarchy2"/>
    <dgm:cxn modelId="{BD0BDF32-1049-2045-AA17-3911446A1F96}" type="presParOf" srcId="{6FD3EE8A-45E8-4723-ADDD-745CD04FCD67}" destId="{3BE58BCD-2C05-48BD-9143-5481D94F72C3}" srcOrd="3" destOrd="0" presId="urn:microsoft.com/office/officeart/2005/8/layout/hierarchy2"/>
    <dgm:cxn modelId="{5A715569-FC0C-7141-9F72-12E9795E168A}" type="presParOf" srcId="{3BE58BCD-2C05-48BD-9143-5481D94F72C3}" destId="{9FF85969-5691-425C-9FF7-0F58F09ACB26}" srcOrd="0" destOrd="0" presId="urn:microsoft.com/office/officeart/2005/8/layout/hierarchy2"/>
    <dgm:cxn modelId="{983A5311-7CB4-E54B-9E6B-9082CCB320CD}" type="presParOf" srcId="{3BE58BCD-2C05-48BD-9143-5481D94F72C3}" destId="{63A24714-FD58-4296-8733-16E04E4BBCED}" srcOrd="1" destOrd="0" presId="urn:microsoft.com/office/officeart/2005/8/layout/hierarchy2"/>
    <dgm:cxn modelId="{3A9E248E-FA66-AF46-A5BB-D13B09DF9D0A}" type="presParOf" srcId="{6FD3EE8A-45E8-4723-ADDD-745CD04FCD67}" destId="{99BD9AEA-9607-4A85-975A-DF14919F8E7B}" srcOrd="4" destOrd="0" presId="urn:microsoft.com/office/officeart/2005/8/layout/hierarchy2"/>
    <dgm:cxn modelId="{87957749-FD45-A64C-8EDD-A8C399ABF7D6}" type="presParOf" srcId="{99BD9AEA-9607-4A85-975A-DF14919F8E7B}" destId="{A7750AB8-F2F2-46C7-B524-D9FC8E73A56F}" srcOrd="0" destOrd="0" presId="urn:microsoft.com/office/officeart/2005/8/layout/hierarchy2"/>
    <dgm:cxn modelId="{9FF6DFB9-9DE4-E040-BAD3-CB0887DE17EF}" type="presParOf" srcId="{6FD3EE8A-45E8-4723-ADDD-745CD04FCD67}" destId="{92794459-0D70-4963-B500-19764DDD54B5}" srcOrd="5" destOrd="0" presId="urn:microsoft.com/office/officeart/2005/8/layout/hierarchy2"/>
    <dgm:cxn modelId="{9CDFAC9F-2D4B-BE41-BB5F-A7DB6E75121C}" type="presParOf" srcId="{92794459-0D70-4963-B500-19764DDD54B5}" destId="{D0C17E28-6A76-4DCF-A3CA-B907FE407F2F}" srcOrd="0" destOrd="0" presId="urn:microsoft.com/office/officeart/2005/8/layout/hierarchy2"/>
    <dgm:cxn modelId="{108865E4-7E1F-4D4F-89DE-816BEF77AF4A}" type="presParOf" srcId="{92794459-0D70-4963-B500-19764DDD54B5}" destId="{7F7E2702-AAA9-4C02-A255-9DB674828267}" srcOrd="1" destOrd="0" presId="urn:microsoft.com/office/officeart/2005/8/layout/hierarchy2"/>
    <dgm:cxn modelId="{12F7A149-A2B4-4B4E-A9EC-ADCE9CC60246}" type="presParOf" srcId="{6FD3EE8A-45E8-4723-ADDD-745CD04FCD67}" destId="{88FAD1A8-EA5A-4B2C-B2B7-F2DF35D49178}" srcOrd="6" destOrd="0" presId="urn:microsoft.com/office/officeart/2005/8/layout/hierarchy2"/>
    <dgm:cxn modelId="{CBB1646E-EB1B-3A47-B9B2-B803B8875150}" type="presParOf" srcId="{88FAD1A8-EA5A-4B2C-B2B7-F2DF35D49178}" destId="{F32FFAFB-5CD3-4717-A316-6789C649CA57}" srcOrd="0" destOrd="0" presId="urn:microsoft.com/office/officeart/2005/8/layout/hierarchy2"/>
    <dgm:cxn modelId="{3DA4883A-C653-684A-8F6B-BAA8EE1A6DF6}" type="presParOf" srcId="{6FD3EE8A-45E8-4723-ADDD-745CD04FCD67}" destId="{567AB8B5-7D7A-4F7B-B732-41E7D48B2DF3}" srcOrd="7" destOrd="0" presId="urn:microsoft.com/office/officeart/2005/8/layout/hierarchy2"/>
    <dgm:cxn modelId="{CEB6E3D7-745F-604B-8688-C76600B5D3B2}" type="presParOf" srcId="{567AB8B5-7D7A-4F7B-B732-41E7D48B2DF3}" destId="{939A5C70-B2E3-4AEB-852B-14C1B66DF94E}" srcOrd="0" destOrd="0" presId="urn:microsoft.com/office/officeart/2005/8/layout/hierarchy2"/>
    <dgm:cxn modelId="{D54D81FD-EFF5-2A48-9150-DEE6B21B33B1}" type="presParOf" srcId="{567AB8B5-7D7A-4F7B-B732-41E7D48B2DF3}" destId="{80FEB63D-CBF6-4A6D-970D-66D8EA35A52A}" srcOrd="1" destOrd="0" presId="urn:microsoft.com/office/officeart/2005/8/layout/hierarchy2"/>
    <dgm:cxn modelId="{04C93D2D-FFF9-F543-8A1D-B3A11A01C780}" type="presParOf" srcId="{D33E60E2-6B30-4A76-BA8A-A513203709A4}" destId="{CC201B14-3C40-4286-9385-309DF5FA75ED}" srcOrd="2" destOrd="0" presId="urn:microsoft.com/office/officeart/2005/8/layout/hierarchy2"/>
    <dgm:cxn modelId="{4CE9FF64-1440-1B46-B029-8A3C31A5DDF1}" type="presParOf" srcId="{CC201B14-3C40-4286-9385-309DF5FA75ED}" destId="{49AAC892-2C5D-4DFB-B63A-DAB4F69A73A4}" srcOrd="0" destOrd="0" presId="urn:microsoft.com/office/officeart/2005/8/layout/hierarchy2"/>
    <dgm:cxn modelId="{13A605BC-3B63-7340-838A-D7D4CB10BA81}" type="presParOf" srcId="{D33E60E2-6B30-4A76-BA8A-A513203709A4}" destId="{D1D031BC-5911-4B49-8D6B-D575E93F33A8}" srcOrd="3" destOrd="0" presId="urn:microsoft.com/office/officeart/2005/8/layout/hierarchy2"/>
    <dgm:cxn modelId="{39497D95-1DFF-094D-A802-2E2FA46F1571}" type="presParOf" srcId="{D1D031BC-5911-4B49-8D6B-D575E93F33A8}" destId="{F87A1123-F76B-4EB5-A5F4-59A102D158FE}" srcOrd="0" destOrd="0" presId="urn:microsoft.com/office/officeart/2005/8/layout/hierarchy2"/>
    <dgm:cxn modelId="{CD9B4453-7BA9-D744-A9EC-91EADD4BBCD8}" type="presParOf" srcId="{D1D031BC-5911-4B49-8D6B-D575E93F33A8}" destId="{7DAC8EF8-3652-4DE0-9A81-0B456FEC8BD6}" srcOrd="1" destOrd="0" presId="urn:microsoft.com/office/officeart/2005/8/layout/hierarchy2"/>
    <dgm:cxn modelId="{276E63B9-2AF3-AC4C-A7C8-399103F55C7E}" type="presParOf" srcId="{D33E60E2-6B30-4A76-BA8A-A513203709A4}" destId="{DBC81D3D-7A5D-47CF-B34F-BA72E56BA580}" srcOrd="4" destOrd="0" presId="urn:microsoft.com/office/officeart/2005/8/layout/hierarchy2"/>
    <dgm:cxn modelId="{B753A241-4846-904E-983E-940A4284F303}" type="presParOf" srcId="{DBC81D3D-7A5D-47CF-B34F-BA72E56BA580}" destId="{74B6846D-AE3D-4243-B1AA-B01E285EB6F8}" srcOrd="0" destOrd="0" presId="urn:microsoft.com/office/officeart/2005/8/layout/hierarchy2"/>
    <dgm:cxn modelId="{17CAFE0C-8A56-3842-925D-CFC607521353}" type="presParOf" srcId="{D33E60E2-6B30-4A76-BA8A-A513203709A4}" destId="{07E9AED1-0D38-44D3-8E96-B0BF4CC7B7BE}" srcOrd="5" destOrd="0" presId="urn:microsoft.com/office/officeart/2005/8/layout/hierarchy2"/>
    <dgm:cxn modelId="{1EEC0D9C-161C-0446-A9CA-F5A67CC0EEEE}" type="presParOf" srcId="{07E9AED1-0D38-44D3-8E96-B0BF4CC7B7BE}" destId="{2123B458-4658-4994-A9E8-EA233827D714}" srcOrd="0" destOrd="0" presId="urn:microsoft.com/office/officeart/2005/8/layout/hierarchy2"/>
    <dgm:cxn modelId="{FFFBE8A4-C2E2-5D4C-A696-ED2C1349DE76}" type="presParOf" srcId="{07E9AED1-0D38-44D3-8E96-B0BF4CC7B7BE}" destId="{082615A2-4DD9-41CE-8B05-A4CD962735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0BEFA1-08F3-449A-BCFD-DFB8909F2752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18771C-9B24-4442-B923-5BE47DCC9808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Valuation</a:t>
          </a:r>
        </a:p>
      </dgm:t>
    </dgm:pt>
    <dgm:pt modelId="{66D7E48E-8B18-4836-9497-6E1643A3D7FE}" type="parTrans" cxnId="{B06B60DA-B53F-49D3-BED7-F1CAA039BEB1}">
      <dgm:prSet/>
      <dgm:spPr/>
      <dgm:t>
        <a:bodyPr/>
        <a:lstStyle/>
        <a:p>
          <a:endParaRPr lang="en-US" sz="1800"/>
        </a:p>
      </dgm:t>
    </dgm:pt>
    <dgm:pt modelId="{23EF4CCA-129D-488F-83C7-69D794C56CD0}" type="sibTrans" cxnId="{B06B60DA-B53F-49D3-BED7-F1CAA039BEB1}">
      <dgm:prSet/>
      <dgm:spPr/>
      <dgm:t>
        <a:bodyPr/>
        <a:lstStyle/>
        <a:p>
          <a:endParaRPr lang="en-US" sz="1800"/>
        </a:p>
      </dgm:t>
    </dgm:pt>
    <dgm:pt modelId="{26954E41-F1D1-454C-8301-67081A6945A4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Sales growth</a:t>
          </a:r>
        </a:p>
      </dgm:t>
    </dgm:pt>
    <dgm:pt modelId="{E01CC6FB-A0FF-4DF5-B349-606FA0D8C820}" type="parTrans" cxnId="{45DB408D-D0BB-43A9-B7BE-87BE8A515ECD}">
      <dgm:prSet/>
      <dgm:spPr/>
      <dgm:t>
        <a:bodyPr/>
        <a:lstStyle/>
        <a:p>
          <a:endParaRPr lang="en-US" sz="1800"/>
        </a:p>
      </dgm:t>
    </dgm:pt>
    <dgm:pt modelId="{761AB30E-554E-47E4-8575-05DBFCC55FA9}" type="sibTrans" cxnId="{45DB408D-D0BB-43A9-B7BE-87BE8A515ECD}">
      <dgm:prSet/>
      <dgm:spPr/>
      <dgm:t>
        <a:bodyPr/>
        <a:lstStyle/>
        <a:p>
          <a:endParaRPr lang="en-US" sz="1800"/>
        </a:p>
      </dgm:t>
    </dgm:pt>
    <dgm:pt modelId="{D4CB5536-BDD8-4101-BE7F-CBDDBB1CF27C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Capital</a:t>
          </a:r>
        </a:p>
      </dgm:t>
    </dgm:pt>
    <dgm:pt modelId="{12E891A1-CFB7-46FA-8CBF-D0EF7E1629B0}" type="parTrans" cxnId="{9E6BA452-C0A5-4504-973D-DF5E1FC9E5F0}">
      <dgm:prSet/>
      <dgm:spPr/>
      <dgm:t>
        <a:bodyPr/>
        <a:lstStyle/>
        <a:p>
          <a:endParaRPr lang="en-US" sz="1800"/>
        </a:p>
      </dgm:t>
    </dgm:pt>
    <dgm:pt modelId="{927D9851-EE83-4078-8C6B-74A2FE9C5773}" type="sibTrans" cxnId="{9E6BA452-C0A5-4504-973D-DF5E1FC9E5F0}">
      <dgm:prSet/>
      <dgm:spPr/>
      <dgm:t>
        <a:bodyPr/>
        <a:lstStyle/>
        <a:p>
          <a:endParaRPr lang="en-US" sz="1800"/>
        </a:p>
      </dgm:t>
    </dgm:pt>
    <dgm:pt modelId="{860DAEFD-4F44-432F-AFD7-A1FABBB2E4BE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Margins</a:t>
          </a:r>
        </a:p>
      </dgm:t>
    </dgm:pt>
    <dgm:pt modelId="{9EBD4BA2-524C-451B-B957-82C82D91DA8D}" type="parTrans" cxnId="{78AE21BF-5C9E-493E-A198-110BB1C4F1A6}">
      <dgm:prSet/>
      <dgm:spPr/>
      <dgm:t>
        <a:bodyPr/>
        <a:lstStyle/>
        <a:p>
          <a:endParaRPr lang="en-US" sz="1800"/>
        </a:p>
      </dgm:t>
    </dgm:pt>
    <dgm:pt modelId="{8444DF35-B047-4619-9E26-64A8BA66FFE9}" type="sibTrans" cxnId="{78AE21BF-5C9E-493E-A198-110BB1C4F1A6}">
      <dgm:prSet/>
      <dgm:spPr/>
      <dgm:t>
        <a:bodyPr/>
        <a:lstStyle/>
        <a:p>
          <a:endParaRPr lang="en-US" sz="1800"/>
        </a:p>
      </dgm:t>
    </dgm:pt>
    <dgm:pt modelId="{4A6CB5B5-4CB2-41E3-BB51-FDF0CE7089A0}">
      <dgm:prSet phldrT="[Text]" custT="1"/>
      <dgm:spPr/>
      <dgm:t>
        <a:bodyPr/>
        <a:lstStyle/>
        <a:p>
          <a:r>
            <a:rPr lang="en-US" sz="1800" b="1" i="1" u="sng" dirty="0">
              <a:latin typeface="Calibri" panose="020F0502020204030204" pitchFamily="34" charset="0"/>
            </a:rPr>
            <a:t>Innovation</a:t>
          </a:r>
        </a:p>
      </dgm:t>
    </dgm:pt>
    <dgm:pt modelId="{01493ABB-F0B4-46B2-AF02-86A426E3CE87}" type="parTrans" cxnId="{F0F054E3-F6E6-45AB-A8FB-CC6330D0DF92}">
      <dgm:prSet/>
      <dgm:spPr/>
      <dgm:t>
        <a:bodyPr/>
        <a:lstStyle/>
        <a:p>
          <a:endParaRPr lang="en-US" sz="1800"/>
        </a:p>
      </dgm:t>
    </dgm:pt>
    <dgm:pt modelId="{45452993-5253-4CFE-BE1B-3991A5C88ADC}" type="sibTrans" cxnId="{F0F054E3-F6E6-45AB-A8FB-CC6330D0DF92}">
      <dgm:prSet/>
      <dgm:spPr/>
      <dgm:t>
        <a:bodyPr/>
        <a:lstStyle/>
        <a:p>
          <a:endParaRPr lang="en-US" sz="1800"/>
        </a:p>
      </dgm:t>
    </dgm:pt>
    <dgm:pt modelId="{6113AD45-FC5B-4428-B91D-88C7FB38A27B}">
      <dgm:prSet phldrT="[Text]" custT="1"/>
      <dgm:spPr/>
      <dgm:t>
        <a:bodyPr/>
        <a:lstStyle/>
        <a:p>
          <a:r>
            <a:rPr lang="en-US" sz="1800" b="1" i="1" u="sng" dirty="0">
              <a:latin typeface="Calibri" panose="020F0502020204030204" pitchFamily="34" charset="0"/>
            </a:rPr>
            <a:t>Human capital</a:t>
          </a:r>
        </a:p>
      </dgm:t>
    </dgm:pt>
    <dgm:pt modelId="{25423E3A-E836-4EB7-B25E-9CFB831DF9B5}" type="parTrans" cxnId="{A0876622-E1E6-43B0-B000-A7511330DE56}">
      <dgm:prSet/>
      <dgm:spPr/>
      <dgm:t>
        <a:bodyPr/>
        <a:lstStyle/>
        <a:p>
          <a:endParaRPr lang="en-US" sz="1800"/>
        </a:p>
      </dgm:t>
    </dgm:pt>
    <dgm:pt modelId="{C65FB3AB-9CBE-4F2B-85F8-E9E1E382192C}" type="sibTrans" cxnId="{A0876622-E1E6-43B0-B000-A7511330DE56}">
      <dgm:prSet/>
      <dgm:spPr/>
      <dgm:t>
        <a:bodyPr/>
        <a:lstStyle/>
        <a:p>
          <a:endParaRPr lang="en-US" sz="1800"/>
        </a:p>
      </dgm:t>
    </dgm:pt>
    <dgm:pt modelId="{18D75BCD-A2CC-4268-98BF-3760F47C6883}" type="pres">
      <dgm:prSet presAssocID="{B20BEFA1-08F3-449A-BCFD-DFB8909F27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0565077A-CB88-43DF-AAB1-8ADE2B205F72}" type="pres">
      <dgm:prSet presAssocID="{6218771C-9B24-4442-B923-5BE47DCC9808}" presName="hierRoot1" presStyleCnt="0">
        <dgm:presLayoutVars>
          <dgm:hierBranch val="init"/>
        </dgm:presLayoutVars>
      </dgm:prSet>
      <dgm:spPr/>
    </dgm:pt>
    <dgm:pt modelId="{F6CCCC2A-AE26-49D4-81F0-6920C13A4456}" type="pres">
      <dgm:prSet presAssocID="{6218771C-9B24-4442-B923-5BE47DCC9808}" presName="rootComposite1" presStyleCnt="0"/>
      <dgm:spPr/>
    </dgm:pt>
    <dgm:pt modelId="{DD861CA3-F050-4BE9-8CA2-57813464B50E}" type="pres">
      <dgm:prSet presAssocID="{6218771C-9B24-4442-B923-5BE47DCC98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84A8EB0-513F-4AF2-A202-9A5BD12C7410}" type="pres">
      <dgm:prSet presAssocID="{6218771C-9B24-4442-B923-5BE47DCC9808}" presName="rootConnector1" presStyleLbl="node1" presStyleIdx="0" presStyleCnt="0"/>
      <dgm:spPr/>
      <dgm:t>
        <a:bodyPr/>
        <a:lstStyle/>
        <a:p>
          <a:endParaRPr lang="nl-NL"/>
        </a:p>
      </dgm:t>
    </dgm:pt>
    <dgm:pt modelId="{B0EA4A37-9FDE-4698-81E9-A68D1BA9EB9A}" type="pres">
      <dgm:prSet presAssocID="{6218771C-9B24-4442-B923-5BE47DCC9808}" presName="hierChild2" presStyleCnt="0"/>
      <dgm:spPr/>
    </dgm:pt>
    <dgm:pt modelId="{6DF3CD1F-2AB9-4076-82DA-0C870D35EBEE}" type="pres">
      <dgm:prSet presAssocID="{E01CC6FB-A0FF-4DF5-B349-606FA0D8C820}" presName="Name37" presStyleLbl="parChTrans1D2" presStyleIdx="0" presStyleCnt="3"/>
      <dgm:spPr/>
      <dgm:t>
        <a:bodyPr/>
        <a:lstStyle/>
        <a:p>
          <a:endParaRPr lang="nl-NL"/>
        </a:p>
      </dgm:t>
    </dgm:pt>
    <dgm:pt modelId="{B4C75FE3-D2AC-4E76-B905-2E92C44D9A84}" type="pres">
      <dgm:prSet presAssocID="{26954E41-F1D1-454C-8301-67081A6945A4}" presName="hierRoot2" presStyleCnt="0">
        <dgm:presLayoutVars>
          <dgm:hierBranch val="init"/>
        </dgm:presLayoutVars>
      </dgm:prSet>
      <dgm:spPr/>
    </dgm:pt>
    <dgm:pt modelId="{31383E45-DD02-49C6-A309-644B44250ADE}" type="pres">
      <dgm:prSet presAssocID="{26954E41-F1D1-454C-8301-67081A6945A4}" presName="rootComposite" presStyleCnt="0"/>
      <dgm:spPr/>
    </dgm:pt>
    <dgm:pt modelId="{B395CF53-8160-4AEB-86EC-BCC57722EB68}" type="pres">
      <dgm:prSet presAssocID="{26954E41-F1D1-454C-8301-67081A6945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9E28AAF-240C-4C02-A9A6-C10D4D9519EE}" type="pres">
      <dgm:prSet presAssocID="{26954E41-F1D1-454C-8301-67081A6945A4}" presName="rootConnector" presStyleLbl="node2" presStyleIdx="0" presStyleCnt="3"/>
      <dgm:spPr/>
      <dgm:t>
        <a:bodyPr/>
        <a:lstStyle/>
        <a:p>
          <a:endParaRPr lang="nl-NL"/>
        </a:p>
      </dgm:t>
    </dgm:pt>
    <dgm:pt modelId="{9C3A4573-8F41-4230-8B99-A12F04A66750}" type="pres">
      <dgm:prSet presAssocID="{26954E41-F1D1-454C-8301-67081A6945A4}" presName="hierChild4" presStyleCnt="0"/>
      <dgm:spPr/>
    </dgm:pt>
    <dgm:pt modelId="{0CD0C9B4-BC56-4BD1-9EE6-CD240DE45073}" type="pres">
      <dgm:prSet presAssocID="{01493ABB-F0B4-46B2-AF02-86A426E3CE87}" presName="Name37" presStyleLbl="parChTrans1D3" presStyleIdx="0" presStyleCnt="1"/>
      <dgm:spPr/>
      <dgm:t>
        <a:bodyPr/>
        <a:lstStyle/>
        <a:p>
          <a:endParaRPr lang="nl-NL"/>
        </a:p>
      </dgm:t>
    </dgm:pt>
    <dgm:pt modelId="{4397131E-8A15-4127-84D9-3ED2568CB22D}" type="pres">
      <dgm:prSet presAssocID="{4A6CB5B5-4CB2-41E3-BB51-FDF0CE7089A0}" presName="hierRoot2" presStyleCnt="0">
        <dgm:presLayoutVars>
          <dgm:hierBranch val="init"/>
        </dgm:presLayoutVars>
      </dgm:prSet>
      <dgm:spPr/>
    </dgm:pt>
    <dgm:pt modelId="{BAD7A290-C413-4B47-A959-C5E3665BA53C}" type="pres">
      <dgm:prSet presAssocID="{4A6CB5B5-4CB2-41E3-BB51-FDF0CE7089A0}" presName="rootComposite" presStyleCnt="0"/>
      <dgm:spPr/>
    </dgm:pt>
    <dgm:pt modelId="{BE75BE8C-D0D4-456A-B011-EE69E8202AAD}" type="pres">
      <dgm:prSet presAssocID="{4A6CB5B5-4CB2-41E3-BB51-FDF0CE7089A0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0C918A5-7C7E-42C5-AB58-C01AA39CEDE7}" type="pres">
      <dgm:prSet presAssocID="{4A6CB5B5-4CB2-41E3-BB51-FDF0CE7089A0}" presName="rootConnector" presStyleLbl="node3" presStyleIdx="0" presStyleCnt="1"/>
      <dgm:spPr/>
      <dgm:t>
        <a:bodyPr/>
        <a:lstStyle/>
        <a:p>
          <a:endParaRPr lang="nl-NL"/>
        </a:p>
      </dgm:t>
    </dgm:pt>
    <dgm:pt modelId="{FC288BEE-5D71-45A7-B6DD-1B30D41DA7FB}" type="pres">
      <dgm:prSet presAssocID="{4A6CB5B5-4CB2-41E3-BB51-FDF0CE7089A0}" presName="hierChild4" presStyleCnt="0"/>
      <dgm:spPr/>
    </dgm:pt>
    <dgm:pt modelId="{7A19A21F-BA92-42BB-9AD8-7F3E53C197C2}" type="pres">
      <dgm:prSet presAssocID="{25423E3A-E836-4EB7-B25E-9CFB831DF9B5}" presName="Name37" presStyleLbl="parChTrans1D4" presStyleIdx="0" presStyleCnt="1"/>
      <dgm:spPr/>
      <dgm:t>
        <a:bodyPr/>
        <a:lstStyle/>
        <a:p>
          <a:endParaRPr lang="nl-NL"/>
        </a:p>
      </dgm:t>
    </dgm:pt>
    <dgm:pt modelId="{239DD1D5-6AAD-4088-9CF5-974335FADBB2}" type="pres">
      <dgm:prSet presAssocID="{6113AD45-FC5B-4428-B91D-88C7FB38A27B}" presName="hierRoot2" presStyleCnt="0">
        <dgm:presLayoutVars>
          <dgm:hierBranch val="init"/>
        </dgm:presLayoutVars>
      </dgm:prSet>
      <dgm:spPr/>
    </dgm:pt>
    <dgm:pt modelId="{D13A1464-4F34-49DE-8CFE-680F0DBDAB96}" type="pres">
      <dgm:prSet presAssocID="{6113AD45-FC5B-4428-B91D-88C7FB38A27B}" presName="rootComposite" presStyleCnt="0"/>
      <dgm:spPr/>
    </dgm:pt>
    <dgm:pt modelId="{5A956349-0AD1-4AAE-ABE5-8A85BCCDAAEC}" type="pres">
      <dgm:prSet presAssocID="{6113AD45-FC5B-4428-B91D-88C7FB38A27B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CAEB535-B3D4-4CAD-A60B-742881F0FB67}" type="pres">
      <dgm:prSet presAssocID="{6113AD45-FC5B-4428-B91D-88C7FB38A27B}" presName="rootConnector" presStyleLbl="node4" presStyleIdx="0" presStyleCnt="1"/>
      <dgm:spPr/>
      <dgm:t>
        <a:bodyPr/>
        <a:lstStyle/>
        <a:p>
          <a:endParaRPr lang="nl-NL"/>
        </a:p>
      </dgm:t>
    </dgm:pt>
    <dgm:pt modelId="{ED4AD45B-142F-4270-A5F1-E01126529CE4}" type="pres">
      <dgm:prSet presAssocID="{6113AD45-FC5B-4428-B91D-88C7FB38A27B}" presName="hierChild4" presStyleCnt="0"/>
      <dgm:spPr/>
    </dgm:pt>
    <dgm:pt modelId="{F4724E64-5DDD-412C-A936-D800FDDD17DB}" type="pres">
      <dgm:prSet presAssocID="{6113AD45-FC5B-4428-B91D-88C7FB38A27B}" presName="hierChild5" presStyleCnt="0"/>
      <dgm:spPr/>
    </dgm:pt>
    <dgm:pt modelId="{9B4E9ABE-24EE-4E6D-B157-6C5264DD5A04}" type="pres">
      <dgm:prSet presAssocID="{4A6CB5B5-4CB2-41E3-BB51-FDF0CE7089A0}" presName="hierChild5" presStyleCnt="0"/>
      <dgm:spPr/>
    </dgm:pt>
    <dgm:pt modelId="{E7D969A7-DBC2-4C8C-8119-0C816C36EB67}" type="pres">
      <dgm:prSet presAssocID="{26954E41-F1D1-454C-8301-67081A6945A4}" presName="hierChild5" presStyleCnt="0"/>
      <dgm:spPr/>
    </dgm:pt>
    <dgm:pt modelId="{3146017A-29A1-418D-BAFA-5B14B8A8B90A}" type="pres">
      <dgm:prSet presAssocID="{9EBD4BA2-524C-451B-B957-82C82D91DA8D}" presName="Name37" presStyleLbl="parChTrans1D2" presStyleIdx="1" presStyleCnt="3"/>
      <dgm:spPr/>
      <dgm:t>
        <a:bodyPr/>
        <a:lstStyle/>
        <a:p>
          <a:endParaRPr lang="nl-NL"/>
        </a:p>
      </dgm:t>
    </dgm:pt>
    <dgm:pt modelId="{32408F82-3159-4823-B5A2-F0DDED22502B}" type="pres">
      <dgm:prSet presAssocID="{860DAEFD-4F44-432F-AFD7-A1FABBB2E4BE}" presName="hierRoot2" presStyleCnt="0">
        <dgm:presLayoutVars>
          <dgm:hierBranch val="init"/>
        </dgm:presLayoutVars>
      </dgm:prSet>
      <dgm:spPr/>
    </dgm:pt>
    <dgm:pt modelId="{B85B0054-51C6-4A38-A648-FE5545570FD3}" type="pres">
      <dgm:prSet presAssocID="{860DAEFD-4F44-432F-AFD7-A1FABBB2E4BE}" presName="rootComposite" presStyleCnt="0"/>
      <dgm:spPr/>
    </dgm:pt>
    <dgm:pt modelId="{8BC3D01E-55C0-47D1-ADE7-21485523B7ED}" type="pres">
      <dgm:prSet presAssocID="{860DAEFD-4F44-432F-AFD7-A1FABBB2E4B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EF9192A-BFC8-4AF6-B9F1-16FCE465B351}" type="pres">
      <dgm:prSet presAssocID="{860DAEFD-4F44-432F-AFD7-A1FABBB2E4BE}" presName="rootConnector" presStyleLbl="node2" presStyleIdx="1" presStyleCnt="3"/>
      <dgm:spPr/>
      <dgm:t>
        <a:bodyPr/>
        <a:lstStyle/>
        <a:p>
          <a:endParaRPr lang="nl-NL"/>
        </a:p>
      </dgm:t>
    </dgm:pt>
    <dgm:pt modelId="{46DD8964-82E9-4390-BC3D-E01FC87EE625}" type="pres">
      <dgm:prSet presAssocID="{860DAEFD-4F44-432F-AFD7-A1FABBB2E4BE}" presName="hierChild4" presStyleCnt="0"/>
      <dgm:spPr/>
    </dgm:pt>
    <dgm:pt modelId="{FDD393FD-9B8B-42AC-96B5-90BFE764816F}" type="pres">
      <dgm:prSet presAssocID="{860DAEFD-4F44-432F-AFD7-A1FABBB2E4BE}" presName="hierChild5" presStyleCnt="0"/>
      <dgm:spPr/>
    </dgm:pt>
    <dgm:pt modelId="{66148F07-FBDF-4C41-A8A8-3A0539A5FA1C}" type="pres">
      <dgm:prSet presAssocID="{12E891A1-CFB7-46FA-8CBF-D0EF7E1629B0}" presName="Name37" presStyleLbl="parChTrans1D2" presStyleIdx="2" presStyleCnt="3"/>
      <dgm:spPr/>
      <dgm:t>
        <a:bodyPr/>
        <a:lstStyle/>
        <a:p>
          <a:endParaRPr lang="nl-NL"/>
        </a:p>
      </dgm:t>
    </dgm:pt>
    <dgm:pt modelId="{BDC75607-C62D-4735-86C5-264F674BA384}" type="pres">
      <dgm:prSet presAssocID="{D4CB5536-BDD8-4101-BE7F-CBDDBB1CF27C}" presName="hierRoot2" presStyleCnt="0">
        <dgm:presLayoutVars>
          <dgm:hierBranch val="init"/>
        </dgm:presLayoutVars>
      </dgm:prSet>
      <dgm:spPr/>
    </dgm:pt>
    <dgm:pt modelId="{B133B4DF-604C-4C53-BF1C-7C9C12787557}" type="pres">
      <dgm:prSet presAssocID="{D4CB5536-BDD8-4101-BE7F-CBDDBB1CF27C}" presName="rootComposite" presStyleCnt="0"/>
      <dgm:spPr/>
    </dgm:pt>
    <dgm:pt modelId="{94236FB8-C5C6-44AE-8D44-B0275F6B50D9}" type="pres">
      <dgm:prSet presAssocID="{D4CB5536-BDD8-4101-BE7F-CBDDBB1CF27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F666667-A78B-44A8-950C-2CDEFC44DCAC}" type="pres">
      <dgm:prSet presAssocID="{D4CB5536-BDD8-4101-BE7F-CBDDBB1CF27C}" presName="rootConnector" presStyleLbl="node2" presStyleIdx="2" presStyleCnt="3"/>
      <dgm:spPr/>
      <dgm:t>
        <a:bodyPr/>
        <a:lstStyle/>
        <a:p>
          <a:endParaRPr lang="nl-NL"/>
        </a:p>
      </dgm:t>
    </dgm:pt>
    <dgm:pt modelId="{9C68A76E-411D-4F69-A289-1AFA9F4857BE}" type="pres">
      <dgm:prSet presAssocID="{D4CB5536-BDD8-4101-BE7F-CBDDBB1CF27C}" presName="hierChild4" presStyleCnt="0"/>
      <dgm:spPr/>
    </dgm:pt>
    <dgm:pt modelId="{72032960-C890-48B7-A9FA-315AD733852B}" type="pres">
      <dgm:prSet presAssocID="{D4CB5536-BDD8-4101-BE7F-CBDDBB1CF27C}" presName="hierChild5" presStyleCnt="0"/>
      <dgm:spPr/>
    </dgm:pt>
    <dgm:pt modelId="{55F84D86-F9DD-4BC1-BAA4-91DA470971FA}" type="pres">
      <dgm:prSet presAssocID="{6218771C-9B24-4442-B923-5BE47DCC9808}" presName="hierChild3" presStyleCnt="0"/>
      <dgm:spPr/>
    </dgm:pt>
  </dgm:ptLst>
  <dgm:cxnLst>
    <dgm:cxn modelId="{5B6B663B-A43D-9E42-875C-7551BC365C0C}" type="presOf" srcId="{6113AD45-FC5B-4428-B91D-88C7FB38A27B}" destId="{FCAEB535-B3D4-4CAD-A60B-742881F0FB67}" srcOrd="1" destOrd="0" presId="urn:microsoft.com/office/officeart/2005/8/layout/orgChart1"/>
    <dgm:cxn modelId="{F6B92607-B44F-BC43-B172-252EF2313B27}" type="presOf" srcId="{6113AD45-FC5B-4428-B91D-88C7FB38A27B}" destId="{5A956349-0AD1-4AAE-ABE5-8A85BCCDAAEC}" srcOrd="0" destOrd="0" presId="urn:microsoft.com/office/officeart/2005/8/layout/orgChart1"/>
    <dgm:cxn modelId="{53B14EF5-E634-144B-8090-DC68D4F22AB0}" type="presOf" srcId="{4A6CB5B5-4CB2-41E3-BB51-FDF0CE7089A0}" destId="{70C918A5-7C7E-42C5-AB58-C01AA39CEDE7}" srcOrd="1" destOrd="0" presId="urn:microsoft.com/office/officeart/2005/8/layout/orgChart1"/>
    <dgm:cxn modelId="{EF4CA939-E2EA-3F4A-A58E-C9B0A236A354}" type="presOf" srcId="{26954E41-F1D1-454C-8301-67081A6945A4}" destId="{F9E28AAF-240C-4C02-A9A6-C10D4D9519EE}" srcOrd="1" destOrd="0" presId="urn:microsoft.com/office/officeart/2005/8/layout/orgChart1"/>
    <dgm:cxn modelId="{B06B60DA-B53F-49D3-BED7-F1CAA039BEB1}" srcId="{B20BEFA1-08F3-449A-BCFD-DFB8909F2752}" destId="{6218771C-9B24-4442-B923-5BE47DCC9808}" srcOrd="0" destOrd="0" parTransId="{66D7E48E-8B18-4836-9497-6E1643A3D7FE}" sibTransId="{23EF4CCA-129D-488F-83C7-69D794C56CD0}"/>
    <dgm:cxn modelId="{26C15235-FE11-B14B-A62D-A08367643D48}" type="presOf" srcId="{D4CB5536-BDD8-4101-BE7F-CBDDBB1CF27C}" destId="{94236FB8-C5C6-44AE-8D44-B0275F6B50D9}" srcOrd="0" destOrd="0" presId="urn:microsoft.com/office/officeart/2005/8/layout/orgChart1"/>
    <dgm:cxn modelId="{58E5C737-31BA-014F-A83F-0DF65BCFCBE3}" type="presOf" srcId="{6218771C-9B24-4442-B923-5BE47DCC9808}" destId="{984A8EB0-513F-4AF2-A202-9A5BD12C7410}" srcOrd="1" destOrd="0" presId="urn:microsoft.com/office/officeart/2005/8/layout/orgChart1"/>
    <dgm:cxn modelId="{9E6BA452-C0A5-4504-973D-DF5E1FC9E5F0}" srcId="{6218771C-9B24-4442-B923-5BE47DCC9808}" destId="{D4CB5536-BDD8-4101-BE7F-CBDDBB1CF27C}" srcOrd="2" destOrd="0" parTransId="{12E891A1-CFB7-46FA-8CBF-D0EF7E1629B0}" sibTransId="{927D9851-EE83-4078-8C6B-74A2FE9C5773}"/>
    <dgm:cxn modelId="{45DB408D-D0BB-43A9-B7BE-87BE8A515ECD}" srcId="{6218771C-9B24-4442-B923-5BE47DCC9808}" destId="{26954E41-F1D1-454C-8301-67081A6945A4}" srcOrd="0" destOrd="0" parTransId="{E01CC6FB-A0FF-4DF5-B349-606FA0D8C820}" sibTransId="{761AB30E-554E-47E4-8575-05DBFCC55FA9}"/>
    <dgm:cxn modelId="{F0F054E3-F6E6-45AB-A8FB-CC6330D0DF92}" srcId="{26954E41-F1D1-454C-8301-67081A6945A4}" destId="{4A6CB5B5-4CB2-41E3-BB51-FDF0CE7089A0}" srcOrd="0" destOrd="0" parTransId="{01493ABB-F0B4-46B2-AF02-86A426E3CE87}" sibTransId="{45452993-5253-4CFE-BE1B-3991A5C88ADC}"/>
    <dgm:cxn modelId="{CB366A0D-CE40-9F48-B739-4AC4CDEA0E6A}" type="presOf" srcId="{12E891A1-CFB7-46FA-8CBF-D0EF7E1629B0}" destId="{66148F07-FBDF-4C41-A8A8-3A0539A5FA1C}" srcOrd="0" destOrd="0" presId="urn:microsoft.com/office/officeart/2005/8/layout/orgChart1"/>
    <dgm:cxn modelId="{95A3DCAE-C011-0340-A948-F32C610F6A73}" type="presOf" srcId="{860DAEFD-4F44-432F-AFD7-A1FABBB2E4BE}" destId="{FEF9192A-BFC8-4AF6-B9F1-16FCE465B351}" srcOrd="1" destOrd="0" presId="urn:microsoft.com/office/officeart/2005/8/layout/orgChart1"/>
    <dgm:cxn modelId="{C37F845E-00A8-694A-96DA-6083BFD17501}" type="presOf" srcId="{9EBD4BA2-524C-451B-B957-82C82D91DA8D}" destId="{3146017A-29A1-418D-BAFA-5B14B8A8B90A}" srcOrd="0" destOrd="0" presId="urn:microsoft.com/office/officeart/2005/8/layout/orgChart1"/>
    <dgm:cxn modelId="{78AE21BF-5C9E-493E-A198-110BB1C4F1A6}" srcId="{6218771C-9B24-4442-B923-5BE47DCC9808}" destId="{860DAEFD-4F44-432F-AFD7-A1FABBB2E4BE}" srcOrd="1" destOrd="0" parTransId="{9EBD4BA2-524C-451B-B957-82C82D91DA8D}" sibTransId="{8444DF35-B047-4619-9E26-64A8BA66FFE9}"/>
    <dgm:cxn modelId="{19D8E5AA-02F4-DF41-B631-34991BD3333D}" type="presOf" srcId="{4A6CB5B5-4CB2-41E3-BB51-FDF0CE7089A0}" destId="{BE75BE8C-D0D4-456A-B011-EE69E8202AAD}" srcOrd="0" destOrd="0" presId="urn:microsoft.com/office/officeart/2005/8/layout/orgChart1"/>
    <dgm:cxn modelId="{FC98918D-7054-3346-89BD-71E3729A71F6}" type="presOf" srcId="{B20BEFA1-08F3-449A-BCFD-DFB8909F2752}" destId="{18D75BCD-A2CC-4268-98BF-3760F47C6883}" srcOrd="0" destOrd="0" presId="urn:microsoft.com/office/officeart/2005/8/layout/orgChart1"/>
    <dgm:cxn modelId="{A0876622-E1E6-43B0-B000-A7511330DE56}" srcId="{4A6CB5B5-4CB2-41E3-BB51-FDF0CE7089A0}" destId="{6113AD45-FC5B-4428-B91D-88C7FB38A27B}" srcOrd="0" destOrd="0" parTransId="{25423E3A-E836-4EB7-B25E-9CFB831DF9B5}" sibTransId="{C65FB3AB-9CBE-4F2B-85F8-E9E1E382192C}"/>
    <dgm:cxn modelId="{E8525D6B-F21D-8641-9477-ECE205C029D3}" type="presOf" srcId="{26954E41-F1D1-454C-8301-67081A6945A4}" destId="{B395CF53-8160-4AEB-86EC-BCC57722EB68}" srcOrd="0" destOrd="0" presId="urn:microsoft.com/office/officeart/2005/8/layout/orgChart1"/>
    <dgm:cxn modelId="{BBA89342-EFB7-C741-8F1C-664BE84D8E63}" type="presOf" srcId="{01493ABB-F0B4-46B2-AF02-86A426E3CE87}" destId="{0CD0C9B4-BC56-4BD1-9EE6-CD240DE45073}" srcOrd="0" destOrd="0" presId="urn:microsoft.com/office/officeart/2005/8/layout/orgChart1"/>
    <dgm:cxn modelId="{39184FBC-FC8A-F14F-9A68-F2A8762F759C}" type="presOf" srcId="{D4CB5536-BDD8-4101-BE7F-CBDDBB1CF27C}" destId="{AF666667-A78B-44A8-950C-2CDEFC44DCAC}" srcOrd="1" destOrd="0" presId="urn:microsoft.com/office/officeart/2005/8/layout/orgChart1"/>
    <dgm:cxn modelId="{043675DD-B920-B445-A4ED-0FF59E62449B}" type="presOf" srcId="{E01CC6FB-A0FF-4DF5-B349-606FA0D8C820}" destId="{6DF3CD1F-2AB9-4076-82DA-0C870D35EBEE}" srcOrd="0" destOrd="0" presId="urn:microsoft.com/office/officeart/2005/8/layout/orgChart1"/>
    <dgm:cxn modelId="{C9B90EC7-A80B-FC48-9740-DED305AF90B6}" type="presOf" srcId="{860DAEFD-4F44-432F-AFD7-A1FABBB2E4BE}" destId="{8BC3D01E-55C0-47D1-ADE7-21485523B7ED}" srcOrd="0" destOrd="0" presId="urn:microsoft.com/office/officeart/2005/8/layout/orgChart1"/>
    <dgm:cxn modelId="{35CB13D8-02FE-8844-9153-F8250A163B14}" type="presOf" srcId="{6218771C-9B24-4442-B923-5BE47DCC9808}" destId="{DD861CA3-F050-4BE9-8CA2-57813464B50E}" srcOrd="0" destOrd="0" presId="urn:microsoft.com/office/officeart/2005/8/layout/orgChart1"/>
    <dgm:cxn modelId="{9F1CDC42-BF32-AE41-992E-B6BFF27BCD69}" type="presOf" srcId="{25423E3A-E836-4EB7-B25E-9CFB831DF9B5}" destId="{7A19A21F-BA92-42BB-9AD8-7F3E53C197C2}" srcOrd="0" destOrd="0" presId="urn:microsoft.com/office/officeart/2005/8/layout/orgChart1"/>
    <dgm:cxn modelId="{97FB85B8-A766-FF4A-8BEE-3F86EA24F3BB}" type="presParOf" srcId="{18D75BCD-A2CC-4268-98BF-3760F47C6883}" destId="{0565077A-CB88-43DF-AAB1-8ADE2B205F72}" srcOrd="0" destOrd="0" presId="urn:microsoft.com/office/officeart/2005/8/layout/orgChart1"/>
    <dgm:cxn modelId="{37BD9EC6-8E8D-1D41-84DB-A1E1718D1D0D}" type="presParOf" srcId="{0565077A-CB88-43DF-AAB1-8ADE2B205F72}" destId="{F6CCCC2A-AE26-49D4-81F0-6920C13A4456}" srcOrd="0" destOrd="0" presId="urn:microsoft.com/office/officeart/2005/8/layout/orgChart1"/>
    <dgm:cxn modelId="{70F015C0-4627-E54B-BA43-72AFB1A254B6}" type="presParOf" srcId="{F6CCCC2A-AE26-49D4-81F0-6920C13A4456}" destId="{DD861CA3-F050-4BE9-8CA2-57813464B50E}" srcOrd="0" destOrd="0" presId="urn:microsoft.com/office/officeart/2005/8/layout/orgChart1"/>
    <dgm:cxn modelId="{0559EB6A-A290-9647-B489-FD5A0EECB2B2}" type="presParOf" srcId="{F6CCCC2A-AE26-49D4-81F0-6920C13A4456}" destId="{984A8EB0-513F-4AF2-A202-9A5BD12C7410}" srcOrd="1" destOrd="0" presId="urn:microsoft.com/office/officeart/2005/8/layout/orgChart1"/>
    <dgm:cxn modelId="{C6EBDFEC-FF2B-8D4A-9AA9-49D9FD3901E9}" type="presParOf" srcId="{0565077A-CB88-43DF-AAB1-8ADE2B205F72}" destId="{B0EA4A37-9FDE-4698-81E9-A68D1BA9EB9A}" srcOrd="1" destOrd="0" presId="urn:microsoft.com/office/officeart/2005/8/layout/orgChart1"/>
    <dgm:cxn modelId="{30D23669-07AA-8C4D-8696-0166DA2F8F4E}" type="presParOf" srcId="{B0EA4A37-9FDE-4698-81E9-A68D1BA9EB9A}" destId="{6DF3CD1F-2AB9-4076-82DA-0C870D35EBEE}" srcOrd="0" destOrd="0" presId="urn:microsoft.com/office/officeart/2005/8/layout/orgChart1"/>
    <dgm:cxn modelId="{E95E5D65-F0AF-2043-A07E-193546A3C654}" type="presParOf" srcId="{B0EA4A37-9FDE-4698-81E9-A68D1BA9EB9A}" destId="{B4C75FE3-D2AC-4E76-B905-2E92C44D9A84}" srcOrd="1" destOrd="0" presId="urn:microsoft.com/office/officeart/2005/8/layout/orgChart1"/>
    <dgm:cxn modelId="{7273E822-2784-A841-BBDF-90FA5F4C5200}" type="presParOf" srcId="{B4C75FE3-D2AC-4E76-B905-2E92C44D9A84}" destId="{31383E45-DD02-49C6-A309-644B44250ADE}" srcOrd="0" destOrd="0" presId="urn:microsoft.com/office/officeart/2005/8/layout/orgChart1"/>
    <dgm:cxn modelId="{7B445536-ABD0-C64E-B931-AB225955FBA0}" type="presParOf" srcId="{31383E45-DD02-49C6-A309-644B44250ADE}" destId="{B395CF53-8160-4AEB-86EC-BCC57722EB68}" srcOrd="0" destOrd="0" presId="urn:microsoft.com/office/officeart/2005/8/layout/orgChart1"/>
    <dgm:cxn modelId="{51950718-441E-374E-923A-2297BBA04A5D}" type="presParOf" srcId="{31383E45-DD02-49C6-A309-644B44250ADE}" destId="{F9E28AAF-240C-4C02-A9A6-C10D4D9519EE}" srcOrd="1" destOrd="0" presId="urn:microsoft.com/office/officeart/2005/8/layout/orgChart1"/>
    <dgm:cxn modelId="{6C321A77-2E72-4D4A-907F-E411A88025EB}" type="presParOf" srcId="{B4C75FE3-D2AC-4E76-B905-2E92C44D9A84}" destId="{9C3A4573-8F41-4230-8B99-A12F04A66750}" srcOrd="1" destOrd="0" presId="urn:microsoft.com/office/officeart/2005/8/layout/orgChart1"/>
    <dgm:cxn modelId="{FDF8DA29-F631-FE46-BDB5-4E2233982532}" type="presParOf" srcId="{9C3A4573-8F41-4230-8B99-A12F04A66750}" destId="{0CD0C9B4-BC56-4BD1-9EE6-CD240DE45073}" srcOrd="0" destOrd="0" presId="urn:microsoft.com/office/officeart/2005/8/layout/orgChart1"/>
    <dgm:cxn modelId="{DCB4B82E-8F48-F74F-A0FC-C65517CB26E6}" type="presParOf" srcId="{9C3A4573-8F41-4230-8B99-A12F04A66750}" destId="{4397131E-8A15-4127-84D9-3ED2568CB22D}" srcOrd="1" destOrd="0" presId="urn:microsoft.com/office/officeart/2005/8/layout/orgChart1"/>
    <dgm:cxn modelId="{F93B142F-4C0C-E843-969B-4DB004CD0237}" type="presParOf" srcId="{4397131E-8A15-4127-84D9-3ED2568CB22D}" destId="{BAD7A290-C413-4B47-A959-C5E3665BA53C}" srcOrd="0" destOrd="0" presId="urn:microsoft.com/office/officeart/2005/8/layout/orgChart1"/>
    <dgm:cxn modelId="{2A84C3ED-9069-0648-AAEF-0E7CDADD6972}" type="presParOf" srcId="{BAD7A290-C413-4B47-A959-C5E3665BA53C}" destId="{BE75BE8C-D0D4-456A-B011-EE69E8202AAD}" srcOrd="0" destOrd="0" presId="urn:microsoft.com/office/officeart/2005/8/layout/orgChart1"/>
    <dgm:cxn modelId="{6D2A8528-6EC7-3B4C-A125-3EFC341E7AFA}" type="presParOf" srcId="{BAD7A290-C413-4B47-A959-C5E3665BA53C}" destId="{70C918A5-7C7E-42C5-AB58-C01AA39CEDE7}" srcOrd="1" destOrd="0" presId="urn:microsoft.com/office/officeart/2005/8/layout/orgChart1"/>
    <dgm:cxn modelId="{D9CBD275-BA19-E144-83D8-F3ED9DF8E698}" type="presParOf" srcId="{4397131E-8A15-4127-84D9-3ED2568CB22D}" destId="{FC288BEE-5D71-45A7-B6DD-1B30D41DA7FB}" srcOrd="1" destOrd="0" presId="urn:microsoft.com/office/officeart/2005/8/layout/orgChart1"/>
    <dgm:cxn modelId="{C684D97E-09D2-7444-A13E-CF999C626F5B}" type="presParOf" srcId="{FC288BEE-5D71-45A7-B6DD-1B30D41DA7FB}" destId="{7A19A21F-BA92-42BB-9AD8-7F3E53C197C2}" srcOrd="0" destOrd="0" presId="urn:microsoft.com/office/officeart/2005/8/layout/orgChart1"/>
    <dgm:cxn modelId="{47A10CEF-BF0E-9741-B5BF-5FB8483A6170}" type="presParOf" srcId="{FC288BEE-5D71-45A7-B6DD-1B30D41DA7FB}" destId="{239DD1D5-6AAD-4088-9CF5-974335FADBB2}" srcOrd="1" destOrd="0" presId="urn:microsoft.com/office/officeart/2005/8/layout/orgChart1"/>
    <dgm:cxn modelId="{16F56D15-E182-B440-B0B6-0DD760F99E77}" type="presParOf" srcId="{239DD1D5-6AAD-4088-9CF5-974335FADBB2}" destId="{D13A1464-4F34-49DE-8CFE-680F0DBDAB96}" srcOrd="0" destOrd="0" presId="urn:microsoft.com/office/officeart/2005/8/layout/orgChart1"/>
    <dgm:cxn modelId="{5B808E02-C51B-1A4E-A2F3-2B8E5082A2D9}" type="presParOf" srcId="{D13A1464-4F34-49DE-8CFE-680F0DBDAB96}" destId="{5A956349-0AD1-4AAE-ABE5-8A85BCCDAAEC}" srcOrd="0" destOrd="0" presId="urn:microsoft.com/office/officeart/2005/8/layout/orgChart1"/>
    <dgm:cxn modelId="{A35B74F2-729B-8246-9F8B-1A297A500013}" type="presParOf" srcId="{D13A1464-4F34-49DE-8CFE-680F0DBDAB96}" destId="{FCAEB535-B3D4-4CAD-A60B-742881F0FB67}" srcOrd="1" destOrd="0" presId="urn:microsoft.com/office/officeart/2005/8/layout/orgChart1"/>
    <dgm:cxn modelId="{2014ED06-57D4-AA46-B9E6-79F3D9B9C477}" type="presParOf" srcId="{239DD1D5-6AAD-4088-9CF5-974335FADBB2}" destId="{ED4AD45B-142F-4270-A5F1-E01126529CE4}" srcOrd="1" destOrd="0" presId="urn:microsoft.com/office/officeart/2005/8/layout/orgChart1"/>
    <dgm:cxn modelId="{7792EDDC-169C-5C45-A6F7-6CD16120A3B1}" type="presParOf" srcId="{239DD1D5-6AAD-4088-9CF5-974335FADBB2}" destId="{F4724E64-5DDD-412C-A936-D800FDDD17DB}" srcOrd="2" destOrd="0" presId="urn:microsoft.com/office/officeart/2005/8/layout/orgChart1"/>
    <dgm:cxn modelId="{5391C6CE-26ED-AA47-BE56-4FA43CCD0AB4}" type="presParOf" srcId="{4397131E-8A15-4127-84D9-3ED2568CB22D}" destId="{9B4E9ABE-24EE-4E6D-B157-6C5264DD5A04}" srcOrd="2" destOrd="0" presId="urn:microsoft.com/office/officeart/2005/8/layout/orgChart1"/>
    <dgm:cxn modelId="{2E032659-5225-1342-A985-FAD1906A0817}" type="presParOf" srcId="{B4C75FE3-D2AC-4E76-B905-2E92C44D9A84}" destId="{E7D969A7-DBC2-4C8C-8119-0C816C36EB67}" srcOrd="2" destOrd="0" presId="urn:microsoft.com/office/officeart/2005/8/layout/orgChart1"/>
    <dgm:cxn modelId="{27C1332E-38A6-D246-95D0-E86ABE311F7D}" type="presParOf" srcId="{B0EA4A37-9FDE-4698-81E9-A68D1BA9EB9A}" destId="{3146017A-29A1-418D-BAFA-5B14B8A8B90A}" srcOrd="2" destOrd="0" presId="urn:microsoft.com/office/officeart/2005/8/layout/orgChart1"/>
    <dgm:cxn modelId="{F2F62FAE-73FD-4148-98F3-6020DCD653E6}" type="presParOf" srcId="{B0EA4A37-9FDE-4698-81E9-A68D1BA9EB9A}" destId="{32408F82-3159-4823-B5A2-F0DDED22502B}" srcOrd="3" destOrd="0" presId="urn:microsoft.com/office/officeart/2005/8/layout/orgChart1"/>
    <dgm:cxn modelId="{B5B2E20D-9F47-9D48-96FD-D3143A4206A6}" type="presParOf" srcId="{32408F82-3159-4823-B5A2-F0DDED22502B}" destId="{B85B0054-51C6-4A38-A648-FE5545570FD3}" srcOrd="0" destOrd="0" presId="urn:microsoft.com/office/officeart/2005/8/layout/orgChart1"/>
    <dgm:cxn modelId="{88AD788C-4518-BA42-9B47-3F54E15F898F}" type="presParOf" srcId="{B85B0054-51C6-4A38-A648-FE5545570FD3}" destId="{8BC3D01E-55C0-47D1-ADE7-21485523B7ED}" srcOrd="0" destOrd="0" presId="urn:microsoft.com/office/officeart/2005/8/layout/orgChart1"/>
    <dgm:cxn modelId="{FC465F39-36B1-844C-8D84-6D0FE6105304}" type="presParOf" srcId="{B85B0054-51C6-4A38-A648-FE5545570FD3}" destId="{FEF9192A-BFC8-4AF6-B9F1-16FCE465B351}" srcOrd="1" destOrd="0" presId="urn:microsoft.com/office/officeart/2005/8/layout/orgChart1"/>
    <dgm:cxn modelId="{1E7998C4-8990-1942-B569-94F5443F8295}" type="presParOf" srcId="{32408F82-3159-4823-B5A2-F0DDED22502B}" destId="{46DD8964-82E9-4390-BC3D-E01FC87EE625}" srcOrd="1" destOrd="0" presId="urn:microsoft.com/office/officeart/2005/8/layout/orgChart1"/>
    <dgm:cxn modelId="{C2D8932E-FD72-E24B-A684-4E52113F1F14}" type="presParOf" srcId="{32408F82-3159-4823-B5A2-F0DDED22502B}" destId="{FDD393FD-9B8B-42AC-96B5-90BFE764816F}" srcOrd="2" destOrd="0" presId="urn:microsoft.com/office/officeart/2005/8/layout/orgChart1"/>
    <dgm:cxn modelId="{CEDC9056-7F76-CD4D-A8A5-4DAFA049C62A}" type="presParOf" srcId="{B0EA4A37-9FDE-4698-81E9-A68D1BA9EB9A}" destId="{66148F07-FBDF-4C41-A8A8-3A0539A5FA1C}" srcOrd="4" destOrd="0" presId="urn:microsoft.com/office/officeart/2005/8/layout/orgChart1"/>
    <dgm:cxn modelId="{D662ABF9-8F8C-FA42-B552-8B324EF90372}" type="presParOf" srcId="{B0EA4A37-9FDE-4698-81E9-A68D1BA9EB9A}" destId="{BDC75607-C62D-4735-86C5-264F674BA384}" srcOrd="5" destOrd="0" presId="urn:microsoft.com/office/officeart/2005/8/layout/orgChart1"/>
    <dgm:cxn modelId="{D97ED66C-2611-AB41-AB93-AFF23FABC539}" type="presParOf" srcId="{BDC75607-C62D-4735-86C5-264F674BA384}" destId="{B133B4DF-604C-4C53-BF1C-7C9C12787557}" srcOrd="0" destOrd="0" presId="urn:microsoft.com/office/officeart/2005/8/layout/orgChart1"/>
    <dgm:cxn modelId="{DACC8057-4293-F442-8FC0-62BBFDFF907D}" type="presParOf" srcId="{B133B4DF-604C-4C53-BF1C-7C9C12787557}" destId="{94236FB8-C5C6-44AE-8D44-B0275F6B50D9}" srcOrd="0" destOrd="0" presId="urn:microsoft.com/office/officeart/2005/8/layout/orgChart1"/>
    <dgm:cxn modelId="{5984EAE5-1222-6746-B683-228F058AFC86}" type="presParOf" srcId="{B133B4DF-604C-4C53-BF1C-7C9C12787557}" destId="{AF666667-A78B-44A8-950C-2CDEFC44DCAC}" srcOrd="1" destOrd="0" presId="urn:microsoft.com/office/officeart/2005/8/layout/orgChart1"/>
    <dgm:cxn modelId="{F9AA2710-3A2C-B343-B0F9-F4926F622454}" type="presParOf" srcId="{BDC75607-C62D-4735-86C5-264F674BA384}" destId="{9C68A76E-411D-4F69-A289-1AFA9F4857BE}" srcOrd="1" destOrd="0" presId="urn:microsoft.com/office/officeart/2005/8/layout/orgChart1"/>
    <dgm:cxn modelId="{9323D6A6-1076-2443-8AC8-6CBBE7BF50CE}" type="presParOf" srcId="{BDC75607-C62D-4735-86C5-264F674BA384}" destId="{72032960-C890-48B7-A9FA-315AD733852B}" srcOrd="2" destOrd="0" presId="urn:microsoft.com/office/officeart/2005/8/layout/orgChart1"/>
    <dgm:cxn modelId="{0DF44F7A-7ADB-1747-B7BA-DAD507CEB945}" type="presParOf" srcId="{0565077A-CB88-43DF-AAB1-8ADE2B205F72}" destId="{55F84D86-F9DD-4BC1-BAA4-91DA470971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BEFA1-08F3-449A-BCFD-DFB8909F275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8771C-9B24-4442-B923-5BE47DCC9808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Valuation</a:t>
          </a:r>
        </a:p>
      </dgm:t>
    </dgm:pt>
    <dgm:pt modelId="{66D7E48E-8B18-4836-9497-6E1643A3D7FE}" type="parTrans" cxnId="{B06B60DA-B53F-49D3-BED7-F1CAA039BEB1}">
      <dgm:prSet/>
      <dgm:spPr/>
      <dgm:t>
        <a:bodyPr/>
        <a:lstStyle/>
        <a:p>
          <a:endParaRPr lang="en-US" sz="1800"/>
        </a:p>
      </dgm:t>
    </dgm:pt>
    <dgm:pt modelId="{23EF4CCA-129D-488F-83C7-69D794C56CD0}" type="sibTrans" cxnId="{B06B60DA-B53F-49D3-BED7-F1CAA039BEB1}">
      <dgm:prSet/>
      <dgm:spPr/>
      <dgm:t>
        <a:bodyPr/>
        <a:lstStyle/>
        <a:p>
          <a:endParaRPr lang="en-US" sz="1800"/>
        </a:p>
      </dgm:t>
    </dgm:pt>
    <dgm:pt modelId="{26954E41-F1D1-454C-8301-67081A6945A4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Sales growth</a:t>
          </a:r>
        </a:p>
      </dgm:t>
    </dgm:pt>
    <dgm:pt modelId="{E01CC6FB-A0FF-4DF5-B349-606FA0D8C820}" type="parTrans" cxnId="{45DB408D-D0BB-43A9-B7BE-87BE8A515ECD}">
      <dgm:prSet/>
      <dgm:spPr/>
      <dgm:t>
        <a:bodyPr/>
        <a:lstStyle/>
        <a:p>
          <a:endParaRPr lang="en-US" sz="1800"/>
        </a:p>
      </dgm:t>
    </dgm:pt>
    <dgm:pt modelId="{761AB30E-554E-47E4-8575-05DBFCC55FA9}" type="sibTrans" cxnId="{45DB408D-D0BB-43A9-B7BE-87BE8A515ECD}">
      <dgm:prSet/>
      <dgm:spPr/>
      <dgm:t>
        <a:bodyPr/>
        <a:lstStyle/>
        <a:p>
          <a:endParaRPr lang="en-US" sz="1800"/>
        </a:p>
      </dgm:t>
    </dgm:pt>
    <dgm:pt modelId="{D4CB5536-BDD8-4101-BE7F-CBDDBB1CF27C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Capital</a:t>
          </a:r>
        </a:p>
      </dgm:t>
    </dgm:pt>
    <dgm:pt modelId="{12E891A1-CFB7-46FA-8CBF-D0EF7E1629B0}" type="parTrans" cxnId="{9E6BA452-C0A5-4504-973D-DF5E1FC9E5F0}">
      <dgm:prSet/>
      <dgm:spPr/>
      <dgm:t>
        <a:bodyPr/>
        <a:lstStyle/>
        <a:p>
          <a:endParaRPr lang="en-US" sz="1800"/>
        </a:p>
      </dgm:t>
    </dgm:pt>
    <dgm:pt modelId="{927D9851-EE83-4078-8C6B-74A2FE9C5773}" type="sibTrans" cxnId="{9E6BA452-C0A5-4504-973D-DF5E1FC9E5F0}">
      <dgm:prSet/>
      <dgm:spPr/>
      <dgm:t>
        <a:bodyPr/>
        <a:lstStyle/>
        <a:p>
          <a:endParaRPr lang="en-US" sz="1800"/>
        </a:p>
      </dgm:t>
    </dgm:pt>
    <dgm:pt modelId="{860DAEFD-4F44-432F-AFD7-A1FABBB2E4BE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Margins</a:t>
          </a:r>
        </a:p>
      </dgm:t>
    </dgm:pt>
    <dgm:pt modelId="{9EBD4BA2-524C-451B-B957-82C82D91DA8D}" type="parTrans" cxnId="{78AE21BF-5C9E-493E-A198-110BB1C4F1A6}">
      <dgm:prSet/>
      <dgm:spPr/>
      <dgm:t>
        <a:bodyPr/>
        <a:lstStyle/>
        <a:p>
          <a:endParaRPr lang="en-US" sz="1800"/>
        </a:p>
      </dgm:t>
    </dgm:pt>
    <dgm:pt modelId="{8444DF35-B047-4619-9E26-64A8BA66FFE9}" type="sibTrans" cxnId="{78AE21BF-5C9E-493E-A198-110BB1C4F1A6}">
      <dgm:prSet/>
      <dgm:spPr/>
      <dgm:t>
        <a:bodyPr/>
        <a:lstStyle/>
        <a:p>
          <a:endParaRPr lang="en-US" sz="1800"/>
        </a:p>
      </dgm:t>
    </dgm:pt>
    <dgm:pt modelId="{4A6CB5B5-4CB2-41E3-BB51-FDF0CE7089A0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price</a:t>
          </a:r>
        </a:p>
      </dgm:t>
    </dgm:pt>
    <dgm:pt modelId="{01493ABB-F0B4-46B2-AF02-86A426E3CE87}" type="parTrans" cxnId="{F0F054E3-F6E6-45AB-A8FB-CC6330D0DF92}">
      <dgm:prSet/>
      <dgm:spPr/>
      <dgm:t>
        <a:bodyPr/>
        <a:lstStyle/>
        <a:p>
          <a:endParaRPr lang="en-US" sz="1800"/>
        </a:p>
      </dgm:t>
    </dgm:pt>
    <dgm:pt modelId="{45452993-5253-4CFE-BE1B-3991A5C88ADC}" type="sibTrans" cxnId="{F0F054E3-F6E6-45AB-A8FB-CC6330D0DF92}">
      <dgm:prSet/>
      <dgm:spPr/>
      <dgm:t>
        <a:bodyPr/>
        <a:lstStyle/>
        <a:p>
          <a:endParaRPr lang="en-US" sz="1800"/>
        </a:p>
      </dgm:t>
    </dgm:pt>
    <dgm:pt modelId="{6113AD45-FC5B-4428-B91D-88C7FB38A27B}">
      <dgm:prSet phldrT="[Text]" custT="1"/>
      <dgm:spPr/>
      <dgm:t>
        <a:bodyPr/>
        <a:lstStyle/>
        <a:p>
          <a:r>
            <a:rPr lang="en-US" sz="1800" b="1" i="1" u="sng" dirty="0">
              <a:latin typeface="Calibri" panose="020F0502020204030204" pitchFamily="34" charset="0"/>
            </a:rPr>
            <a:t>management of local stakeholders</a:t>
          </a:r>
        </a:p>
      </dgm:t>
    </dgm:pt>
    <dgm:pt modelId="{25423E3A-E836-4EB7-B25E-9CFB831DF9B5}" type="parTrans" cxnId="{A0876622-E1E6-43B0-B000-A7511330DE56}">
      <dgm:prSet/>
      <dgm:spPr/>
      <dgm:t>
        <a:bodyPr/>
        <a:lstStyle/>
        <a:p>
          <a:endParaRPr lang="en-US" sz="1800"/>
        </a:p>
      </dgm:t>
    </dgm:pt>
    <dgm:pt modelId="{C65FB3AB-9CBE-4F2B-85F8-E9E1E382192C}" type="sibTrans" cxnId="{A0876622-E1E6-43B0-B000-A7511330DE56}">
      <dgm:prSet/>
      <dgm:spPr/>
      <dgm:t>
        <a:bodyPr/>
        <a:lstStyle/>
        <a:p>
          <a:endParaRPr lang="en-US" sz="1800"/>
        </a:p>
      </dgm:t>
    </dgm:pt>
    <dgm:pt modelId="{3A1F243E-66C4-45F4-89D1-EC539A5D6513}">
      <dgm:prSet phldrT="[Text]" custT="1"/>
      <dgm:spPr/>
      <dgm:t>
        <a:bodyPr/>
        <a:lstStyle/>
        <a:p>
          <a:r>
            <a:rPr lang="en-US" sz="1800">
              <a:latin typeface="Calibri" panose="020F0502020204030204" pitchFamily="34" charset="0"/>
            </a:rPr>
            <a:t>production volume</a:t>
          </a:r>
        </a:p>
      </dgm:t>
    </dgm:pt>
    <dgm:pt modelId="{868EB668-1FD3-42A1-966E-8EB94BC4E038}" type="parTrans" cxnId="{F2D8DBC4-655A-43BE-BBA3-51F2EDAFBFCA}">
      <dgm:prSet/>
      <dgm:spPr/>
      <dgm:t>
        <a:bodyPr/>
        <a:lstStyle/>
        <a:p>
          <a:endParaRPr lang="en-US" sz="1800"/>
        </a:p>
      </dgm:t>
    </dgm:pt>
    <dgm:pt modelId="{407D4518-888D-4C76-AD9F-DCE1DF38517A}" type="sibTrans" cxnId="{F2D8DBC4-655A-43BE-BBA3-51F2EDAFBFCA}">
      <dgm:prSet/>
      <dgm:spPr/>
      <dgm:t>
        <a:bodyPr/>
        <a:lstStyle/>
        <a:p>
          <a:endParaRPr lang="en-US" sz="1800"/>
        </a:p>
      </dgm:t>
    </dgm:pt>
    <dgm:pt modelId="{8AA1F348-C2DE-F647-95C2-75B0CF304F9A}">
      <dgm:prSet phldrT="[Text]" custT="1"/>
      <dgm:spPr/>
      <dgm:t>
        <a:bodyPr/>
        <a:lstStyle/>
        <a:p>
          <a:r>
            <a:rPr lang="en-US" sz="1800" b="1" i="1" u="sng" dirty="0">
              <a:latin typeface="Calibri" panose="020F0502020204030204" pitchFamily="34" charset="0"/>
            </a:rPr>
            <a:t>environmental management</a:t>
          </a:r>
        </a:p>
      </dgm:t>
    </dgm:pt>
    <dgm:pt modelId="{5C22D11F-4CF9-5449-8FC8-AB21F8AEE52C}" type="parTrans" cxnId="{C09E584E-F1FE-4244-A5DF-15495B9673C3}">
      <dgm:prSet/>
      <dgm:spPr/>
      <dgm:t>
        <a:bodyPr/>
        <a:lstStyle/>
        <a:p>
          <a:endParaRPr lang="nl-NL" sz="1800"/>
        </a:p>
      </dgm:t>
    </dgm:pt>
    <dgm:pt modelId="{B21DA376-CCA8-6E41-8A56-47BBC763F9C7}" type="sibTrans" cxnId="{C09E584E-F1FE-4244-A5DF-15495B9673C3}">
      <dgm:prSet/>
      <dgm:spPr/>
      <dgm:t>
        <a:bodyPr/>
        <a:lstStyle/>
        <a:p>
          <a:endParaRPr lang="nl-NL" sz="1800"/>
        </a:p>
      </dgm:t>
    </dgm:pt>
    <dgm:pt modelId="{18D75BCD-A2CC-4268-98BF-3760F47C6883}" type="pres">
      <dgm:prSet presAssocID="{B20BEFA1-08F3-449A-BCFD-DFB8909F27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0565077A-CB88-43DF-AAB1-8ADE2B205F72}" type="pres">
      <dgm:prSet presAssocID="{6218771C-9B24-4442-B923-5BE47DCC9808}" presName="hierRoot1" presStyleCnt="0">
        <dgm:presLayoutVars>
          <dgm:hierBranch val="init"/>
        </dgm:presLayoutVars>
      </dgm:prSet>
      <dgm:spPr/>
    </dgm:pt>
    <dgm:pt modelId="{F6CCCC2A-AE26-49D4-81F0-6920C13A4456}" type="pres">
      <dgm:prSet presAssocID="{6218771C-9B24-4442-B923-5BE47DCC9808}" presName="rootComposite1" presStyleCnt="0"/>
      <dgm:spPr/>
    </dgm:pt>
    <dgm:pt modelId="{DD861CA3-F050-4BE9-8CA2-57813464B50E}" type="pres">
      <dgm:prSet presAssocID="{6218771C-9B24-4442-B923-5BE47DCC98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84A8EB0-513F-4AF2-A202-9A5BD12C7410}" type="pres">
      <dgm:prSet presAssocID="{6218771C-9B24-4442-B923-5BE47DCC9808}" presName="rootConnector1" presStyleLbl="node1" presStyleIdx="0" presStyleCnt="0"/>
      <dgm:spPr/>
      <dgm:t>
        <a:bodyPr/>
        <a:lstStyle/>
        <a:p>
          <a:endParaRPr lang="nl-NL"/>
        </a:p>
      </dgm:t>
    </dgm:pt>
    <dgm:pt modelId="{B0EA4A37-9FDE-4698-81E9-A68D1BA9EB9A}" type="pres">
      <dgm:prSet presAssocID="{6218771C-9B24-4442-B923-5BE47DCC9808}" presName="hierChild2" presStyleCnt="0"/>
      <dgm:spPr/>
    </dgm:pt>
    <dgm:pt modelId="{6DF3CD1F-2AB9-4076-82DA-0C870D35EBEE}" type="pres">
      <dgm:prSet presAssocID="{E01CC6FB-A0FF-4DF5-B349-606FA0D8C820}" presName="Name37" presStyleLbl="parChTrans1D2" presStyleIdx="0" presStyleCnt="3"/>
      <dgm:spPr/>
      <dgm:t>
        <a:bodyPr/>
        <a:lstStyle/>
        <a:p>
          <a:endParaRPr lang="nl-NL"/>
        </a:p>
      </dgm:t>
    </dgm:pt>
    <dgm:pt modelId="{B4C75FE3-D2AC-4E76-B905-2E92C44D9A84}" type="pres">
      <dgm:prSet presAssocID="{26954E41-F1D1-454C-8301-67081A6945A4}" presName="hierRoot2" presStyleCnt="0">
        <dgm:presLayoutVars>
          <dgm:hierBranch val="init"/>
        </dgm:presLayoutVars>
      </dgm:prSet>
      <dgm:spPr/>
    </dgm:pt>
    <dgm:pt modelId="{31383E45-DD02-49C6-A309-644B44250ADE}" type="pres">
      <dgm:prSet presAssocID="{26954E41-F1D1-454C-8301-67081A6945A4}" presName="rootComposite" presStyleCnt="0"/>
      <dgm:spPr/>
    </dgm:pt>
    <dgm:pt modelId="{B395CF53-8160-4AEB-86EC-BCC57722EB68}" type="pres">
      <dgm:prSet presAssocID="{26954E41-F1D1-454C-8301-67081A6945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9E28AAF-240C-4C02-A9A6-C10D4D9519EE}" type="pres">
      <dgm:prSet presAssocID="{26954E41-F1D1-454C-8301-67081A6945A4}" presName="rootConnector" presStyleLbl="node2" presStyleIdx="0" presStyleCnt="3"/>
      <dgm:spPr/>
      <dgm:t>
        <a:bodyPr/>
        <a:lstStyle/>
        <a:p>
          <a:endParaRPr lang="nl-NL"/>
        </a:p>
      </dgm:t>
    </dgm:pt>
    <dgm:pt modelId="{9C3A4573-8F41-4230-8B99-A12F04A66750}" type="pres">
      <dgm:prSet presAssocID="{26954E41-F1D1-454C-8301-67081A6945A4}" presName="hierChild4" presStyleCnt="0"/>
      <dgm:spPr/>
    </dgm:pt>
    <dgm:pt modelId="{0CD0C9B4-BC56-4BD1-9EE6-CD240DE45073}" type="pres">
      <dgm:prSet presAssocID="{01493ABB-F0B4-46B2-AF02-86A426E3CE87}" presName="Name37" presStyleLbl="parChTrans1D3" presStyleIdx="0" presStyleCnt="3"/>
      <dgm:spPr/>
      <dgm:t>
        <a:bodyPr/>
        <a:lstStyle/>
        <a:p>
          <a:endParaRPr lang="nl-NL"/>
        </a:p>
      </dgm:t>
    </dgm:pt>
    <dgm:pt modelId="{4397131E-8A15-4127-84D9-3ED2568CB22D}" type="pres">
      <dgm:prSet presAssocID="{4A6CB5B5-4CB2-41E3-BB51-FDF0CE7089A0}" presName="hierRoot2" presStyleCnt="0">
        <dgm:presLayoutVars>
          <dgm:hierBranch val="init"/>
        </dgm:presLayoutVars>
      </dgm:prSet>
      <dgm:spPr/>
    </dgm:pt>
    <dgm:pt modelId="{BAD7A290-C413-4B47-A959-C5E3665BA53C}" type="pres">
      <dgm:prSet presAssocID="{4A6CB5B5-4CB2-41E3-BB51-FDF0CE7089A0}" presName="rootComposite" presStyleCnt="0"/>
      <dgm:spPr/>
    </dgm:pt>
    <dgm:pt modelId="{BE75BE8C-D0D4-456A-B011-EE69E8202AAD}" type="pres">
      <dgm:prSet presAssocID="{4A6CB5B5-4CB2-41E3-BB51-FDF0CE7089A0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0C918A5-7C7E-42C5-AB58-C01AA39CEDE7}" type="pres">
      <dgm:prSet presAssocID="{4A6CB5B5-4CB2-41E3-BB51-FDF0CE7089A0}" presName="rootConnector" presStyleLbl="node3" presStyleIdx="0" presStyleCnt="3"/>
      <dgm:spPr/>
      <dgm:t>
        <a:bodyPr/>
        <a:lstStyle/>
        <a:p>
          <a:endParaRPr lang="nl-NL"/>
        </a:p>
      </dgm:t>
    </dgm:pt>
    <dgm:pt modelId="{FC288BEE-5D71-45A7-B6DD-1B30D41DA7FB}" type="pres">
      <dgm:prSet presAssocID="{4A6CB5B5-4CB2-41E3-BB51-FDF0CE7089A0}" presName="hierChild4" presStyleCnt="0"/>
      <dgm:spPr/>
    </dgm:pt>
    <dgm:pt modelId="{9B4E9ABE-24EE-4E6D-B157-6C5264DD5A04}" type="pres">
      <dgm:prSet presAssocID="{4A6CB5B5-4CB2-41E3-BB51-FDF0CE7089A0}" presName="hierChild5" presStyleCnt="0"/>
      <dgm:spPr/>
    </dgm:pt>
    <dgm:pt modelId="{5982BBF3-D772-479E-80A2-B355A0AB79CF}" type="pres">
      <dgm:prSet presAssocID="{868EB668-1FD3-42A1-966E-8EB94BC4E038}" presName="Name37" presStyleLbl="parChTrans1D3" presStyleIdx="1" presStyleCnt="3"/>
      <dgm:spPr/>
      <dgm:t>
        <a:bodyPr/>
        <a:lstStyle/>
        <a:p>
          <a:endParaRPr lang="nl-NL"/>
        </a:p>
      </dgm:t>
    </dgm:pt>
    <dgm:pt modelId="{65BFF7CA-59CC-47DB-B2AC-B2B5060F8BBD}" type="pres">
      <dgm:prSet presAssocID="{3A1F243E-66C4-45F4-89D1-EC539A5D6513}" presName="hierRoot2" presStyleCnt="0">
        <dgm:presLayoutVars>
          <dgm:hierBranch val="init"/>
        </dgm:presLayoutVars>
      </dgm:prSet>
      <dgm:spPr/>
    </dgm:pt>
    <dgm:pt modelId="{78E44931-DDC1-41A5-984F-C94B96075D6F}" type="pres">
      <dgm:prSet presAssocID="{3A1F243E-66C4-45F4-89D1-EC539A5D6513}" presName="rootComposite" presStyleCnt="0"/>
      <dgm:spPr/>
    </dgm:pt>
    <dgm:pt modelId="{D36543C6-37AF-4DBD-9039-CD279F6BCD08}" type="pres">
      <dgm:prSet presAssocID="{3A1F243E-66C4-45F4-89D1-EC539A5D6513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F53CA45-2379-40F9-B1EE-AF8CC5572D2B}" type="pres">
      <dgm:prSet presAssocID="{3A1F243E-66C4-45F4-89D1-EC539A5D6513}" presName="rootConnector" presStyleLbl="node3" presStyleIdx="1" presStyleCnt="3"/>
      <dgm:spPr/>
      <dgm:t>
        <a:bodyPr/>
        <a:lstStyle/>
        <a:p>
          <a:endParaRPr lang="nl-NL"/>
        </a:p>
      </dgm:t>
    </dgm:pt>
    <dgm:pt modelId="{FF18ED2A-C6A8-44D0-8D88-6B023E5882B6}" type="pres">
      <dgm:prSet presAssocID="{3A1F243E-66C4-45F4-89D1-EC539A5D6513}" presName="hierChild4" presStyleCnt="0"/>
      <dgm:spPr/>
    </dgm:pt>
    <dgm:pt modelId="{7A19A21F-BA92-42BB-9AD8-7F3E53C197C2}" type="pres">
      <dgm:prSet presAssocID="{25423E3A-E836-4EB7-B25E-9CFB831DF9B5}" presName="Name37" presStyleLbl="parChTrans1D4" presStyleIdx="0" presStyleCnt="1"/>
      <dgm:spPr/>
      <dgm:t>
        <a:bodyPr/>
        <a:lstStyle/>
        <a:p>
          <a:endParaRPr lang="nl-NL"/>
        </a:p>
      </dgm:t>
    </dgm:pt>
    <dgm:pt modelId="{239DD1D5-6AAD-4088-9CF5-974335FADBB2}" type="pres">
      <dgm:prSet presAssocID="{6113AD45-FC5B-4428-B91D-88C7FB38A27B}" presName="hierRoot2" presStyleCnt="0">
        <dgm:presLayoutVars>
          <dgm:hierBranch val="init"/>
        </dgm:presLayoutVars>
      </dgm:prSet>
      <dgm:spPr/>
    </dgm:pt>
    <dgm:pt modelId="{D13A1464-4F34-49DE-8CFE-680F0DBDAB96}" type="pres">
      <dgm:prSet presAssocID="{6113AD45-FC5B-4428-B91D-88C7FB38A27B}" presName="rootComposite" presStyleCnt="0"/>
      <dgm:spPr/>
    </dgm:pt>
    <dgm:pt modelId="{5A956349-0AD1-4AAE-ABE5-8A85BCCDAAEC}" type="pres">
      <dgm:prSet presAssocID="{6113AD45-FC5B-4428-B91D-88C7FB38A27B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CAEB535-B3D4-4CAD-A60B-742881F0FB67}" type="pres">
      <dgm:prSet presAssocID="{6113AD45-FC5B-4428-B91D-88C7FB38A27B}" presName="rootConnector" presStyleLbl="node4" presStyleIdx="0" presStyleCnt="1"/>
      <dgm:spPr/>
      <dgm:t>
        <a:bodyPr/>
        <a:lstStyle/>
        <a:p>
          <a:endParaRPr lang="nl-NL"/>
        </a:p>
      </dgm:t>
    </dgm:pt>
    <dgm:pt modelId="{ED4AD45B-142F-4270-A5F1-E01126529CE4}" type="pres">
      <dgm:prSet presAssocID="{6113AD45-FC5B-4428-B91D-88C7FB38A27B}" presName="hierChild4" presStyleCnt="0"/>
      <dgm:spPr/>
    </dgm:pt>
    <dgm:pt modelId="{F4724E64-5DDD-412C-A936-D800FDDD17DB}" type="pres">
      <dgm:prSet presAssocID="{6113AD45-FC5B-4428-B91D-88C7FB38A27B}" presName="hierChild5" presStyleCnt="0"/>
      <dgm:spPr/>
    </dgm:pt>
    <dgm:pt modelId="{2D24676A-B340-4CF0-AD3D-78254F2104C2}" type="pres">
      <dgm:prSet presAssocID="{3A1F243E-66C4-45F4-89D1-EC539A5D6513}" presName="hierChild5" presStyleCnt="0"/>
      <dgm:spPr/>
    </dgm:pt>
    <dgm:pt modelId="{E7D969A7-DBC2-4C8C-8119-0C816C36EB67}" type="pres">
      <dgm:prSet presAssocID="{26954E41-F1D1-454C-8301-67081A6945A4}" presName="hierChild5" presStyleCnt="0"/>
      <dgm:spPr/>
    </dgm:pt>
    <dgm:pt modelId="{3146017A-29A1-418D-BAFA-5B14B8A8B90A}" type="pres">
      <dgm:prSet presAssocID="{9EBD4BA2-524C-451B-B957-82C82D91DA8D}" presName="Name37" presStyleLbl="parChTrans1D2" presStyleIdx="1" presStyleCnt="3"/>
      <dgm:spPr/>
      <dgm:t>
        <a:bodyPr/>
        <a:lstStyle/>
        <a:p>
          <a:endParaRPr lang="nl-NL"/>
        </a:p>
      </dgm:t>
    </dgm:pt>
    <dgm:pt modelId="{32408F82-3159-4823-B5A2-F0DDED22502B}" type="pres">
      <dgm:prSet presAssocID="{860DAEFD-4F44-432F-AFD7-A1FABBB2E4BE}" presName="hierRoot2" presStyleCnt="0">
        <dgm:presLayoutVars>
          <dgm:hierBranch val="init"/>
        </dgm:presLayoutVars>
      </dgm:prSet>
      <dgm:spPr/>
    </dgm:pt>
    <dgm:pt modelId="{B85B0054-51C6-4A38-A648-FE5545570FD3}" type="pres">
      <dgm:prSet presAssocID="{860DAEFD-4F44-432F-AFD7-A1FABBB2E4BE}" presName="rootComposite" presStyleCnt="0"/>
      <dgm:spPr/>
    </dgm:pt>
    <dgm:pt modelId="{8BC3D01E-55C0-47D1-ADE7-21485523B7ED}" type="pres">
      <dgm:prSet presAssocID="{860DAEFD-4F44-432F-AFD7-A1FABBB2E4B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EF9192A-BFC8-4AF6-B9F1-16FCE465B351}" type="pres">
      <dgm:prSet presAssocID="{860DAEFD-4F44-432F-AFD7-A1FABBB2E4BE}" presName="rootConnector" presStyleLbl="node2" presStyleIdx="1" presStyleCnt="3"/>
      <dgm:spPr/>
      <dgm:t>
        <a:bodyPr/>
        <a:lstStyle/>
        <a:p>
          <a:endParaRPr lang="nl-NL"/>
        </a:p>
      </dgm:t>
    </dgm:pt>
    <dgm:pt modelId="{46DD8964-82E9-4390-BC3D-E01FC87EE625}" type="pres">
      <dgm:prSet presAssocID="{860DAEFD-4F44-432F-AFD7-A1FABBB2E4BE}" presName="hierChild4" presStyleCnt="0"/>
      <dgm:spPr/>
    </dgm:pt>
    <dgm:pt modelId="{B3C19186-5A98-844D-99B9-F8BA5D7E0200}" type="pres">
      <dgm:prSet presAssocID="{5C22D11F-4CF9-5449-8FC8-AB21F8AEE52C}" presName="Name37" presStyleLbl="parChTrans1D3" presStyleIdx="2" presStyleCnt="3"/>
      <dgm:spPr/>
      <dgm:t>
        <a:bodyPr/>
        <a:lstStyle/>
        <a:p>
          <a:endParaRPr lang="nl-NL"/>
        </a:p>
      </dgm:t>
    </dgm:pt>
    <dgm:pt modelId="{516AD40C-4427-F142-934B-E6CF0C814497}" type="pres">
      <dgm:prSet presAssocID="{8AA1F348-C2DE-F647-95C2-75B0CF304F9A}" presName="hierRoot2" presStyleCnt="0">
        <dgm:presLayoutVars>
          <dgm:hierBranch val="init"/>
        </dgm:presLayoutVars>
      </dgm:prSet>
      <dgm:spPr/>
    </dgm:pt>
    <dgm:pt modelId="{2A43F1A2-7E71-3045-8FD5-E45210C36064}" type="pres">
      <dgm:prSet presAssocID="{8AA1F348-C2DE-F647-95C2-75B0CF304F9A}" presName="rootComposite" presStyleCnt="0"/>
      <dgm:spPr/>
    </dgm:pt>
    <dgm:pt modelId="{404D2A45-1B00-6C4E-9D41-739F0D536B66}" type="pres">
      <dgm:prSet presAssocID="{8AA1F348-C2DE-F647-95C2-75B0CF304F9A}" presName="rootText" presStyleLbl="node3" presStyleIdx="2" presStyleCnt="3" custLinFactY="48674" custLinFactNeighborX="9441" custLinFactNeighborY="10000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1032EA0-ABD5-9C4E-A61F-3C20D068B5BA}" type="pres">
      <dgm:prSet presAssocID="{8AA1F348-C2DE-F647-95C2-75B0CF304F9A}" presName="rootConnector" presStyleLbl="node3" presStyleIdx="2" presStyleCnt="3"/>
      <dgm:spPr/>
      <dgm:t>
        <a:bodyPr/>
        <a:lstStyle/>
        <a:p>
          <a:endParaRPr lang="nl-NL"/>
        </a:p>
      </dgm:t>
    </dgm:pt>
    <dgm:pt modelId="{060A891C-6873-FD4B-9E36-F2AD83B63C59}" type="pres">
      <dgm:prSet presAssocID="{8AA1F348-C2DE-F647-95C2-75B0CF304F9A}" presName="hierChild4" presStyleCnt="0"/>
      <dgm:spPr/>
    </dgm:pt>
    <dgm:pt modelId="{D2B4BA88-2311-0A4B-AF6F-DD639A8EF8C5}" type="pres">
      <dgm:prSet presAssocID="{8AA1F348-C2DE-F647-95C2-75B0CF304F9A}" presName="hierChild5" presStyleCnt="0"/>
      <dgm:spPr/>
    </dgm:pt>
    <dgm:pt modelId="{FDD393FD-9B8B-42AC-96B5-90BFE764816F}" type="pres">
      <dgm:prSet presAssocID="{860DAEFD-4F44-432F-AFD7-A1FABBB2E4BE}" presName="hierChild5" presStyleCnt="0"/>
      <dgm:spPr/>
    </dgm:pt>
    <dgm:pt modelId="{66148F07-FBDF-4C41-A8A8-3A0539A5FA1C}" type="pres">
      <dgm:prSet presAssocID="{12E891A1-CFB7-46FA-8CBF-D0EF7E1629B0}" presName="Name37" presStyleLbl="parChTrans1D2" presStyleIdx="2" presStyleCnt="3"/>
      <dgm:spPr/>
      <dgm:t>
        <a:bodyPr/>
        <a:lstStyle/>
        <a:p>
          <a:endParaRPr lang="nl-NL"/>
        </a:p>
      </dgm:t>
    </dgm:pt>
    <dgm:pt modelId="{BDC75607-C62D-4735-86C5-264F674BA384}" type="pres">
      <dgm:prSet presAssocID="{D4CB5536-BDD8-4101-BE7F-CBDDBB1CF27C}" presName="hierRoot2" presStyleCnt="0">
        <dgm:presLayoutVars>
          <dgm:hierBranch val="init"/>
        </dgm:presLayoutVars>
      </dgm:prSet>
      <dgm:spPr/>
    </dgm:pt>
    <dgm:pt modelId="{B133B4DF-604C-4C53-BF1C-7C9C12787557}" type="pres">
      <dgm:prSet presAssocID="{D4CB5536-BDD8-4101-BE7F-CBDDBB1CF27C}" presName="rootComposite" presStyleCnt="0"/>
      <dgm:spPr/>
    </dgm:pt>
    <dgm:pt modelId="{94236FB8-C5C6-44AE-8D44-B0275F6B50D9}" type="pres">
      <dgm:prSet presAssocID="{D4CB5536-BDD8-4101-BE7F-CBDDBB1CF27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F666667-A78B-44A8-950C-2CDEFC44DCAC}" type="pres">
      <dgm:prSet presAssocID="{D4CB5536-BDD8-4101-BE7F-CBDDBB1CF27C}" presName="rootConnector" presStyleLbl="node2" presStyleIdx="2" presStyleCnt="3"/>
      <dgm:spPr/>
      <dgm:t>
        <a:bodyPr/>
        <a:lstStyle/>
        <a:p>
          <a:endParaRPr lang="nl-NL"/>
        </a:p>
      </dgm:t>
    </dgm:pt>
    <dgm:pt modelId="{9C68A76E-411D-4F69-A289-1AFA9F4857BE}" type="pres">
      <dgm:prSet presAssocID="{D4CB5536-BDD8-4101-BE7F-CBDDBB1CF27C}" presName="hierChild4" presStyleCnt="0"/>
      <dgm:spPr/>
    </dgm:pt>
    <dgm:pt modelId="{72032960-C890-48B7-A9FA-315AD733852B}" type="pres">
      <dgm:prSet presAssocID="{D4CB5536-BDD8-4101-BE7F-CBDDBB1CF27C}" presName="hierChild5" presStyleCnt="0"/>
      <dgm:spPr/>
    </dgm:pt>
    <dgm:pt modelId="{55F84D86-F9DD-4BC1-BAA4-91DA470971FA}" type="pres">
      <dgm:prSet presAssocID="{6218771C-9B24-4442-B923-5BE47DCC9808}" presName="hierChild3" presStyleCnt="0"/>
      <dgm:spPr/>
    </dgm:pt>
  </dgm:ptLst>
  <dgm:cxnLst>
    <dgm:cxn modelId="{C09E584E-F1FE-4244-A5DF-15495B9673C3}" srcId="{860DAEFD-4F44-432F-AFD7-A1FABBB2E4BE}" destId="{8AA1F348-C2DE-F647-95C2-75B0CF304F9A}" srcOrd="0" destOrd="0" parTransId="{5C22D11F-4CF9-5449-8FC8-AB21F8AEE52C}" sibTransId="{B21DA376-CCA8-6E41-8A56-47BBC763F9C7}"/>
    <dgm:cxn modelId="{73C0C3C9-9DE1-CB4C-BE69-6CC1B5BFA862}" type="presOf" srcId="{868EB668-1FD3-42A1-966E-8EB94BC4E038}" destId="{5982BBF3-D772-479E-80A2-B355A0AB79CF}" srcOrd="0" destOrd="0" presId="urn:microsoft.com/office/officeart/2005/8/layout/orgChart1"/>
    <dgm:cxn modelId="{CC031B0E-0C0D-B748-B22B-908B4674B918}" type="presOf" srcId="{D4CB5536-BDD8-4101-BE7F-CBDDBB1CF27C}" destId="{94236FB8-C5C6-44AE-8D44-B0275F6B50D9}" srcOrd="0" destOrd="0" presId="urn:microsoft.com/office/officeart/2005/8/layout/orgChart1"/>
    <dgm:cxn modelId="{B06B60DA-B53F-49D3-BED7-F1CAA039BEB1}" srcId="{B20BEFA1-08F3-449A-BCFD-DFB8909F2752}" destId="{6218771C-9B24-4442-B923-5BE47DCC9808}" srcOrd="0" destOrd="0" parTransId="{66D7E48E-8B18-4836-9497-6E1643A3D7FE}" sibTransId="{23EF4CCA-129D-488F-83C7-69D794C56CD0}"/>
    <dgm:cxn modelId="{DA971AC9-1536-AA4F-91C1-1A3A842E62DC}" type="presOf" srcId="{01493ABB-F0B4-46B2-AF02-86A426E3CE87}" destId="{0CD0C9B4-BC56-4BD1-9EE6-CD240DE45073}" srcOrd="0" destOrd="0" presId="urn:microsoft.com/office/officeart/2005/8/layout/orgChart1"/>
    <dgm:cxn modelId="{9E6BA452-C0A5-4504-973D-DF5E1FC9E5F0}" srcId="{6218771C-9B24-4442-B923-5BE47DCC9808}" destId="{D4CB5536-BDD8-4101-BE7F-CBDDBB1CF27C}" srcOrd="2" destOrd="0" parTransId="{12E891A1-CFB7-46FA-8CBF-D0EF7E1629B0}" sibTransId="{927D9851-EE83-4078-8C6B-74A2FE9C5773}"/>
    <dgm:cxn modelId="{8C1DD9F4-E00B-2E4A-B92A-9E1D1D13100E}" type="presOf" srcId="{3A1F243E-66C4-45F4-89D1-EC539A5D6513}" destId="{D36543C6-37AF-4DBD-9039-CD279F6BCD08}" srcOrd="0" destOrd="0" presId="urn:microsoft.com/office/officeart/2005/8/layout/orgChart1"/>
    <dgm:cxn modelId="{F304E3EA-10CE-CC4C-84A7-5448436377D9}" type="presOf" srcId="{860DAEFD-4F44-432F-AFD7-A1FABBB2E4BE}" destId="{FEF9192A-BFC8-4AF6-B9F1-16FCE465B351}" srcOrd="1" destOrd="0" presId="urn:microsoft.com/office/officeart/2005/8/layout/orgChart1"/>
    <dgm:cxn modelId="{08634B23-7B3C-E34F-AB4D-14DC36A19CFB}" type="presOf" srcId="{26954E41-F1D1-454C-8301-67081A6945A4}" destId="{F9E28AAF-240C-4C02-A9A6-C10D4D9519EE}" srcOrd="1" destOrd="0" presId="urn:microsoft.com/office/officeart/2005/8/layout/orgChart1"/>
    <dgm:cxn modelId="{14104071-4F84-8240-86AF-656BFAE76AD7}" type="presOf" srcId="{8AA1F348-C2DE-F647-95C2-75B0CF304F9A}" destId="{61032EA0-ABD5-9C4E-A61F-3C20D068B5BA}" srcOrd="1" destOrd="0" presId="urn:microsoft.com/office/officeart/2005/8/layout/orgChart1"/>
    <dgm:cxn modelId="{D5EDE1E2-A861-D944-8283-BD55813D2001}" type="presOf" srcId="{26954E41-F1D1-454C-8301-67081A6945A4}" destId="{B395CF53-8160-4AEB-86EC-BCC57722EB68}" srcOrd="0" destOrd="0" presId="urn:microsoft.com/office/officeart/2005/8/layout/orgChart1"/>
    <dgm:cxn modelId="{45DB408D-D0BB-43A9-B7BE-87BE8A515ECD}" srcId="{6218771C-9B24-4442-B923-5BE47DCC9808}" destId="{26954E41-F1D1-454C-8301-67081A6945A4}" srcOrd="0" destOrd="0" parTransId="{E01CC6FB-A0FF-4DF5-B349-606FA0D8C820}" sibTransId="{761AB30E-554E-47E4-8575-05DBFCC55FA9}"/>
    <dgm:cxn modelId="{F2D8DBC4-655A-43BE-BBA3-51F2EDAFBFCA}" srcId="{26954E41-F1D1-454C-8301-67081A6945A4}" destId="{3A1F243E-66C4-45F4-89D1-EC539A5D6513}" srcOrd="1" destOrd="0" parTransId="{868EB668-1FD3-42A1-966E-8EB94BC4E038}" sibTransId="{407D4518-888D-4C76-AD9F-DCE1DF38517A}"/>
    <dgm:cxn modelId="{0F69D60B-E9E6-4847-BF59-2D558EFB7DC0}" type="presOf" srcId="{3A1F243E-66C4-45F4-89D1-EC539A5D6513}" destId="{1F53CA45-2379-40F9-B1EE-AF8CC5572D2B}" srcOrd="1" destOrd="0" presId="urn:microsoft.com/office/officeart/2005/8/layout/orgChart1"/>
    <dgm:cxn modelId="{5B788240-4B21-CD48-920A-6A58E0270CE6}" type="presOf" srcId="{6113AD45-FC5B-4428-B91D-88C7FB38A27B}" destId="{5A956349-0AD1-4AAE-ABE5-8A85BCCDAAEC}" srcOrd="0" destOrd="0" presId="urn:microsoft.com/office/officeart/2005/8/layout/orgChart1"/>
    <dgm:cxn modelId="{DA95FFED-4E12-3046-B114-4B5D7CE7F334}" type="presOf" srcId="{4A6CB5B5-4CB2-41E3-BB51-FDF0CE7089A0}" destId="{70C918A5-7C7E-42C5-AB58-C01AA39CEDE7}" srcOrd="1" destOrd="0" presId="urn:microsoft.com/office/officeart/2005/8/layout/orgChart1"/>
    <dgm:cxn modelId="{9C74EB42-784F-BC49-BC23-F2C43BB63A29}" type="presOf" srcId="{6218771C-9B24-4442-B923-5BE47DCC9808}" destId="{DD861CA3-F050-4BE9-8CA2-57813464B50E}" srcOrd="0" destOrd="0" presId="urn:microsoft.com/office/officeart/2005/8/layout/orgChart1"/>
    <dgm:cxn modelId="{F0F054E3-F6E6-45AB-A8FB-CC6330D0DF92}" srcId="{26954E41-F1D1-454C-8301-67081A6945A4}" destId="{4A6CB5B5-4CB2-41E3-BB51-FDF0CE7089A0}" srcOrd="0" destOrd="0" parTransId="{01493ABB-F0B4-46B2-AF02-86A426E3CE87}" sibTransId="{45452993-5253-4CFE-BE1B-3991A5C88ADC}"/>
    <dgm:cxn modelId="{1B8A0CAA-51AD-034D-80B7-78D66A9168A7}" type="presOf" srcId="{B20BEFA1-08F3-449A-BCFD-DFB8909F2752}" destId="{18D75BCD-A2CC-4268-98BF-3760F47C6883}" srcOrd="0" destOrd="0" presId="urn:microsoft.com/office/officeart/2005/8/layout/orgChart1"/>
    <dgm:cxn modelId="{6712B236-C39A-4942-8A4E-32EA20B4F82A}" type="presOf" srcId="{12E891A1-CFB7-46FA-8CBF-D0EF7E1629B0}" destId="{66148F07-FBDF-4C41-A8A8-3A0539A5FA1C}" srcOrd="0" destOrd="0" presId="urn:microsoft.com/office/officeart/2005/8/layout/orgChart1"/>
    <dgm:cxn modelId="{14900BD3-0CDA-5744-8E8B-9A2C6F17B1F1}" type="presOf" srcId="{D4CB5536-BDD8-4101-BE7F-CBDDBB1CF27C}" destId="{AF666667-A78B-44A8-950C-2CDEFC44DCAC}" srcOrd="1" destOrd="0" presId="urn:microsoft.com/office/officeart/2005/8/layout/orgChart1"/>
    <dgm:cxn modelId="{7EE1FB5A-4001-6A43-BA26-48539DAFFF0F}" type="presOf" srcId="{4A6CB5B5-4CB2-41E3-BB51-FDF0CE7089A0}" destId="{BE75BE8C-D0D4-456A-B011-EE69E8202AAD}" srcOrd="0" destOrd="0" presId="urn:microsoft.com/office/officeart/2005/8/layout/orgChart1"/>
    <dgm:cxn modelId="{BADE2183-EA8D-3F4D-8E46-40BCEEAA9BA1}" type="presOf" srcId="{5C22D11F-4CF9-5449-8FC8-AB21F8AEE52C}" destId="{B3C19186-5A98-844D-99B9-F8BA5D7E0200}" srcOrd="0" destOrd="0" presId="urn:microsoft.com/office/officeart/2005/8/layout/orgChart1"/>
    <dgm:cxn modelId="{78AE21BF-5C9E-493E-A198-110BB1C4F1A6}" srcId="{6218771C-9B24-4442-B923-5BE47DCC9808}" destId="{860DAEFD-4F44-432F-AFD7-A1FABBB2E4BE}" srcOrd="1" destOrd="0" parTransId="{9EBD4BA2-524C-451B-B957-82C82D91DA8D}" sibTransId="{8444DF35-B047-4619-9E26-64A8BA66FFE9}"/>
    <dgm:cxn modelId="{D3B347DE-5795-2341-B51D-C532AAA88A19}" type="presOf" srcId="{25423E3A-E836-4EB7-B25E-9CFB831DF9B5}" destId="{7A19A21F-BA92-42BB-9AD8-7F3E53C197C2}" srcOrd="0" destOrd="0" presId="urn:microsoft.com/office/officeart/2005/8/layout/orgChart1"/>
    <dgm:cxn modelId="{030905EA-DA82-A241-9130-EB4F8D54A7D1}" type="presOf" srcId="{9EBD4BA2-524C-451B-B957-82C82D91DA8D}" destId="{3146017A-29A1-418D-BAFA-5B14B8A8B90A}" srcOrd="0" destOrd="0" presId="urn:microsoft.com/office/officeart/2005/8/layout/orgChart1"/>
    <dgm:cxn modelId="{A0876622-E1E6-43B0-B000-A7511330DE56}" srcId="{3A1F243E-66C4-45F4-89D1-EC539A5D6513}" destId="{6113AD45-FC5B-4428-B91D-88C7FB38A27B}" srcOrd="0" destOrd="0" parTransId="{25423E3A-E836-4EB7-B25E-9CFB831DF9B5}" sibTransId="{C65FB3AB-9CBE-4F2B-85F8-E9E1E382192C}"/>
    <dgm:cxn modelId="{EA4FF42D-5015-644D-9C79-D32DC4514AD2}" type="presOf" srcId="{6218771C-9B24-4442-B923-5BE47DCC9808}" destId="{984A8EB0-513F-4AF2-A202-9A5BD12C7410}" srcOrd="1" destOrd="0" presId="urn:microsoft.com/office/officeart/2005/8/layout/orgChart1"/>
    <dgm:cxn modelId="{0627760C-477C-3441-8EFF-68F582C33F31}" type="presOf" srcId="{6113AD45-FC5B-4428-B91D-88C7FB38A27B}" destId="{FCAEB535-B3D4-4CAD-A60B-742881F0FB67}" srcOrd="1" destOrd="0" presId="urn:microsoft.com/office/officeart/2005/8/layout/orgChart1"/>
    <dgm:cxn modelId="{1184D64D-AAD3-0D4B-A193-420A7AFC91D5}" type="presOf" srcId="{E01CC6FB-A0FF-4DF5-B349-606FA0D8C820}" destId="{6DF3CD1F-2AB9-4076-82DA-0C870D35EBEE}" srcOrd="0" destOrd="0" presId="urn:microsoft.com/office/officeart/2005/8/layout/orgChart1"/>
    <dgm:cxn modelId="{90FCCCE4-8DB5-CD4A-8452-04D5AFAB3514}" type="presOf" srcId="{8AA1F348-C2DE-F647-95C2-75B0CF304F9A}" destId="{404D2A45-1B00-6C4E-9D41-739F0D536B66}" srcOrd="0" destOrd="0" presId="urn:microsoft.com/office/officeart/2005/8/layout/orgChart1"/>
    <dgm:cxn modelId="{0B1C61BA-BAAA-D241-9D17-6A1B7C79297C}" type="presOf" srcId="{860DAEFD-4F44-432F-AFD7-A1FABBB2E4BE}" destId="{8BC3D01E-55C0-47D1-ADE7-21485523B7ED}" srcOrd="0" destOrd="0" presId="urn:microsoft.com/office/officeart/2005/8/layout/orgChart1"/>
    <dgm:cxn modelId="{A98D4C34-93D5-0D4B-87EC-FFF836AD6EC0}" type="presParOf" srcId="{18D75BCD-A2CC-4268-98BF-3760F47C6883}" destId="{0565077A-CB88-43DF-AAB1-8ADE2B205F72}" srcOrd="0" destOrd="0" presId="urn:microsoft.com/office/officeart/2005/8/layout/orgChart1"/>
    <dgm:cxn modelId="{9D2426B4-EAB3-184D-B266-6D7FB2D1D5C3}" type="presParOf" srcId="{0565077A-CB88-43DF-AAB1-8ADE2B205F72}" destId="{F6CCCC2A-AE26-49D4-81F0-6920C13A4456}" srcOrd="0" destOrd="0" presId="urn:microsoft.com/office/officeart/2005/8/layout/orgChart1"/>
    <dgm:cxn modelId="{CC0952D2-AE6D-F248-B19F-B226FB66D0E5}" type="presParOf" srcId="{F6CCCC2A-AE26-49D4-81F0-6920C13A4456}" destId="{DD861CA3-F050-4BE9-8CA2-57813464B50E}" srcOrd="0" destOrd="0" presId="urn:microsoft.com/office/officeart/2005/8/layout/orgChart1"/>
    <dgm:cxn modelId="{140B92E5-248C-E742-8B3C-BF35854BBDAD}" type="presParOf" srcId="{F6CCCC2A-AE26-49D4-81F0-6920C13A4456}" destId="{984A8EB0-513F-4AF2-A202-9A5BD12C7410}" srcOrd="1" destOrd="0" presId="urn:microsoft.com/office/officeart/2005/8/layout/orgChart1"/>
    <dgm:cxn modelId="{0075EBA2-EC5D-0A45-A976-A25591529474}" type="presParOf" srcId="{0565077A-CB88-43DF-AAB1-8ADE2B205F72}" destId="{B0EA4A37-9FDE-4698-81E9-A68D1BA9EB9A}" srcOrd="1" destOrd="0" presId="urn:microsoft.com/office/officeart/2005/8/layout/orgChart1"/>
    <dgm:cxn modelId="{5F77DAD1-C3A2-4B47-971A-B91988E774B1}" type="presParOf" srcId="{B0EA4A37-9FDE-4698-81E9-A68D1BA9EB9A}" destId="{6DF3CD1F-2AB9-4076-82DA-0C870D35EBEE}" srcOrd="0" destOrd="0" presId="urn:microsoft.com/office/officeart/2005/8/layout/orgChart1"/>
    <dgm:cxn modelId="{2393181B-D779-DF43-954B-4D80808C6E61}" type="presParOf" srcId="{B0EA4A37-9FDE-4698-81E9-A68D1BA9EB9A}" destId="{B4C75FE3-D2AC-4E76-B905-2E92C44D9A84}" srcOrd="1" destOrd="0" presId="urn:microsoft.com/office/officeart/2005/8/layout/orgChart1"/>
    <dgm:cxn modelId="{3DB69470-C467-0B47-A268-E509EC9297C2}" type="presParOf" srcId="{B4C75FE3-D2AC-4E76-B905-2E92C44D9A84}" destId="{31383E45-DD02-49C6-A309-644B44250ADE}" srcOrd="0" destOrd="0" presId="urn:microsoft.com/office/officeart/2005/8/layout/orgChart1"/>
    <dgm:cxn modelId="{7BBD771F-BA1A-3743-A02C-333E72D4CC91}" type="presParOf" srcId="{31383E45-DD02-49C6-A309-644B44250ADE}" destId="{B395CF53-8160-4AEB-86EC-BCC57722EB68}" srcOrd="0" destOrd="0" presId="urn:microsoft.com/office/officeart/2005/8/layout/orgChart1"/>
    <dgm:cxn modelId="{09E949F9-931A-D841-ADF7-B796BA322E03}" type="presParOf" srcId="{31383E45-DD02-49C6-A309-644B44250ADE}" destId="{F9E28AAF-240C-4C02-A9A6-C10D4D9519EE}" srcOrd="1" destOrd="0" presId="urn:microsoft.com/office/officeart/2005/8/layout/orgChart1"/>
    <dgm:cxn modelId="{F9C33AED-0730-934E-97E2-7138C282B288}" type="presParOf" srcId="{B4C75FE3-D2AC-4E76-B905-2E92C44D9A84}" destId="{9C3A4573-8F41-4230-8B99-A12F04A66750}" srcOrd="1" destOrd="0" presId="urn:microsoft.com/office/officeart/2005/8/layout/orgChart1"/>
    <dgm:cxn modelId="{E6FF350F-4BAC-1444-B3FF-41932193E02C}" type="presParOf" srcId="{9C3A4573-8F41-4230-8B99-A12F04A66750}" destId="{0CD0C9B4-BC56-4BD1-9EE6-CD240DE45073}" srcOrd="0" destOrd="0" presId="urn:microsoft.com/office/officeart/2005/8/layout/orgChart1"/>
    <dgm:cxn modelId="{29388585-91DC-9845-A802-00F6D4D6CAC9}" type="presParOf" srcId="{9C3A4573-8F41-4230-8B99-A12F04A66750}" destId="{4397131E-8A15-4127-84D9-3ED2568CB22D}" srcOrd="1" destOrd="0" presId="urn:microsoft.com/office/officeart/2005/8/layout/orgChart1"/>
    <dgm:cxn modelId="{164F2AA2-C1F6-8F49-B619-2B7483402308}" type="presParOf" srcId="{4397131E-8A15-4127-84D9-3ED2568CB22D}" destId="{BAD7A290-C413-4B47-A959-C5E3665BA53C}" srcOrd="0" destOrd="0" presId="urn:microsoft.com/office/officeart/2005/8/layout/orgChart1"/>
    <dgm:cxn modelId="{E81121FA-CD9E-684F-91AA-74960FF3915B}" type="presParOf" srcId="{BAD7A290-C413-4B47-A959-C5E3665BA53C}" destId="{BE75BE8C-D0D4-456A-B011-EE69E8202AAD}" srcOrd="0" destOrd="0" presId="urn:microsoft.com/office/officeart/2005/8/layout/orgChart1"/>
    <dgm:cxn modelId="{0676294E-2D66-2348-B0CF-E40F568CD8F6}" type="presParOf" srcId="{BAD7A290-C413-4B47-A959-C5E3665BA53C}" destId="{70C918A5-7C7E-42C5-AB58-C01AA39CEDE7}" srcOrd="1" destOrd="0" presId="urn:microsoft.com/office/officeart/2005/8/layout/orgChart1"/>
    <dgm:cxn modelId="{CF54E01F-39E7-4945-B957-9ECEAF06674F}" type="presParOf" srcId="{4397131E-8A15-4127-84D9-3ED2568CB22D}" destId="{FC288BEE-5D71-45A7-B6DD-1B30D41DA7FB}" srcOrd="1" destOrd="0" presId="urn:microsoft.com/office/officeart/2005/8/layout/orgChart1"/>
    <dgm:cxn modelId="{CDFE4924-B6BF-BB43-8DAB-6656BBDBAE15}" type="presParOf" srcId="{4397131E-8A15-4127-84D9-3ED2568CB22D}" destId="{9B4E9ABE-24EE-4E6D-B157-6C5264DD5A04}" srcOrd="2" destOrd="0" presId="urn:microsoft.com/office/officeart/2005/8/layout/orgChart1"/>
    <dgm:cxn modelId="{E438BCB7-4585-8142-BB43-235ADB42E939}" type="presParOf" srcId="{9C3A4573-8F41-4230-8B99-A12F04A66750}" destId="{5982BBF3-D772-479E-80A2-B355A0AB79CF}" srcOrd="2" destOrd="0" presId="urn:microsoft.com/office/officeart/2005/8/layout/orgChart1"/>
    <dgm:cxn modelId="{25A2AC6B-43AA-F746-B16B-9D1F2842675B}" type="presParOf" srcId="{9C3A4573-8F41-4230-8B99-A12F04A66750}" destId="{65BFF7CA-59CC-47DB-B2AC-B2B5060F8BBD}" srcOrd="3" destOrd="0" presId="urn:microsoft.com/office/officeart/2005/8/layout/orgChart1"/>
    <dgm:cxn modelId="{E59B7B72-7104-644B-AFBA-9CCA8179251B}" type="presParOf" srcId="{65BFF7CA-59CC-47DB-B2AC-B2B5060F8BBD}" destId="{78E44931-DDC1-41A5-984F-C94B96075D6F}" srcOrd="0" destOrd="0" presId="urn:microsoft.com/office/officeart/2005/8/layout/orgChart1"/>
    <dgm:cxn modelId="{3222C7F5-ECEE-B940-9C6E-43922C617EBC}" type="presParOf" srcId="{78E44931-DDC1-41A5-984F-C94B96075D6F}" destId="{D36543C6-37AF-4DBD-9039-CD279F6BCD08}" srcOrd="0" destOrd="0" presId="urn:microsoft.com/office/officeart/2005/8/layout/orgChart1"/>
    <dgm:cxn modelId="{F8E54227-71E0-264A-A6FA-D0CB50FE4212}" type="presParOf" srcId="{78E44931-DDC1-41A5-984F-C94B96075D6F}" destId="{1F53CA45-2379-40F9-B1EE-AF8CC5572D2B}" srcOrd="1" destOrd="0" presId="urn:microsoft.com/office/officeart/2005/8/layout/orgChart1"/>
    <dgm:cxn modelId="{CEA80B02-E185-0240-8794-9BAB69B5566E}" type="presParOf" srcId="{65BFF7CA-59CC-47DB-B2AC-B2B5060F8BBD}" destId="{FF18ED2A-C6A8-44D0-8D88-6B023E5882B6}" srcOrd="1" destOrd="0" presId="urn:microsoft.com/office/officeart/2005/8/layout/orgChart1"/>
    <dgm:cxn modelId="{D09DC5DF-D109-2B44-B767-C0EFFEF78325}" type="presParOf" srcId="{FF18ED2A-C6A8-44D0-8D88-6B023E5882B6}" destId="{7A19A21F-BA92-42BB-9AD8-7F3E53C197C2}" srcOrd="0" destOrd="0" presId="urn:microsoft.com/office/officeart/2005/8/layout/orgChart1"/>
    <dgm:cxn modelId="{3F2C7EB2-A6F1-5242-9C58-A5B13E4C7AC0}" type="presParOf" srcId="{FF18ED2A-C6A8-44D0-8D88-6B023E5882B6}" destId="{239DD1D5-6AAD-4088-9CF5-974335FADBB2}" srcOrd="1" destOrd="0" presId="urn:microsoft.com/office/officeart/2005/8/layout/orgChart1"/>
    <dgm:cxn modelId="{7C886FB3-BFDC-2842-8040-04B0426896C1}" type="presParOf" srcId="{239DD1D5-6AAD-4088-9CF5-974335FADBB2}" destId="{D13A1464-4F34-49DE-8CFE-680F0DBDAB96}" srcOrd="0" destOrd="0" presId="urn:microsoft.com/office/officeart/2005/8/layout/orgChart1"/>
    <dgm:cxn modelId="{BC586C7C-593E-234B-B065-8F44B7413627}" type="presParOf" srcId="{D13A1464-4F34-49DE-8CFE-680F0DBDAB96}" destId="{5A956349-0AD1-4AAE-ABE5-8A85BCCDAAEC}" srcOrd="0" destOrd="0" presId="urn:microsoft.com/office/officeart/2005/8/layout/orgChart1"/>
    <dgm:cxn modelId="{3B407930-D4B0-3A4A-9197-735271B0AF83}" type="presParOf" srcId="{D13A1464-4F34-49DE-8CFE-680F0DBDAB96}" destId="{FCAEB535-B3D4-4CAD-A60B-742881F0FB67}" srcOrd="1" destOrd="0" presId="urn:microsoft.com/office/officeart/2005/8/layout/orgChart1"/>
    <dgm:cxn modelId="{035820C9-44C5-DC44-B549-AC7C5DBAF380}" type="presParOf" srcId="{239DD1D5-6AAD-4088-9CF5-974335FADBB2}" destId="{ED4AD45B-142F-4270-A5F1-E01126529CE4}" srcOrd="1" destOrd="0" presId="urn:microsoft.com/office/officeart/2005/8/layout/orgChart1"/>
    <dgm:cxn modelId="{2B6C6BD0-40E4-0F47-8840-D7F10B84142E}" type="presParOf" srcId="{239DD1D5-6AAD-4088-9CF5-974335FADBB2}" destId="{F4724E64-5DDD-412C-A936-D800FDDD17DB}" srcOrd="2" destOrd="0" presId="urn:microsoft.com/office/officeart/2005/8/layout/orgChart1"/>
    <dgm:cxn modelId="{4B0E02A6-6869-B948-8D40-0A7596759856}" type="presParOf" srcId="{65BFF7CA-59CC-47DB-B2AC-B2B5060F8BBD}" destId="{2D24676A-B340-4CF0-AD3D-78254F2104C2}" srcOrd="2" destOrd="0" presId="urn:microsoft.com/office/officeart/2005/8/layout/orgChart1"/>
    <dgm:cxn modelId="{298E0240-900E-174B-A31D-11773BAD6118}" type="presParOf" srcId="{B4C75FE3-D2AC-4E76-B905-2E92C44D9A84}" destId="{E7D969A7-DBC2-4C8C-8119-0C816C36EB67}" srcOrd="2" destOrd="0" presId="urn:microsoft.com/office/officeart/2005/8/layout/orgChart1"/>
    <dgm:cxn modelId="{CBE222FD-7D3A-3D4B-B1FC-7B22C0ED9450}" type="presParOf" srcId="{B0EA4A37-9FDE-4698-81E9-A68D1BA9EB9A}" destId="{3146017A-29A1-418D-BAFA-5B14B8A8B90A}" srcOrd="2" destOrd="0" presId="urn:microsoft.com/office/officeart/2005/8/layout/orgChart1"/>
    <dgm:cxn modelId="{D4F2980D-10C7-9A47-A533-5791C225C4B9}" type="presParOf" srcId="{B0EA4A37-9FDE-4698-81E9-A68D1BA9EB9A}" destId="{32408F82-3159-4823-B5A2-F0DDED22502B}" srcOrd="3" destOrd="0" presId="urn:microsoft.com/office/officeart/2005/8/layout/orgChart1"/>
    <dgm:cxn modelId="{40E1FB9C-0CFC-0A4B-8077-63AE8669AE99}" type="presParOf" srcId="{32408F82-3159-4823-B5A2-F0DDED22502B}" destId="{B85B0054-51C6-4A38-A648-FE5545570FD3}" srcOrd="0" destOrd="0" presId="urn:microsoft.com/office/officeart/2005/8/layout/orgChart1"/>
    <dgm:cxn modelId="{92ECAEE8-DF67-184E-99D3-224B598D6BE8}" type="presParOf" srcId="{B85B0054-51C6-4A38-A648-FE5545570FD3}" destId="{8BC3D01E-55C0-47D1-ADE7-21485523B7ED}" srcOrd="0" destOrd="0" presId="urn:microsoft.com/office/officeart/2005/8/layout/orgChart1"/>
    <dgm:cxn modelId="{E11AB9FD-7DEB-5443-BCA6-2AD1F5CA72D6}" type="presParOf" srcId="{B85B0054-51C6-4A38-A648-FE5545570FD3}" destId="{FEF9192A-BFC8-4AF6-B9F1-16FCE465B351}" srcOrd="1" destOrd="0" presId="urn:microsoft.com/office/officeart/2005/8/layout/orgChart1"/>
    <dgm:cxn modelId="{F48372BB-7EBF-A84C-8B78-3259F154DE55}" type="presParOf" srcId="{32408F82-3159-4823-B5A2-F0DDED22502B}" destId="{46DD8964-82E9-4390-BC3D-E01FC87EE625}" srcOrd="1" destOrd="0" presId="urn:microsoft.com/office/officeart/2005/8/layout/orgChart1"/>
    <dgm:cxn modelId="{68DABD2B-3DEB-BD4E-92A2-502B3F556AF8}" type="presParOf" srcId="{46DD8964-82E9-4390-BC3D-E01FC87EE625}" destId="{B3C19186-5A98-844D-99B9-F8BA5D7E0200}" srcOrd="0" destOrd="0" presId="urn:microsoft.com/office/officeart/2005/8/layout/orgChart1"/>
    <dgm:cxn modelId="{626CF728-2B1D-434F-B15B-451A8878C18D}" type="presParOf" srcId="{46DD8964-82E9-4390-BC3D-E01FC87EE625}" destId="{516AD40C-4427-F142-934B-E6CF0C814497}" srcOrd="1" destOrd="0" presId="urn:microsoft.com/office/officeart/2005/8/layout/orgChart1"/>
    <dgm:cxn modelId="{A7B299CA-45F2-D64A-9BDF-5F61395EF5CF}" type="presParOf" srcId="{516AD40C-4427-F142-934B-E6CF0C814497}" destId="{2A43F1A2-7E71-3045-8FD5-E45210C36064}" srcOrd="0" destOrd="0" presId="urn:microsoft.com/office/officeart/2005/8/layout/orgChart1"/>
    <dgm:cxn modelId="{3032F2CE-A4B0-FF48-9225-773B67853B52}" type="presParOf" srcId="{2A43F1A2-7E71-3045-8FD5-E45210C36064}" destId="{404D2A45-1B00-6C4E-9D41-739F0D536B66}" srcOrd="0" destOrd="0" presId="urn:microsoft.com/office/officeart/2005/8/layout/orgChart1"/>
    <dgm:cxn modelId="{A9287B06-74C9-1C4E-BE1E-83C8E2B99E89}" type="presParOf" srcId="{2A43F1A2-7E71-3045-8FD5-E45210C36064}" destId="{61032EA0-ABD5-9C4E-A61F-3C20D068B5BA}" srcOrd="1" destOrd="0" presId="urn:microsoft.com/office/officeart/2005/8/layout/orgChart1"/>
    <dgm:cxn modelId="{8F1218A3-E1F9-3244-85DA-BDAA581B3742}" type="presParOf" srcId="{516AD40C-4427-F142-934B-E6CF0C814497}" destId="{060A891C-6873-FD4B-9E36-F2AD83B63C59}" srcOrd="1" destOrd="0" presId="urn:microsoft.com/office/officeart/2005/8/layout/orgChart1"/>
    <dgm:cxn modelId="{8AF97035-4ED2-3940-97C8-8214D0B4DE2F}" type="presParOf" srcId="{516AD40C-4427-F142-934B-E6CF0C814497}" destId="{D2B4BA88-2311-0A4B-AF6F-DD639A8EF8C5}" srcOrd="2" destOrd="0" presId="urn:microsoft.com/office/officeart/2005/8/layout/orgChart1"/>
    <dgm:cxn modelId="{D97EC2BF-1841-604B-A31E-0D1C17735398}" type="presParOf" srcId="{32408F82-3159-4823-B5A2-F0DDED22502B}" destId="{FDD393FD-9B8B-42AC-96B5-90BFE764816F}" srcOrd="2" destOrd="0" presId="urn:microsoft.com/office/officeart/2005/8/layout/orgChart1"/>
    <dgm:cxn modelId="{7544D575-0DA3-714D-A1CA-58C3E98B498D}" type="presParOf" srcId="{B0EA4A37-9FDE-4698-81E9-A68D1BA9EB9A}" destId="{66148F07-FBDF-4C41-A8A8-3A0539A5FA1C}" srcOrd="4" destOrd="0" presId="urn:microsoft.com/office/officeart/2005/8/layout/orgChart1"/>
    <dgm:cxn modelId="{9B7737FF-2B68-DA40-8D2B-CE021DE78249}" type="presParOf" srcId="{B0EA4A37-9FDE-4698-81E9-A68D1BA9EB9A}" destId="{BDC75607-C62D-4735-86C5-264F674BA384}" srcOrd="5" destOrd="0" presId="urn:microsoft.com/office/officeart/2005/8/layout/orgChart1"/>
    <dgm:cxn modelId="{3E7A6A4C-C8C0-6344-9B0D-35F1EF5530AC}" type="presParOf" srcId="{BDC75607-C62D-4735-86C5-264F674BA384}" destId="{B133B4DF-604C-4C53-BF1C-7C9C12787557}" srcOrd="0" destOrd="0" presId="urn:microsoft.com/office/officeart/2005/8/layout/orgChart1"/>
    <dgm:cxn modelId="{39785ACC-94CE-0B49-AD95-0546B55487E5}" type="presParOf" srcId="{B133B4DF-604C-4C53-BF1C-7C9C12787557}" destId="{94236FB8-C5C6-44AE-8D44-B0275F6B50D9}" srcOrd="0" destOrd="0" presId="urn:microsoft.com/office/officeart/2005/8/layout/orgChart1"/>
    <dgm:cxn modelId="{D5EF3C3B-89D9-1E45-9E3A-CD478BAD10CB}" type="presParOf" srcId="{B133B4DF-604C-4C53-BF1C-7C9C12787557}" destId="{AF666667-A78B-44A8-950C-2CDEFC44DCAC}" srcOrd="1" destOrd="0" presId="urn:microsoft.com/office/officeart/2005/8/layout/orgChart1"/>
    <dgm:cxn modelId="{5C0B9A22-ACC9-324A-A1D8-A9AFB52CA1B8}" type="presParOf" srcId="{BDC75607-C62D-4735-86C5-264F674BA384}" destId="{9C68A76E-411D-4F69-A289-1AFA9F4857BE}" srcOrd="1" destOrd="0" presId="urn:microsoft.com/office/officeart/2005/8/layout/orgChart1"/>
    <dgm:cxn modelId="{E6EA3C7B-19B5-F74D-9462-867AD9E7EC91}" type="presParOf" srcId="{BDC75607-C62D-4735-86C5-264F674BA384}" destId="{72032960-C890-48B7-A9FA-315AD733852B}" srcOrd="2" destOrd="0" presId="urn:microsoft.com/office/officeart/2005/8/layout/orgChart1"/>
    <dgm:cxn modelId="{B0C37AB3-2118-6342-A33D-85EC83CE1606}" type="presParOf" srcId="{0565077A-CB88-43DF-AAB1-8ADE2B205F72}" destId="{55F84D86-F9DD-4BC1-BAA4-91DA470971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F92C5-DE75-4B14-A85F-03BD21075745}">
      <dsp:nvSpPr>
        <dsp:cNvPr id="0" name=""/>
        <dsp:cNvSpPr/>
      </dsp:nvSpPr>
      <dsp:spPr>
        <a:xfrm>
          <a:off x="606709" y="1619866"/>
          <a:ext cx="1343646" cy="134364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D16E2-6C8E-4C24-8D85-9F2E07DF3042}">
      <dsp:nvSpPr>
        <dsp:cNvPr id="0" name=""/>
        <dsp:cNvSpPr/>
      </dsp:nvSpPr>
      <dsp:spPr>
        <a:xfrm rot="17700000">
          <a:off x="1080149" y="524520"/>
          <a:ext cx="1670301" cy="80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/>
            <a:t>Double entry book keeping</a:t>
          </a:r>
        </a:p>
      </dsp:txBody>
      <dsp:txXfrm>
        <a:off x="1080149" y="524520"/>
        <a:ext cx="1670301" cy="804956"/>
      </dsp:txXfrm>
    </dsp:sp>
    <dsp:sp modelId="{3E0BF1B6-DDD4-4181-95D6-A8CE751570AD}">
      <dsp:nvSpPr>
        <dsp:cNvPr id="0" name=""/>
        <dsp:cNvSpPr/>
      </dsp:nvSpPr>
      <dsp:spPr>
        <a:xfrm>
          <a:off x="2051563" y="1942970"/>
          <a:ext cx="697437" cy="697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10EA1-66D7-472B-B02A-C4BD47DADCAE}">
      <dsp:nvSpPr>
        <dsp:cNvPr id="0" name=""/>
        <dsp:cNvSpPr/>
      </dsp:nvSpPr>
      <dsp:spPr>
        <a:xfrm rot="17700000">
          <a:off x="1225544" y="291369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Joint stock companies</a:t>
          </a:r>
        </a:p>
      </dsp:txBody>
      <dsp:txXfrm>
        <a:off x="1225544" y="2913693"/>
        <a:ext cx="1444889" cy="696671"/>
      </dsp:txXfrm>
    </dsp:sp>
    <dsp:sp modelId="{4D2545B8-ED90-4414-A4FB-C1EAF0E223A9}">
      <dsp:nvSpPr>
        <dsp:cNvPr id="0" name=""/>
        <dsp:cNvSpPr/>
      </dsp:nvSpPr>
      <dsp:spPr>
        <a:xfrm rot="17700000">
          <a:off x="2130130" y="97301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E112-4753-485A-ACF4-4002901A4EA9}">
      <dsp:nvSpPr>
        <dsp:cNvPr id="0" name=""/>
        <dsp:cNvSpPr/>
      </dsp:nvSpPr>
      <dsp:spPr>
        <a:xfrm>
          <a:off x="2850102" y="1942970"/>
          <a:ext cx="697437" cy="697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76EB-370B-49D2-9B3F-1287E227BF46}">
      <dsp:nvSpPr>
        <dsp:cNvPr id="0" name=""/>
        <dsp:cNvSpPr/>
      </dsp:nvSpPr>
      <dsp:spPr>
        <a:xfrm rot="17700000">
          <a:off x="2024082" y="291369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Growth of capital markets</a:t>
          </a:r>
        </a:p>
      </dsp:txBody>
      <dsp:txXfrm>
        <a:off x="2024082" y="2913693"/>
        <a:ext cx="1444889" cy="696671"/>
      </dsp:txXfrm>
    </dsp:sp>
    <dsp:sp modelId="{8FE07836-DBAE-4F67-8519-95E3621C5F42}">
      <dsp:nvSpPr>
        <dsp:cNvPr id="0" name=""/>
        <dsp:cNvSpPr/>
      </dsp:nvSpPr>
      <dsp:spPr>
        <a:xfrm rot="17700000">
          <a:off x="2928669" y="97301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E639E-AFB9-4CF6-AF11-8E15765033E7}">
      <dsp:nvSpPr>
        <dsp:cNvPr id="0" name=""/>
        <dsp:cNvSpPr/>
      </dsp:nvSpPr>
      <dsp:spPr>
        <a:xfrm>
          <a:off x="3648747" y="1619866"/>
          <a:ext cx="1343646" cy="134364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7F8C4-48C1-4511-9E15-FA38942A1D0D}">
      <dsp:nvSpPr>
        <dsp:cNvPr id="0" name=""/>
        <dsp:cNvSpPr/>
      </dsp:nvSpPr>
      <dsp:spPr>
        <a:xfrm rot="17700000">
          <a:off x="4122188" y="524520"/>
          <a:ext cx="1670301" cy="80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/>
            <a:t>Accounting standards</a:t>
          </a:r>
        </a:p>
      </dsp:txBody>
      <dsp:txXfrm>
        <a:off x="4122188" y="524520"/>
        <a:ext cx="1670301" cy="804956"/>
      </dsp:txXfrm>
    </dsp:sp>
    <dsp:sp modelId="{1B7AA2A1-5FFA-48E5-B00C-CA6E340FCCDD}">
      <dsp:nvSpPr>
        <dsp:cNvPr id="0" name=""/>
        <dsp:cNvSpPr/>
      </dsp:nvSpPr>
      <dsp:spPr>
        <a:xfrm>
          <a:off x="5093602" y="1942970"/>
          <a:ext cx="697437" cy="697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E2CB2-8F34-4940-A264-6DE2549F0871}">
      <dsp:nvSpPr>
        <dsp:cNvPr id="0" name=""/>
        <dsp:cNvSpPr/>
      </dsp:nvSpPr>
      <dsp:spPr>
        <a:xfrm rot="17700000">
          <a:off x="4267583" y="291369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Healthcare companies</a:t>
          </a:r>
        </a:p>
      </dsp:txBody>
      <dsp:txXfrm>
        <a:off x="4267583" y="2913693"/>
        <a:ext cx="1444889" cy="696671"/>
      </dsp:txXfrm>
    </dsp:sp>
    <dsp:sp modelId="{3382600D-2BA0-4D21-B977-A05B53379CF5}">
      <dsp:nvSpPr>
        <dsp:cNvPr id="0" name=""/>
        <dsp:cNvSpPr/>
      </dsp:nvSpPr>
      <dsp:spPr>
        <a:xfrm rot="17700000">
          <a:off x="5172169" y="97301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0FA6D-A9CD-4C8A-88A0-374D4997C739}">
      <dsp:nvSpPr>
        <dsp:cNvPr id="0" name=""/>
        <dsp:cNvSpPr/>
      </dsp:nvSpPr>
      <dsp:spPr>
        <a:xfrm>
          <a:off x="5892140" y="1942970"/>
          <a:ext cx="697437" cy="697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0D0EE-7A6F-40E5-9BCB-2E803C7CE697}">
      <dsp:nvSpPr>
        <dsp:cNvPr id="0" name=""/>
        <dsp:cNvSpPr/>
      </dsp:nvSpPr>
      <dsp:spPr>
        <a:xfrm rot="17700000">
          <a:off x="5066121" y="291369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Technology companies</a:t>
          </a:r>
        </a:p>
      </dsp:txBody>
      <dsp:txXfrm>
        <a:off x="5066121" y="2913693"/>
        <a:ext cx="1444889" cy="696671"/>
      </dsp:txXfrm>
    </dsp:sp>
    <dsp:sp modelId="{CF2E2F1F-6E72-456F-90BE-B2225234703B}">
      <dsp:nvSpPr>
        <dsp:cNvPr id="0" name=""/>
        <dsp:cNvSpPr/>
      </dsp:nvSpPr>
      <dsp:spPr>
        <a:xfrm rot="17700000">
          <a:off x="5970708" y="973013"/>
          <a:ext cx="1444889" cy="69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FE9B0-1798-42C3-A57F-9C8EF311A27D}">
      <dsp:nvSpPr>
        <dsp:cNvPr id="0" name=""/>
        <dsp:cNvSpPr/>
      </dsp:nvSpPr>
      <dsp:spPr>
        <a:xfrm>
          <a:off x="-5126831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BEA7D-7526-400E-BE64-6A00B85B5271}">
      <dsp:nvSpPr>
        <dsp:cNvPr id="0" name=""/>
        <dsp:cNvSpPr/>
      </dsp:nvSpPr>
      <dsp:spPr>
        <a:xfrm>
          <a:off x="318235" y="206229"/>
          <a:ext cx="4013689" cy="412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Strategic focus &amp; </a:t>
          </a:r>
          <a:r>
            <a:rPr lang="nl-NL" sz="16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future</a:t>
          </a: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6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orientation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235" y="206229"/>
        <a:ext cx="4013689" cy="412277"/>
      </dsp:txXfrm>
    </dsp:sp>
    <dsp:sp modelId="{F637D821-50AA-4EA4-8DA6-A86F54E6B14F}">
      <dsp:nvSpPr>
        <dsp:cNvPr id="0" name=""/>
        <dsp:cNvSpPr/>
      </dsp:nvSpPr>
      <dsp:spPr>
        <a:xfrm>
          <a:off x="60562" y="154694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63EB-A5C6-49F8-8544-51D8D4C1468B}">
      <dsp:nvSpPr>
        <dsp:cNvPr id="0" name=""/>
        <dsp:cNvSpPr/>
      </dsp:nvSpPr>
      <dsp:spPr>
        <a:xfrm>
          <a:off x="691590" y="825008"/>
          <a:ext cx="3640335" cy="412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Connectivity of information</a:t>
          </a:r>
        </a:p>
      </dsp:txBody>
      <dsp:txXfrm>
        <a:off x="691590" y="825008"/>
        <a:ext cx="3640335" cy="412277"/>
      </dsp:txXfrm>
    </dsp:sp>
    <dsp:sp modelId="{498B7ACE-013F-4965-83D1-1BA3EE44A6B3}">
      <dsp:nvSpPr>
        <dsp:cNvPr id="0" name=""/>
        <dsp:cNvSpPr/>
      </dsp:nvSpPr>
      <dsp:spPr>
        <a:xfrm>
          <a:off x="433916" y="773473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DB7E4-2A58-429B-8B67-804962F0197D}">
      <dsp:nvSpPr>
        <dsp:cNvPr id="0" name=""/>
        <dsp:cNvSpPr/>
      </dsp:nvSpPr>
      <dsp:spPr>
        <a:xfrm>
          <a:off x="896186" y="1443334"/>
          <a:ext cx="3435739" cy="412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Stakeholder relationships</a:t>
          </a:r>
        </a:p>
      </dsp:txBody>
      <dsp:txXfrm>
        <a:off x="896186" y="1443334"/>
        <a:ext cx="3435739" cy="412277"/>
      </dsp:txXfrm>
    </dsp:sp>
    <dsp:sp modelId="{B5EF9C99-4778-43F7-B2AD-F665FA6AC42D}">
      <dsp:nvSpPr>
        <dsp:cNvPr id="0" name=""/>
        <dsp:cNvSpPr/>
      </dsp:nvSpPr>
      <dsp:spPr>
        <a:xfrm>
          <a:off x="638512" y="1391799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215F8-4575-457D-B115-2EB5C5A07E94}">
      <dsp:nvSpPr>
        <dsp:cNvPr id="0" name=""/>
        <dsp:cNvSpPr/>
      </dsp:nvSpPr>
      <dsp:spPr>
        <a:xfrm>
          <a:off x="961512" y="2062113"/>
          <a:ext cx="3370413" cy="412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Materiality</a:t>
          </a:r>
        </a:p>
      </dsp:txBody>
      <dsp:txXfrm>
        <a:off x="961512" y="2062113"/>
        <a:ext cx="3370413" cy="412277"/>
      </dsp:txXfrm>
    </dsp:sp>
    <dsp:sp modelId="{D4AC3313-43CA-4D3B-887F-D8439066599C}">
      <dsp:nvSpPr>
        <dsp:cNvPr id="0" name=""/>
        <dsp:cNvSpPr/>
      </dsp:nvSpPr>
      <dsp:spPr>
        <a:xfrm>
          <a:off x="703838" y="2010578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D18AC-42A6-4E47-97B0-1FA0E74640A8}">
      <dsp:nvSpPr>
        <dsp:cNvPr id="0" name=""/>
        <dsp:cNvSpPr/>
      </dsp:nvSpPr>
      <dsp:spPr>
        <a:xfrm>
          <a:off x="896186" y="2680892"/>
          <a:ext cx="3435739" cy="412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Conciseness</a:t>
          </a:r>
        </a:p>
      </dsp:txBody>
      <dsp:txXfrm>
        <a:off x="896186" y="2680892"/>
        <a:ext cx="3435739" cy="412277"/>
      </dsp:txXfrm>
    </dsp:sp>
    <dsp:sp modelId="{DED3D8E4-8681-482A-962F-7D0525EED3A3}">
      <dsp:nvSpPr>
        <dsp:cNvPr id="0" name=""/>
        <dsp:cNvSpPr/>
      </dsp:nvSpPr>
      <dsp:spPr>
        <a:xfrm>
          <a:off x="638512" y="2629357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57C4E-EBF5-4B65-A5D7-21CB3EAF5334}">
      <dsp:nvSpPr>
        <dsp:cNvPr id="0" name=""/>
        <dsp:cNvSpPr/>
      </dsp:nvSpPr>
      <dsp:spPr>
        <a:xfrm>
          <a:off x="691590" y="3299217"/>
          <a:ext cx="3640335" cy="412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Reliability &amp; completeness</a:t>
          </a:r>
        </a:p>
      </dsp:txBody>
      <dsp:txXfrm>
        <a:off x="691590" y="3299217"/>
        <a:ext cx="3640335" cy="412277"/>
      </dsp:txXfrm>
    </dsp:sp>
    <dsp:sp modelId="{0FED210C-C888-48CB-81D9-226AD94D2DF5}">
      <dsp:nvSpPr>
        <dsp:cNvPr id="0" name=""/>
        <dsp:cNvSpPr/>
      </dsp:nvSpPr>
      <dsp:spPr>
        <a:xfrm>
          <a:off x="433916" y="3247683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71F83-D8F5-4AC2-ABFC-14278A85FCC3}">
      <dsp:nvSpPr>
        <dsp:cNvPr id="0" name=""/>
        <dsp:cNvSpPr/>
      </dsp:nvSpPr>
      <dsp:spPr>
        <a:xfrm>
          <a:off x="318235" y="3917997"/>
          <a:ext cx="4013689" cy="412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Consistency &amp; comparability</a:t>
          </a:r>
        </a:p>
      </dsp:txBody>
      <dsp:txXfrm>
        <a:off x="318235" y="3917997"/>
        <a:ext cx="4013689" cy="412277"/>
      </dsp:txXfrm>
    </dsp:sp>
    <dsp:sp modelId="{97B6F49B-5D71-41C5-BC16-1D498A9CD7C1}">
      <dsp:nvSpPr>
        <dsp:cNvPr id="0" name=""/>
        <dsp:cNvSpPr/>
      </dsp:nvSpPr>
      <dsp:spPr>
        <a:xfrm>
          <a:off x="60562" y="3866462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C07BC-31A5-4E26-AE4A-26E3450CDF6D}">
      <dsp:nvSpPr>
        <dsp:cNvPr id="0" name=""/>
        <dsp:cNvSpPr/>
      </dsp:nvSpPr>
      <dsp:spPr>
        <a:xfrm>
          <a:off x="885824" y="396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>
              <a:latin typeface="Arial" panose="020B0604020202020204" pitchFamily="34" charset="0"/>
              <a:cs typeface="Arial" panose="020B0604020202020204" pitchFamily="34" charset="0"/>
            </a:rPr>
            <a:t>Organisational overview &amp; external environment</a:t>
          </a:r>
          <a:endParaRPr lang="nl-NL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5824" y="396"/>
        <a:ext cx="2303859" cy="1382315"/>
      </dsp:txXfrm>
    </dsp:sp>
    <dsp:sp modelId="{D879A3DD-D4D5-4BBA-853E-54FA3BB6AC2B}">
      <dsp:nvSpPr>
        <dsp:cNvPr id="0" name=""/>
        <dsp:cNvSpPr/>
      </dsp:nvSpPr>
      <dsp:spPr>
        <a:xfrm>
          <a:off x="3420070" y="396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Governance</a:t>
          </a:r>
        </a:p>
      </dsp:txBody>
      <dsp:txXfrm>
        <a:off x="3420070" y="396"/>
        <a:ext cx="2303859" cy="1382315"/>
      </dsp:txXfrm>
    </dsp:sp>
    <dsp:sp modelId="{F7298B1D-5D7B-4ED3-9635-52A4C0412599}">
      <dsp:nvSpPr>
        <dsp:cNvPr id="0" name=""/>
        <dsp:cNvSpPr/>
      </dsp:nvSpPr>
      <dsp:spPr>
        <a:xfrm>
          <a:off x="5954315" y="396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Business model</a:t>
          </a:r>
        </a:p>
      </dsp:txBody>
      <dsp:txXfrm>
        <a:off x="5954315" y="396"/>
        <a:ext cx="2303859" cy="1382315"/>
      </dsp:txXfrm>
    </dsp:sp>
    <dsp:sp modelId="{D9C20CD4-A47B-4C30-944D-5803D0ADF4C1}">
      <dsp:nvSpPr>
        <dsp:cNvPr id="0" name=""/>
        <dsp:cNvSpPr/>
      </dsp:nvSpPr>
      <dsp:spPr>
        <a:xfrm>
          <a:off x="885824" y="1613097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Risks &amp; opportunities</a:t>
          </a:r>
        </a:p>
      </dsp:txBody>
      <dsp:txXfrm>
        <a:off x="885824" y="1613097"/>
        <a:ext cx="2303859" cy="1382315"/>
      </dsp:txXfrm>
    </dsp:sp>
    <dsp:sp modelId="{E49F9E59-5E9F-4250-B25E-1D79507F8061}">
      <dsp:nvSpPr>
        <dsp:cNvPr id="0" name=""/>
        <dsp:cNvSpPr/>
      </dsp:nvSpPr>
      <dsp:spPr>
        <a:xfrm>
          <a:off x="3420070" y="1613097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Strategy &amp; resource allocation</a:t>
          </a:r>
        </a:p>
      </dsp:txBody>
      <dsp:txXfrm>
        <a:off x="3420070" y="1613097"/>
        <a:ext cx="2303859" cy="1382315"/>
      </dsp:txXfrm>
    </dsp:sp>
    <dsp:sp modelId="{BAA86D05-1B2D-43EF-83BA-B63F022F5A33}">
      <dsp:nvSpPr>
        <dsp:cNvPr id="0" name=""/>
        <dsp:cNvSpPr/>
      </dsp:nvSpPr>
      <dsp:spPr>
        <a:xfrm>
          <a:off x="5954315" y="1613097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</a:p>
      </dsp:txBody>
      <dsp:txXfrm>
        <a:off x="5954315" y="1613097"/>
        <a:ext cx="2303859" cy="1382315"/>
      </dsp:txXfrm>
    </dsp:sp>
    <dsp:sp modelId="{9324AF70-69C4-4BFF-8946-0655CB7291AE}">
      <dsp:nvSpPr>
        <dsp:cNvPr id="0" name=""/>
        <dsp:cNvSpPr/>
      </dsp:nvSpPr>
      <dsp:spPr>
        <a:xfrm>
          <a:off x="2152947" y="3225799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Outlook</a:t>
          </a:r>
        </a:p>
      </dsp:txBody>
      <dsp:txXfrm>
        <a:off x="2152947" y="3225799"/>
        <a:ext cx="2303859" cy="1382315"/>
      </dsp:txXfrm>
    </dsp:sp>
    <dsp:sp modelId="{6CEF61F5-883D-4129-A597-08D552319312}">
      <dsp:nvSpPr>
        <dsp:cNvPr id="0" name=""/>
        <dsp:cNvSpPr/>
      </dsp:nvSpPr>
      <dsp:spPr>
        <a:xfrm>
          <a:off x="4687192" y="3225799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500" kern="1200" dirty="0">
              <a:latin typeface="Arial" panose="020B0604020202020204" pitchFamily="34" charset="0"/>
              <a:cs typeface="Arial" panose="020B0604020202020204" pitchFamily="34" charset="0"/>
            </a:rPr>
            <a:t>Basis of presentation</a:t>
          </a:r>
        </a:p>
      </dsp:txBody>
      <dsp:txXfrm>
        <a:off x="4687192" y="3225799"/>
        <a:ext cx="2303859" cy="1382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85F21-5971-4060-A36A-9F09A4F4A87D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A943F-64F4-4F40-8824-C28341B7CAA7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6465A-D193-4AFB-8430-69EF360A7551}">
      <dsp:nvSpPr>
        <dsp:cNvPr id="0" name=""/>
        <dsp:cNvSpPr/>
      </dsp:nvSpPr>
      <dsp:spPr>
        <a:xfrm>
          <a:off x="3083883" y="0"/>
          <a:ext cx="2244713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Problems: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Limited adoption;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Lack of certification;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Too much focus on investors?</a:t>
          </a:r>
        </a:p>
      </dsp:txBody>
      <dsp:txXfrm>
        <a:off x="3083883" y="0"/>
        <a:ext cx="2244713" cy="1706880"/>
      </dsp:txXfrm>
    </dsp:sp>
    <dsp:sp modelId="{51833B57-DF21-4458-9AC7-386F86E712C7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2401E-E37B-4000-A405-22E0E70CC59F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In favour: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More meaning;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More to come…</a:t>
          </a:r>
        </a:p>
      </dsp:txBody>
      <dsp:txXfrm>
        <a:off x="914400" y="2357120"/>
        <a:ext cx="1950720" cy="1706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68EA5-06D9-45ED-BA7E-BEB4A73AB01E}">
      <dsp:nvSpPr>
        <dsp:cNvPr id="0" name=""/>
        <dsp:cNvSpPr/>
      </dsp:nvSpPr>
      <dsp:spPr>
        <a:xfrm>
          <a:off x="209853" y="2265879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>
              <a:latin typeface="Calibri" panose="020F0502020204030204" pitchFamily="34" charset="0"/>
              <a:cs typeface="Calibri" panose="020F0502020204030204" pitchFamily="34" charset="0"/>
            </a:rPr>
            <a:t>Overall score: 74</a:t>
          </a:r>
        </a:p>
      </dsp:txBody>
      <dsp:txXfrm>
        <a:off x="232934" y="2288960"/>
        <a:ext cx="1529892" cy="741865"/>
      </dsp:txXfrm>
    </dsp:sp>
    <dsp:sp modelId="{C406047F-D42D-4590-841B-58C99102DF0C}">
      <dsp:nvSpPr>
        <dsp:cNvPr id="0" name=""/>
        <dsp:cNvSpPr/>
      </dsp:nvSpPr>
      <dsp:spPr>
        <a:xfrm rot="18289469">
          <a:off x="1549147" y="2188870"/>
          <a:ext cx="110394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03941" y="17907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073519" y="2179179"/>
        <a:ext cx="55197" cy="55197"/>
      </dsp:txXfrm>
    </dsp:sp>
    <dsp:sp modelId="{ED7C940B-C95F-4FD9-8670-4C75A8A444C0}">
      <dsp:nvSpPr>
        <dsp:cNvPr id="0" name=""/>
        <dsp:cNvSpPr/>
      </dsp:nvSpPr>
      <dsp:spPr>
        <a:xfrm>
          <a:off x="2416328" y="1359648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 score: </a:t>
          </a:r>
          <a: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76</a:t>
          </a:r>
          <a:b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35% </a:t>
          </a:r>
          <a:r>
            <a:rPr lang="nl-NL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2439409" y="1382729"/>
        <a:ext cx="1529892" cy="741865"/>
      </dsp:txXfrm>
    </dsp:sp>
    <dsp:sp modelId="{EEFAC722-18DA-4356-9736-50B4A6F71FE0}">
      <dsp:nvSpPr>
        <dsp:cNvPr id="0" name=""/>
        <dsp:cNvSpPr/>
      </dsp:nvSpPr>
      <dsp:spPr>
        <a:xfrm rot="17692822">
          <a:off x="3558385" y="1056081"/>
          <a:ext cx="1498417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498417" y="17907"/>
              </a:lnTo>
            </a:path>
          </a:pathLst>
        </a:custGeom>
        <a:noFill/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270133" y="1036528"/>
        <a:ext cx="74920" cy="74920"/>
      </dsp:txXfrm>
    </dsp:sp>
    <dsp:sp modelId="{4C52C500-D4EF-48EA-B663-7925E285E0C8}">
      <dsp:nvSpPr>
        <dsp:cNvPr id="0" name=""/>
        <dsp:cNvSpPr/>
      </dsp:nvSpPr>
      <dsp:spPr>
        <a:xfrm>
          <a:off x="4622804" y="302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err="1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policy</a:t>
          </a:r>
          <a:br>
            <a:rPr lang="nl-NL" sz="9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1.08% </a:t>
          </a:r>
          <a:r>
            <a:rPr lang="nl-NL" sz="900" kern="12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4645885" y="23383"/>
        <a:ext cx="1529892" cy="741865"/>
      </dsp:txXfrm>
    </dsp:sp>
    <dsp:sp modelId="{BBE7689E-747E-4DF3-92D3-DF428D5141BB}">
      <dsp:nvSpPr>
        <dsp:cNvPr id="0" name=""/>
        <dsp:cNvSpPr/>
      </dsp:nvSpPr>
      <dsp:spPr>
        <a:xfrm rot="19457599">
          <a:off x="3919410" y="1509196"/>
          <a:ext cx="77636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76366" y="17907"/>
              </a:lnTo>
            </a:path>
          </a:pathLst>
        </a:custGeom>
        <a:noFill/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288184" y="1507695"/>
        <a:ext cx="38818" cy="38818"/>
      </dsp:txXfrm>
    </dsp:sp>
    <dsp:sp modelId="{9FF85969-5691-425C-9FF7-0F58F09ACB26}">
      <dsp:nvSpPr>
        <dsp:cNvPr id="0" name=""/>
        <dsp:cNvSpPr/>
      </dsp:nvSpPr>
      <dsp:spPr>
        <a:xfrm>
          <a:off x="4622804" y="906533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err="1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 management system (EMS</a:t>
          </a:r>
          <a:r>
            <a:rPr lang="nl-NL" sz="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br>
            <a:rPr lang="nl-NL" sz="9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2.15% </a:t>
          </a:r>
          <a:r>
            <a:rPr lang="nl-NL" sz="900" kern="12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4645885" y="929614"/>
        <a:ext cx="1529892" cy="741865"/>
      </dsp:txXfrm>
    </dsp:sp>
    <dsp:sp modelId="{99BD9AEA-9607-4A85-975A-DF14919F8E7B}">
      <dsp:nvSpPr>
        <dsp:cNvPr id="0" name=""/>
        <dsp:cNvSpPr/>
      </dsp:nvSpPr>
      <dsp:spPr>
        <a:xfrm rot="2142401">
          <a:off x="3919410" y="1962312"/>
          <a:ext cx="77636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76366" y="17907"/>
              </a:lnTo>
            </a:path>
          </a:pathLst>
        </a:custGeom>
        <a:noFill/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288184" y="1960810"/>
        <a:ext cx="38818" cy="38818"/>
      </dsp:txXfrm>
    </dsp:sp>
    <dsp:sp modelId="{D0C17E28-6A76-4DCF-A3CA-B907FE407F2F}">
      <dsp:nvSpPr>
        <dsp:cNvPr id="0" name=""/>
        <dsp:cNvSpPr/>
      </dsp:nvSpPr>
      <dsp:spPr>
        <a:xfrm>
          <a:off x="4622804" y="1812764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EMS </a:t>
          </a:r>
          <a:r>
            <a:rPr lang="nl-NL" sz="9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certification</a:t>
          </a:r>
          <a:endParaRPr lang="nl-NL" sz="9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2.15% </a:t>
          </a:r>
          <a:r>
            <a:rPr lang="nl-NL" sz="900" kern="12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4645885" y="1835845"/>
        <a:ext cx="1529892" cy="741865"/>
      </dsp:txXfrm>
    </dsp:sp>
    <dsp:sp modelId="{88FAD1A8-EA5A-4B2C-B2B7-F2DF35D49178}">
      <dsp:nvSpPr>
        <dsp:cNvPr id="0" name=""/>
        <dsp:cNvSpPr/>
      </dsp:nvSpPr>
      <dsp:spPr>
        <a:xfrm rot="3907178">
          <a:off x="3558385" y="2415427"/>
          <a:ext cx="1498417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498417" y="17907"/>
              </a:lnTo>
            </a:path>
          </a:pathLst>
        </a:custGeom>
        <a:noFill/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270133" y="2395875"/>
        <a:ext cx="74920" cy="74920"/>
      </dsp:txXfrm>
    </dsp:sp>
    <dsp:sp modelId="{939A5C70-B2E3-4AEB-852B-14C1B66DF94E}">
      <dsp:nvSpPr>
        <dsp:cNvPr id="0" name=""/>
        <dsp:cNvSpPr/>
      </dsp:nvSpPr>
      <dsp:spPr>
        <a:xfrm>
          <a:off x="4622804" y="2718995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>
              <a:latin typeface="Calibri" panose="020F0502020204030204" pitchFamily="34" charset="0"/>
              <a:cs typeface="Calibri" panose="020F0502020204030204" pitchFamily="34" charset="0"/>
            </a:rPr>
            <a:t>etc.</a:t>
          </a:r>
        </a:p>
      </dsp:txBody>
      <dsp:txXfrm>
        <a:off x="4645885" y="2742076"/>
        <a:ext cx="1529892" cy="741865"/>
      </dsp:txXfrm>
    </dsp:sp>
    <dsp:sp modelId="{CC201B14-3C40-4286-9385-309DF5FA75ED}">
      <dsp:nvSpPr>
        <dsp:cNvPr id="0" name=""/>
        <dsp:cNvSpPr/>
      </dsp:nvSpPr>
      <dsp:spPr>
        <a:xfrm>
          <a:off x="1785907" y="2641985"/>
          <a:ext cx="63042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0421" y="17907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085357" y="2644132"/>
        <a:ext cx="31521" cy="31521"/>
      </dsp:txXfrm>
    </dsp:sp>
    <dsp:sp modelId="{F87A1123-F76B-4EB5-A5F4-59A102D158FE}">
      <dsp:nvSpPr>
        <dsp:cNvPr id="0" name=""/>
        <dsp:cNvSpPr/>
      </dsp:nvSpPr>
      <dsp:spPr>
        <a:xfrm>
          <a:off x="2416328" y="2265879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 score: </a:t>
          </a:r>
          <a: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64</a:t>
          </a:r>
          <a:b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40% </a:t>
          </a:r>
          <a:r>
            <a:rPr lang="nl-NL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2439409" y="2288960"/>
        <a:ext cx="1529892" cy="741865"/>
      </dsp:txXfrm>
    </dsp:sp>
    <dsp:sp modelId="{DBC81D3D-7A5D-47CF-B34F-BA72E56BA580}">
      <dsp:nvSpPr>
        <dsp:cNvPr id="0" name=""/>
        <dsp:cNvSpPr/>
      </dsp:nvSpPr>
      <dsp:spPr>
        <a:xfrm rot="3310531">
          <a:off x="1549147" y="3095101"/>
          <a:ext cx="110394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03941" y="17907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073519" y="3085410"/>
        <a:ext cx="55197" cy="55197"/>
      </dsp:txXfrm>
    </dsp:sp>
    <dsp:sp modelId="{2123B458-4658-4994-A9E8-EA233827D714}">
      <dsp:nvSpPr>
        <dsp:cNvPr id="0" name=""/>
        <dsp:cNvSpPr/>
      </dsp:nvSpPr>
      <dsp:spPr>
        <a:xfrm>
          <a:off x="2416328" y="3172110"/>
          <a:ext cx="1576054" cy="788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Governance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 score: </a:t>
          </a:r>
          <a: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86</a:t>
          </a:r>
          <a:b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25% </a:t>
          </a:r>
          <a:r>
            <a:rPr lang="nl-NL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weight</a:t>
          </a:r>
          <a:r>
            <a:rPr lang="nl-NL" sz="11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2439409" y="3195191"/>
        <a:ext cx="1529892" cy="741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48F07-FBDF-4C41-A8A8-3A0539A5FA1C}">
      <dsp:nvSpPr>
        <dsp:cNvPr id="0" name=""/>
        <dsp:cNvSpPr/>
      </dsp:nvSpPr>
      <dsp:spPr>
        <a:xfrm>
          <a:off x="3996444" y="753633"/>
          <a:ext cx="1821060" cy="31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25"/>
              </a:lnTo>
              <a:lnTo>
                <a:pt x="1821060" y="158025"/>
              </a:lnTo>
              <a:lnTo>
                <a:pt x="1821060" y="316051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6017A-29A1-418D-BAFA-5B14B8A8B90A}">
      <dsp:nvSpPr>
        <dsp:cNvPr id="0" name=""/>
        <dsp:cNvSpPr/>
      </dsp:nvSpPr>
      <dsp:spPr>
        <a:xfrm>
          <a:off x="3950724" y="753633"/>
          <a:ext cx="91440" cy="31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051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9A21F-BA92-42BB-9AD8-7F3E53C197C2}">
      <dsp:nvSpPr>
        <dsp:cNvPr id="0" name=""/>
        <dsp:cNvSpPr/>
      </dsp:nvSpPr>
      <dsp:spPr>
        <a:xfrm>
          <a:off x="1573380" y="2890745"/>
          <a:ext cx="225751" cy="692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03"/>
              </a:lnTo>
              <a:lnTo>
                <a:pt x="225751" y="692303"/>
              </a:lnTo>
            </a:path>
          </a:pathLst>
        </a:custGeom>
        <a:noFill/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0C9B4-BC56-4BD1-9EE6-CD240DE45073}">
      <dsp:nvSpPr>
        <dsp:cNvPr id="0" name=""/>
        <dsp:cNvSpPr/>
      </dsp:nvSpPr>
      <dsp:spPr>
        <a:xfrm>
          <a:off x="2129663" y="1822189"/>
          <a:ext cx="91440" cy="31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051"/>
              </a:lnTo>
            </a:path>
          </a:pathLst>
        </a:custGeom>
        <a:noFill/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D1F-2AB9-4076-82DA-0C870D35EBEE}">
      <dsp:nvSpPr>
        <dsp:cNvPr id="0" name=""/>
        <dsp:cNvSpPr/>
      </dsp:nvSpPr>
      <dsp:spPr>
        <a:xfrm>
          <a:off x="2175383" y="753633"/>
          <a:ext cx="1821060" cy="316051"/>
        </a:xfrm>
        <a:custGeom>
          <a:avLst/>
          <a:gdLst/>
          <a:ahLst/>
          <a:cxnLst/>
          <a:rect l="0" t="0" r="0" b="0"/>
          <a:pathLst>
            <a:path>
              <a:moveTo>
                <a:pt x="1821060" y="0"/>
              </a:moveTo>
              <a:lnTo>
                <a:pt x="1821060" y="158025"/>
              </a:lnTo>
              <a:lnTo>
                <a:pt x="0" y="158025"/>
              </a:lnTo>
              <a:lnTo>
                <a:pt x="0" y="316051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61CA3-F050-4BE9-8CA2-57813464B50E}">
      <dsp:nvSpPr>
        <dsp:cNvPr id="0" name=""/>
        <dsp:cNvSpPr/>
      </dsp:nvSpPr>
      <dsp:spPr>
        <a:xfrm>
          <a:off x="3243939" y="1129"/>
          <a:ext cx="1505008" cy="752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Valuation</a:t>
          </a:r>
        </a:p>
      </dsp:txBody>
      <dsp:txXfrm>
        <a:off x="3243939" y="1129"/>
        <a:ext cx="1505008" cy="752504"/>
      </dsp:txXfrm>
    </dsp:sp>
    <dsp:sp modelId="{B395CF53-8160-4AEB-86EC-BCC57722EB68}">
      <dsp:nvSpPr>
        <dsp:cNvPr id="0" name=""/>
        <dsp:cNvSpPr/>
      </dsp:nvSpPr>
      <dsp:spPr>
        <a:xfrm>
          <a:off x="1422879" y="1069685"/>
          <a:ext cx="1505008" cy="752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Sales growth</a:t>
          </a:r>
        </a:p>
      </dsp:txBody>
      <dsp:txXfrm>
        <a:off x="1422879" y="1069685"/>
        <a:ext cx="1505008" cy="752504"/>
      </dsp:txXfrm>
    </dsp:sp>
    <dsp:sp modelId="{BE75BE8C-D0D4-456A-B011-EE69E8202AAD}">
      <dsp:nvSpPr>
        <dsp:cNvPr id="0" name=""/>
        <dsp:cNvSpPr/>
      </dsp:nvSpPr>
      <dsp:spPr>
        <a:xfrm>
          <a:off x="1422879" y="2138241"/>
          <a:ext cx="1505008" cy="752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u="sng" kern="1200" dirty="0">
              <a:latin typeface="Calibri" panose="020F0502020204030204" pitchFamily="34" charset="0"/>
            </a:rPr>
            <a:t>Innovation</a:t>
          </a:r>
        </a:p>
      </dsp:txBody>
      <dsp:txXfrm>
        <a:off x="1422879" y="2138241"/>
        <a:ext cx="1505008" cy="752504"/>
      </dsp:txXfrm>
    </dsp:sp>
    <dsp:sp modelId="{5A956349-0AD1-4AAE-ABE5-8A85BCCDAAEC}">
      <dsp:nvSpPr>
        <dsp:cNvPr id="0" name=""/>
        <dsp:cNvSpPr/>
      </dsp:nvSpPr>
      <dsp:spPr>
        <a:xfrm>
          <a:off x="1799131" y="3206797"/>
          <a:ext cx="1505008" cy="752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u="sng" kern="1200" dirty="0">
              <a:latin typeface="Calibri" panose="020F0502020204030204" pitchFamily="34" charset="0"/>
            </a:rPr>
            <a:t>Human capital</a:t>
          </a:r>
        </a:p>
      </dsp:txBody>
      <dsp:txXfrm>
        <a:off x="1799131" y="3206797"/>
        <a:ext cx="1505008" cy="752504"/>
      </dsp:txXfrm>
    </dsp:sp>
    <dsp:sp modelId="{8BC3D01E-55C0-47D1-ADE7-21485523B7ED}">
      <dsp:nvSpPr>
        <dsp:cNvPr id="0" name=""/>
        <dsp:cNvSpPr/>
      </dsp:nvSpPr>
      <dsp:spPr>
        <a:xfrm>
          <a:off x="3243939" y="1069685"/>
          <a:ext cx="1505008" cy="752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Margins</a:t>
          </a:r>
        </a:p>
      </dsp:txBody>
      <dsp:txXfrm>
        <a:off x="3243939" y="1069685"/>
        <a:ext cx="1505008" cy="752504"/>
      </dsp:txXfrm>
    </dsp:sp>
    <dsp:sp modelId="{94236FB8-C5C6-44AE-8D44-B0275F6B50D9}">
      <dsp:nvSpPr>
        <dsp:cNvPr id="0" name=""/>
        <dsp:cNvSpPr/>
      </dsp:nvSpPr>
      <dsp:spPr>
        <a:xfrm>
          <a:off x="5065000" y="1069685"/>
          <a:ext cx="1505008" cy="752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Capital</a:t>
          </a:r>
        </a:p>
      </dsp:txBody>
      <dsp:txXfrm>
        <a:off x="5065000" y="1069685"/>
        <a:ext cx="1505008" cy="752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48F07-FBDF-4C41-A8A8-3A0539A5FA1C}">
      <dsp:nvSpPr>
        <dsp:cNvPr id="0" name=""/>
        <dsp:cNvSpPr/>
      </dsp:nvSpPr>
      <dsp:spPr>
        <a:xfrm>
          <a:off x="4420378" y="762457"/>
          <a:ext cx="2109634" cy="31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47"/>
              </a:lnTo>
              <a:lnTo>
                <a:pt x="2109634" y="159647"/>
              </a:lnTo>
              <a:lnTo>
                <a:pt x="2109634" y="31929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9186-5A98-844D-99B9-F8BA5D7E0200}">
      <dsp:nvSpPr>
        <dsp:cNvPr id="0" name=""/>
        <dsp:cNvSpPr/>
      </dsp:nvSpPr>
      <dsp:spPr>
        <a:xfrm>
          <a:off x="4082076" y="1841981"/>
          <a:ext cx="371614" cy="1781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163"/>
              </a:lnTo>
              <a:lnTo>
                <a:pt x="371614" y="178116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6017A-29A1-418D-BAFA-5B14B8A8B90A}">
      <dsp:nvSpPr>
        <dsp:cNvPr id="0" name=""/>
        <dsp:cNvSpPr/>
      </dsp:nvSpPr>
      <dsp:spPr>
        <a:xfrm>
          <a:off x="4420378" y="762457"/>
          <a:ext cx="269881" cy="31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47"/>
              </a:lnTo>
              <a:lnTo>
                <a:pt x="269881" y="159647"/>
              </a:lnTo>
              <a:lnTo>
                <a:pt x="269881" y="31929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9A21F-BA92-42BB-9AD8-7F3E53C197C2}">
      <dsp:nvSpPr>
        <dsp:cNvPr id="0" name=""/>
        <dsp:cNvSpPr/>
      </dsp:nvSpPr>
      <dsp:spPr>
        <a:xfrm>
          <a:off x="2622437" y="2921505"/>
          <a:ext cx="228068" cy="699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10"/>
              </a:lnTo>
              <a:lnTo>
                <a:pt x="228068" y="69941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2BBF3-D772-479E-80A2-B355A0AB79CF}">
      <dsp:nvSpPr>
        <dsp:cNvPr id="0" name=""/>
        <dsp:cNvSpPr/>
      </dsp:nvSpPr>
      <dsp:spPr>
        <a:xfrm>
          <a:off x="2310744" y="1841981"/>
          <a:ext cx="919876" cy="31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47"/>
              </a:lnTo>
              <a:lnTo>
                <a:pt x="919876" y="159647"/>
              </a:lnTo>
              <a:lnTo>
                <a:pt x="919876" y="31929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0C9B4-BC56-4BD1-9EE6-CD240DE45073}">
      <dsp:nvSpPr>
        <dsp:cNvPr id="0" name=""/>
        <dsp:cNvSpPr/>
      </dsp:nvSpPr>
      <dsp:spPr>
        <a:xfrm>
          <a:off x="1390867" y="1841981"/>
          <a:ext cx="919876" cy="319295"/>
        </a:xfrm>
        <a:custGeom>
          <a:avLst/>
          <a:gdLst/>
          <a:ahLst/>
          <a:cxnLst/>
          <a:rect l="0" t="0" r="0" b="0"/>
          <a:pathLst>
            <a:path>
              <a:moveTo>
                <a:pt x="919876" y="0"/>
              </a:moveTo>
              <a:lnTo>
                <a:pt x="919876" y="159647"/>
              </a:lnTo>
              <a:lnTo>
                <a:pt x="0" y="159647"/>
              </a:lnTo>
              <a:lnTo>
                <a:pt x="0" y="31929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CD1F-2AB9-4076-82DA-0C870D35EBEE}">
      <dsp:nvSpPr>
        <dsp:cNvPr id="0" name=""/>
        <dsp:cNvSpPr/>
      </dsp:nvSpPr>
      <dsp:spPr>
        <a:xfrm>
          <a:off x="2310744" y="762457"/>
          <a:ext cx="2109634" cy="319295"/>
        </a:xfrm>
        <a:custGeom>
          <a:avLst/>
          <a:gdLst/>
          <a:ahLst/>
          <a:cxnLst/>
          <a:rect l="0" t="0" r="0" b="0"/>
          <a:pathLst>
            <a:path>
              <a:moveTo>
                <a:pt x="2109634" y="0"/>
              </a:moveTo>
              <a:lnTo>
                <a:pt x="2109634" y="159647"/>
              </a:lnTo>
              <a:lnTo>
                <a:pt x="0" y="159647"/>
              </a:lnTo>
              <a:lnTo>
                <a:pt x="0" y="31929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61CA3-F050-4BE9-8CA2-57813464B50E}">
      <dsp:nvSpPr>
        <dsp:cNvPr id="0" name=""/>
        <dsp:cNvSpPr/>
      </dsp:nvSpPr>
      <dsp:spPr>
        <a:xfrm>
          <a:off x="3660149" y="2228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Valuation</a:t>
          </a:r>
        </a:p>
      </dsp:txBody>
      <dsp:txXfrm>
        <a:off x="3660149" y="2228"/>
        <a:ext cx="1520457" cy="760228"/>
      </dsp:txXfrm>
    </dsp:sp>
    <dsp:sp modelId="{B395CF53-8160-4AEB-86EC-BCC57722EB68}">
      <dsp:nvSpPr>
        <dsp:cNvPr id="0" name=""/>
        <dsp:cNvSpPr/>
      </dsp:nvSpPr>
      <dsp:spPr>
        <a:xfrm>
          <a:off x="1550515" y="1081753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Sales growth</a:t>
          </a:r>
        </a:p>
      </dsp:txBody>
      <dsp:txXfrm>
        <a:off x="1550515" y="1081753"/>
        <a:ext cx="1520457" cy="760228"/>
      </dsp:txXfrm>
    </dsp:sp>
    <dsp:sp modelId="{BE75BE8C-D0D4-456A-B011-EE69E8202AAD}">
      <dsp:nvSpPr>
        <dsp:cNvPr id="0" name=""/>
        <dsp:cNvSpPr/>
      </dsp:nvSpPr>
      <dsp:spPr>
        <a:xfrm>
          <a:off x="630639" y="2161277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price</a:t>
          </a:r>
        </a:p>
      </dsp:txBody>
      <dsp:txXfrm>
        <a:off x="630639" y="2161277"/>
        <a:ext cx="1520457" cy="760228"/>
      </dsp:txXfrm>
    </dsp:sp>
    <dsp:sp modelId="{D36543C6-37AF-4DBD-9039-CD279F6BCD08}">
      <dsp:nvSpPr>
        <dsp:cNvPr id="0" name=""/>
        <dsp:cNvSpPr/>
      </dsp:nvSpPr>
      <dsp:spPr>
        <a:xfrm>
          <a:off x="2470392" y="2161277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production volume</a:t>
          </a:r>
        </a:p>
      </dsp:txBody>
      <dsp:txXfrm>
        <a:off x="2470392" y="2161277"/>
        <a:ext cx="1520457" cy="760228"/>
      </dsp:txXfrm>
    </dsp:sp>
    <dsp:sp modelId="{5A956349-0AD1-4AAE-ABE5-8A85BCCDAAEC}">
      <dsp:nvSpPr>
        <dsp:cNvPr id="0" name=""/>
        <dsp:cNvSpPr/>
      </dsp:nvSpPr>
      <dsp:spPr>
        <a:xfrm>
          <a:off x="2850506" y="3240801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u="sng" kern="1200" dirty="0">
              <a:latin typeface="Calibri" panose="020F0502020204030204" pitchFamily="34" charset="0"/>
            </a:rPr>
            <a:t>management of local stakeholders</a:t>
          </a:r>
        </a:p>
      </dsp:txBody>
      <dsp:txXfrm>
        <a:off x="2850506" y="3240801"/>
        <a:ext cx="1520457" cy="760228"/>
      </dsp:txXfrm>
    </dsp:sp>
    <dsp:sp modelId="{8BC3D01E-55C0-47D1-ADE7-21485523B7ED}">
      <dsp:nvSpPr>
        <dsp:cNvPr id="0" name=""/>
        <dsp:cNvSpPr/>
      </dsp:nvSpPr>
      <dsp:spPr>
        <a:xfrm>
          <a:off x="3930030" y="1081753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</a:rPr>
            <a:t>Margins</a:t>
          </a:r>
        </a:p>
      </dsp:txBody>
      <dsp:txXfrm>
        <a:off x="3930030" y="1081753"/>
        <a:ext cx="1520457" cy="760228"/>
      </dsp:txXfrm>
    </dsp:sp>
    <dsp:sp modelId="{404D2A45-1B00-6C4E-9D41-739F0D536B66}">
      <dsp:nvSpPr>
        <dsp:cNvPr id="0" name=""/>
        <dsp:cNvSpPr/>
      </dsp:nvSpPr>
      <dsp:spPr>
        <a:xfrm>
          <a:off x="4453691" y="3243030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u="sng" kern="1200" dirty="0">
              <a:latin typeface="Calibri" panose="020F0502020204030204" pitchFamily="34" charset="0"/>
            </a:rPr>
            <a:t>environmental management</a:t>
          </a:r>
        </a:p>
      </dsp:txBody>
      <dsp:txXfrm>
        <a:off x="4453691" y="3243030"/>
        <a:ext cx="1520457" cy="760228"/>
      </dsp:txXfrm>
    </dsp:sp>
    <dsp:sp modelId="{94236FB8-C5C6-44AE-8D44-B0275F6B50D9}">
      <dsp:nvSpPr>
        <dsp:cNvPr id="0" name=""/>
        <dsp:cNvSpPr/>
      </dsp:nvSpPr>
      <dsp:spPr>
        <a:xfrm>
          <a:off x="5769783" y="1081753"/>
          <a:ext cx="1520457" cy="760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Capital</a:t>
          </a:r>
        </a:p>
      </dsp:txBody>
      <dsp:txXfrm>
        <a:off x="5769783" y="1081753"/>
        <a:ext cx="1520457" cy="760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08438F0-EB86-4D40-B674-ECCFD8BD7225}" type="datetime1">
              <a:rPr lang="nl-NL" smtClean="0"/>
              <a:t>1/25/19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FE2D088-6107-0743-BF06-9671C7B0D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719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2C383CD-F02D-5348-927D-A229935AAE7B}" type="datetime1">
              <a:rPr lang="nl-NL" smtClean="0"/>
              <a:t>1/25/19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079D150-0B2A-4AC8-8870-E3FEB601F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37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0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56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29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8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811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029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8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8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8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5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19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52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3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41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1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80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package" Target="../embeddings/Microsoft_Word-document1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package" Target="../embeddings/Microsoft_Word-document2.docx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5616" y="1988840"/>
            <a:ext cx="7128792" cy="1512168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PRINCIPLES OF</a:t>
            </a: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SUSTAINABLE FINANCE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1907704" y="3717032"/>
            <a:ext cx="5472608" cy="504056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Chapter 6: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Integrated reporting - metrics and data</a:t>
            </a:r>
          </a:p>
          <a:p>
            <a:pPr marL="0" indent="0" algn="ctr">
              <a:buFont typeface="Rage Italic" pitchFamily="66" charset="0"/>
              <a:buNone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Example of &lt;IR&gt; in practice: DSM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02A1BBD-003A-463E-8BE3-F16D108D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24744"/>
            <a:ext cx="7128792" cy="52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Imagining a 6 capitals balance sheet (1)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7">
            <a:extLst>
              <a:ext uri="{FF2B5EF4-FFF2-40B4-BE49-F238E27FC236}">
                <a16:creationId xmlns:a16="http://schemas.microsoft.com/office/drawing/2014/main" xmlns="" id="{53C17774-365A-4FA7-9CE9-977B0A88D7CD}"/>
              </a:ext>
            </a:extLst>
          </p:cNvPr>
          <p:cNvSpPr txBox="1">
            <a:spLocks/>
          </p:cNvSpPr>
          <p:nvPr/>
        </p:nvSpPr>
        <p:spPr>
          <a:xfrm>
            <a:off x="1907704" y="1412776"/>
            <a:ext cx="5112568" cy="5040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  <a:r>
              <a:rPr lang="nl-N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xmlns="" id="{E9648633-4C21-4EEA-B5F7-AB5A5E69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22755"/>
              </p:ext>
            </p:extLst>
          </p:nvPr>
        </p:nvGraphicFramePr>
        <p:xfrm>
          <a:off x="683568" y="1988838"/>
          <a:ext cx="7776863" cy="122411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63897">
                  <a:extLst>
                    <a:ext uri="{9D8B030D-6E8A-4147-A177-3AD203B41FA5}">
                      <a16:colId xmlns:a16="http://schemas.microsoft.com/office/drawing/2014/main" xmlns="" val="1820886620"/>
                    </a:ext>
                  </a:extLst>
                </a:gridCol>
                <a:gridCol w="963651">
                  <a:extLst>
                    <a:ext uri="{9D8B030D-6E8A-4147-A177-3AD203B41FA5}">
                      <a16:colId xmlns:a16="http://schemas.microsoft.com/office/drawing/2014/main" xmlns="" val="1677104356"/>
                    </a:ext>
                  </a:extLst>
                </a:gridCol>
                <a:gridCol w="191410">
                  <a:extLst>
                    <a:ext uri="{9D8B030D-6E8A-4147-A177-3AD203B41FA5}">
                      <a16:colId xmlns:a16="http://schemas.microsoft.com/office/drawing/2014/main" xmlns="" val="286648324"/>
                    </a:ext>
                  </a:extLst>
                </a:gridCol>
                <a:gridCol w="174909">
                  <a:extLst>
                    <a:ext uri="{9D8B030D-6E8A-4147-A177-3AD203B41FA5}">
                      <a16:colId xmlns:a16="http://schemas.microsoft.com/office/drawing/2014/main" xmlns="" val="3544092368"/>
                    </a:ext>
                  </a:extLst>
                </a:gridCol>
                <a:gridCol w="2719345">
                  <a:extLst>
                    <a:ext uri="{9D8B030D-6E8A-4147-A177-3AD203B41FA5}">
                      <a16:colId xmlns:a16="http://schemas.microsoft.com/office/drawing/2014/main" xmlns="" val="544141031"/>
                    </a:ext>
                  </a:extLst>
                </a:gridCol>
                <a:gridCol w="963651">
                  <a:extLst>
                    <a:ext uri="{9D8B030D-6E8A-4147-A177-3AD203B41FA5}">
                      <a16:colId xmlns:a16="http://schemas.microsoft.com/office/drawing/2014/main" xmlns="" val="2795557121"/>
                    </a:ext>
                  </a:extLst>
                </a:gridCol>
              </a:tblGrid>
              <a:tr h="2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Assets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Liabilities &amp; Equity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727890392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Cash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Interest-bearing debt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949984246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Inventory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Environmental liabilities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828965253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Property, plant &amp; </a:t>
                      </a:r>
                      <a:r>
                        <a:rPr lang="en-GB" sz="1200" b="0" dirty="0" smtClean="0">
                          <a:effectLst/>
                        </a:rPr>
                        <a:t>equipment (PP&amp;E)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4000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Equity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379193792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assets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5000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liabilities &amp; equity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5000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04362117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1B7857D3-0B3B-427A-BEED-33429A05CC68}"/>
              </a:ext>
            </a:extLst>
          </p:cNvPr>
          <p:cNvCxnSpPr>
            <a:endCxn id="6" idx="2"/>
          </p:cNvCxnSpPr>
          <p:nvPr/>
        </p:nvCxnSpPr>
        <p:spPr>
          <a:xfrm>
            <a:off x="4499992" y="3212955"/>
            <a:ext cx="72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D06A61C8-C62C-4A07-9638-25840A7E741A}"/>
              </a:ext>
            </a:extLst>
          </p:cNvPr>
          <p:cNvSpPr/>
          <p:nvPr/>
        </p:nvSpPr>
        <p:spPr>
          <a:xfrm>
            <a:off x="4387345" y="2080562"/>
            <a:ext cx="132967" cy="11120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xmlns="" id="{336C506B-8F5C-435C-909A-935392E25BE3}"/>
              </a:ext>
            </a:extLst>
          </p:cNvPr>
          <p:cNvSpPr txBox="1">
            <a:spLocks/>
          </p:cNvSpPr>
          <p:nvPr/>
        </p:nvSpPr>
        <p:spPr>
          <a:xfrm>
            <a:off x="1907704" y="3789040"/>
            <a:ext cx="5112568" cy="5040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xmlns="" id="{DEA10F99-61EF-46A0-94CF-35D247112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07344"/>
              </p:ext>
            </p:extLst>
          </p:nvPr>
        </p:nvGraphicFramePr>
        <p:xfrm>
          <a:off x="683568" y="4343925"/>
          <a:ext cx="7776862" cy="11012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72327">
                  <a:extLst>
                    <a:ext uri="{9D8B030D-6E8A-4147-A177-3AD203B41FA5}">
                      <a16:colId xmlns:a16="http://schemas.microsoft.com/office/drawing/2014/main" xmlns="" val="3669211709"/>
                    </a:ext>
                  </a:extLst>
                </a:gridCol>
                <a:gridCol w="961491">
                  <a:extLst>
                    <a:ext uri="{9D8B030D-6E8A-4147-A177-3AD203B41FA5}">
                      <a16:colId xmlns:a16="http://schemas.microsoft.com/office/drawing/2014/main" xmlns="" val="124345273"/>
                    </a:ext>
                  </a:extLst>
                </a:gridCol>
                <a:gridCol w="185536">
                  <a:extLst>
                    <a:ext uri="{9D8B030D-6E8A-4147-A177-3AD203B41FA5}">
                      <a16:colId xmlns:a16="http://schemas.microsoft.com/office/drawing/2014/main" xmlns="" val="3766704940"/>
                    </a:ext>
                  </a:extLst>
                </a:gridCol>
                <a:gridCol w="169044">
                  <a:extLst>
                    <a:ext uri="{9D8B030D-6E8A-4147-A177-3AD203B41FA5}">
                      <a16:colId xmlns:a16="http://schemas.microsoft.com/office/drawing/2014/main" xmlns="" val="3751043165"/>
                    </a:ext>
                  </a:extLst>
                </a:gridCol>
                <a:gridCol w="2726973">
                  <a:extLst>
                    <a:ext uri="{9D8B030D-6E8A-4147-A177-3AD203B41FA5}">
                      <a16:colId xmlns:a16="http://schemas.microsoft.com/office/drawing/2014/main" xmlns="" val="4133893003"/>
                    </a:ext>
                  </a:extLst>
                </a:gridCol>
                <a:gridCol w="961491">
                  <a:extLst>
                    <a:ext uri="{9D8B030D-6E8A-4147-A177-3AD203B41FA5}">
                      <a16:colId xmlns:a16="http://schemas.microsoft.com/office/drawing/2014/main" xmlns="" val="2601136181"/>
                    </a:ext>
                  </a:extLst>
                </a:gridCol>
              </a:tblGrid>
              <a:tr h="214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Assets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Liabilities &amp; Equity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069139717"/>
                  </a:ext>
                </a:extLst>
              </a:tr>
              <a:tr h="239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j-lt"/>
                        </a:rPr>
                        <a:t>Net Present Value of projects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12000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Interest-bearing debt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331699392"/>
                  </a:ext>
                </a:extLst>
              </a:tr>
              <a:tr h="214302">
                <a:tc>
                  <a:txBody>
                    <a:bodyPr/>
                    <a:lstStyle/>
                    <a:p>
                      <a:endParaRPr lang="nl-NL" sz="1200" b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Environmental liabilities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78548365"/>
                  </a:ext>
                </a:extLst>
              </a:tr>
              <a:tr h="214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j-lt"/>
                        </a:rPr>
                        <a:t> 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Equity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99471823"/>
                  </a:ext>
                </a:extLst>
              </a:tr>
              <a:tr h="21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j-lt"/>
                        </a:rPr>
                        <a:t>Total assets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12000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liabilities &amp; equity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12000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72736290"/>
                  </a:ext>
                </a:extLst>
              </a:tr>
            </a:tbl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6FA14E29-C8B7-47F5-B6F6-3192F7CC8B6B}"/>
              </a:ext>
            </a:extLst>
          </p:cNvPr>
          <p:cNvSpPr/>
          <p:nvPr/>
        </p:nvSpPr>
        <p:spPr>
          <a:xfrm>
            <a:off x="4388233" y="4518971"/>
            <a:ext cx="132079" cy="9160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7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Imagining a 6 capitals balance sheet (2)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7">
            <a:extLst>
              <a:ext uri="{FF2B5EF4-FFF2-40B4-BE49-F238E27FC236}">
                <a16:creationId xmlns:a16="http://schemas.microsoft.com/office/drawing/2014/main" xmlns="" id="{BE4273FC-AD74-4CAC-B6DC-BDA67368CD10}"/>
              </a:ext>
            </a:extLst>
          </p:cNvPr>
          <p:cNvSpPr txBox="1">
            <a:spLocks/>
          </p:cNvSpPr>
          <p:nvPr/>
        </p:nvSpPr>
        <p:spPr>
          <a:xfrm>
            <a:off x="1907704" y="3933056"/>
            <a:ext cx="5112568" cy="5040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Reminder: Traditional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xmlns="" id="{C36482B1-AC84-41BD-992B-6FB996C3B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0918"/>
              </p:ext>
            </p:extLst>
          </p:nvPr>
        </p:nvGraphicFramePr>
        <p:xfrm>
          <a:off x="611560" y="4509120"/>
          <a:ext cx="7776863" cy="122411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63897">
                  <a:extLst>
                    <a:ext uri="{9D8B030D-6E8A-4147-A177-3AD203B41FA5}">
                      <a16:colId xmlns:a16="http://schemas.microsoft.com/office/drawing/2014/main" xmlns="" val="1820886620"/>
                    </a:ext>
                  </a:extLst>
                </a:gridCol>
                <a:gridCol w="963651">
                  <a:extLst>
                    <a:ext uri="{9D8B030D-6E8A-4147-A177-3AD203B41FA5}">
                      <a16:colId xmlns:a16="http://schemas.microsoft.com/office/drawing/2014/main" xmlns="" val="1677104356"/>
                    </a:ext>
                  </a:extLst>
                </a:gridCol>
                <a:gridCol w="191410">
                  <a:extLst>
                    <a:ext uri="{9D8B030D-6E8A-4147-A177-3AD203B41FA5}">
                      <a16:colId xmlns:a16="http://schemas.microsoft.com/office/drawing/2014/main" xmlns="" val="286648324"/>
                    </a:ext>
                  </a:extLst>
                </a:gridCol>
                <a:gridCol w="174909">
                  <a:extLst>
                    <a:ext uri="{9D8B030D-6E8A-4147-A177-3AD203B41FA5}">
                      <a16:colId xmlns:a16="http://schemas.microsoft.com/office/drawing/2014/main" xmlns="" val="3544092368"/>
                    </a:ext>
                  </a:extLst>
                </a:gridCol>
                <a:gridCol w="2719345">
                  <a:extLst>
                    <a:ext uri="{9D8B030D-6E8A-4147-A177-3AD203B41FA5}">
                      <a16:colId xmlns:a16="http://schemas.microsoft.com/office/drawing/2014/main" xmlns="" val="544141031"/>
                    </a:ext>
                  </a:extLst>
                </a:gridCol>
                <a:gridCol w="963651">
                  <a:extLst>
                    <a:ext uri="{9D8B030D-6E8A-4147-A177-3AD203B41FA5}">
                      <a16:colId xmlns:a16="http://schemas.microsoft.com/office/drawing/2014/main" xmlns="" val="2795557121"/>
                    </a:ext>
                  </a:extLst>
                </a:gridCol>
              </a:tblGrid>
              <a:tr h="2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Assets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Liabilities &amp; Equity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727890392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Cash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800</a:t>
                      </a:r>
                      <a:endParaRPr lang="nl-NL" sz="1200" b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Interest-bearing debt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949984246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Inventory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200</a:t>
                      </a:r>
                      <a:endParaRPr lang="nl-NL" sz="1200" b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Environmental liabilities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828965253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Property, plant &amp; </a:t>
                      </a:r>
                      <a:r>
                        <a:rPr lang="en-GB" sz="1200" b="0" dirty="0" smtClean="0">
                          <a:effectLst/>
                        </a:rPr>
                        <a:t>equipment (PP&amp;E)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4000</a:t>
                      </a:r>
                      <a:endParaRPr lang="nl-NL" sz="1200" b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Equity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379193792"/>
                  </a:ext>
                </a:extLst>
              </a:tr>
              <a:tr h="2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assets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5000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liabilities &amp; equity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5000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04362117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2DA7A0C3-2362-4E73-A4B5-DBAF0DC5AE60}"/>
              </a:ext>
            </a:extLst>
          </p:cNvPr>
          <p:cNvCxnSpPr>
            <a:endCxn id="6" idx="2"/>
          </p:cNvCxnSpPr>
          <p:nvPr/>
        </p:nvCxnSpPr>
        <p:spPr>
          <a:xfrm>
            <a:off x="4427984" y="5733237"/>
            <a:ext cx="72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25BBEB41-2F47-4222-994B-BAF09B42A1A1}"/>
              </a:ext>
            </a:extLst>
          </p:cNvPr>
          <p:cNvSpPr/>
          <p:nvPr/>
        </p:nvSpPr>
        <p:spPr>
          <a:xfrm>
            <a:off x="4427984" y="4581128"/>
            <a:ext cx="132967" cy="11120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xmlns="" id="{52C0F7D9-FED2-44EA-B889-446237AB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29514"/>
              </p:ext>
            </p:extLst>
          </p:nvPr>
        </p:nvGraphicFramePr>
        <p:xfrm>
          <a:off x="611560" y="1988840"/>
          <a:ext cx="7776863" cy="14630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64832">
                  <a:extLst>
                    <a:ext uri="{9D8B030D-6E8A-4147-A177-3AD203B41FA5}">
                      <a16:colId xmlns:a16="http://schemas.microsoft.com/office/drawing/2014/main" xmlns="" val="4254175015"/>
                    </a:ext>
                  </a:extLst>
                </a:gridCol>
                <a:gridCol w="963439">
                  <a:extLst>
                    <a:ext uri="{9D8B030D-6E8A-4147-A177-3AD203B41FA5}">
                      <a16:colId xmlns:a16="http://schemas.microsoft.com/office/drawing/2014/main" xmlns="" val="4061564215"/>
                    </a:ext>
                  </a:extLst>
                </a:gridCol>
                <a:gridCol w="190707">
                  <a:extLst>
                    <a:ext uri="{9D8B030D-6E8A-4147-A177-3AD203B41FA5}">
                      <a16:colId xmlns:a16="http://schemas.microsoft.com/office/drawing/2014/main" xmlns="" val="2714551961"/>
                    </a:ext>
                  </a:extLst>
                </a:gridCol>
                <a:gridCol w="174195">
                  <a:extLst>
                    <a:ext uri="{9D8B030D-6E8A-4147-A177-3AD203B41FA5}">
                      <a16:colId xmlns:a16="http://schemas.microsoft.com/office/drawing/2014/main" xmlns="" val="1857630619"/>
                    </a:ext>
                  </a:extLst>
                </a:gridCol>
                <a:gridCol w="2720251">
                  <a:extLst>
                    <a:ext uri="{9D8B030D-6E8A-4147-A177-3AD203B41FA5}">
                      <a16:colId xmlns:a16="http://schemas.microsoft.com/office/drawing/2014/main" xmlns="" val="1086252391"/>
                    </a:ext>
                  </a:extLst>
                </a:gridCol>
                <a:gridCol w="963439">
                  <a:extLst>
                    <a:ext uri="{9D8B030D-6E8A-4147-A177-3AD203B41FA5}">
                      <a16:colId xmlns:a16="http://schemas.microsoft.com/office/drawing/2014/main" xmlns="" val="2077286102"/>
                    </a:ext>
                  </a:extLst>
                </a:gridCol>
              </a:tblGrid>
              <a:tr h="169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Assets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Liabilities &amp; Equity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53495864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Financial capital </a:t>
                      </a:r>
                      <a:r>
                        <a:rPr lang="en-GB" sz="1200" b="0" dirty="0" smtClean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c</a:t>
                      </a:r>
                      <a:r>
                        <a:rPr lang="en-GB" sz="1200" b="0" dirty="0" err="1" smtClean="0">
                          <a:effectLst/>
                        </a:rPr>
                        <a:t>ash</a:t>
                      </a:r>
                      <a:r>
                        <a:rPr lang="en-GB" sz="1200" b="0" dirty="0" err="1">
                          <a:effectLst/>
                        </a:rPr>
                        <a:t>+</a:t>
                      </a:r>
                      <a:r>
                        <a:rPr lang="en-GB" sz="1200" b="0" dirty="0" err="1" smtClean="0">
                          <a:effectLst/>
                        </a:rPr>
                        <a:t>inventory</a:t>
                      </a:r>
                      <a:r>
                        <a:rPr lang="en-GB" sz="1200" b="0" dirty="0" smtClean="0">
                          <a:effectLst/>
                        </a:rPr>
                        <a:t>)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Negative financial capital (debt)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693223940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Manufactured capital (PP&amp;E at replacement cost)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Negative natural capital (liabilities)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7493794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Social &amp; relationship capital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Equity</a:t>
                      </a:r>
                      <a:endParaRPr lang="nl-NL" sz="12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88708993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Human capital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12421644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Intellectual capital</a:t>
                      </a:r>
                      <a:endParaRPr lang="nl-NL" sz="1200" b="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3000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399260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assets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13500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NL" sz="120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liabilities &amp; equity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13500</a:t>
                      </a:r>
                      <a:endParaRPr lang="nl-NL" sz="1200" b="1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492635129"/>
                  </a:ext>
                </a:extLst>
              </a:tr>
            </a:tbl>
          </a:graphicData>
        </a:graphic>
      </p:graphicFrame>
      <p:sp>
        <p:nvSpPr>
          <p:cNvPr id="11" name="Tijdelijke aanduiding voor inhoud 7">
            <a:extLst>
              <a:ext uri="{FF2B5EF4-FFF2-40B4-BE49-F238E27FC236}">
                <a16:creationId xmlns:a16="http://schemas.microsoft.com/office/drawing/2014/main" xmlns="" id="{4BEBEE6D-2E4C-47B0-8412-8287FFF99BA4}"/>
              </a:ext>
            </a:extLst>
          </p:cNvPr>
          <p:cNvSpPr txBox="1">
            <a:spLocks/>
          </p:cNvSpPr>
          <p:nvPr/>
        </p:nvSpPr>
        <p:spPr>
          <a:xfrm>
            <a:off x="1979712" y="1412776"/>
            <a:ext cx="5112568" cy="5040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Six capitals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0BB7576B-02DC-437D-891E-E1A6B6093E17}"/>
              </a:ext>
            </a:extLst>
          </p:cNvPr>
          <p:cNvSpPr/>
          <p:nvPr/>
        </p:nvSpPr>
        <p:spPr>
          <a:xfrm>
            <a:off x="4427984" y="2060848"/>
            <a:ext cx="144016" cy="13509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4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&lt;IR&gt;: success or failure?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4D218C4-FCAD-4752-AD3E-A8A589EBF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628810"/>
              </p:ext>
            </p:extLst>
          </p:nvPr>
        </p:nvGraphicFramePr>
        <p:xfrm>
          <a:off x="133164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5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Examples of metrics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6" name="Tijdelijke aanduiding voor inhoud 7">
            <a:extLst>
              <a:ext uri="{FF2B5EF4-FFF2-40B4-BE49-F238E27FC236}">
                <a16:creationId xmlns:a16="http://schemas.microsoft.com/office/drawing/2014/main" xmlns="" id="{9BF72E75-B50B-4C70-9BB2-C503ECFEABB3}"/>
              </a:ext>
            </a:extLst>
          </p:cNvPr>
          <p:cNvSpPr txBox="1">
            <a:spLocks/>
          </p:cNvSpPr>
          <p:nvPr/>
        </p:nvSpPr>
        <p:spPr>
          <a:xfrm>
            <a:off x="539552" y="1484783"/>
            <a:ext cx="6840760" cy="41044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rial"/>
                <a:cs typeface="Arial"/>
              </a:rPr>
              <a:t>Environmental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rial"/>
                <a:cs typeface="Arial"/>
              </a:rPr>
              <a:t>GHG emissions: Scope 1, 2 &amp; 3 vs emissions saved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rial"/>
                <a:cs typeface="Arial"/>
              </a:rPr>
              <a:t>Social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rial"/>
                <a:cs typeface="Arial"/>
              </a:rPr>
              <a:t>Employee attrition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rial"/>
                <a:cs typeface="Arial"/>
              </a:rPr>
              <a:t>Health &amp; safety data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rial"/>
                <a:cs typeface="Arial"/>
              </a:rPr>
              <a:t>Governance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rial"/>
                <a:cs typeface="Arial"/>
              </a:rPr>
              <a:t>Voting rights, board structure, etc.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l-NL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75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Examples of metrics in practice: Novozymes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8894DB5-722F-4F38-8728-DAEC520B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93" y="1052736"/>
            <a:ext cx="5984619" cy="48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6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Examples of metrics in practice: DSM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7FB1E5B-5C48-4283-9427-82556A16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40" y="1052736"/>
            <a:ext cx="5477160" cy="51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8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Examples of metrics in practice: </a:t>
            </a: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Philips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100064"/>
              </p:ext>
            </p:extLst>
          </p:nvPr>
        </p:nvGraphicFramePr>
        <p:xfrm>
          <a:off x="787400" y="2209800"/>
          <a:ext cx="7456488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6083300" imgH="2374900" progId="Word.Document.12">
                  <p:embed/>
                </p:oleObj>
              </mc:Choice>
              <mc:Fallback>
                <p:oleObj name="Document" r:id="rId4" imgW="60833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400" y="2209800"/>
                        <a:ext cx="7456488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/>
          <p:cNvSpPr/>
          <p:nvPr/>
        </p:nvSpPr>
        <p:spPr>
          <a:xfrm>
            <a:off x="899591" y="4797152"/>
            <a:ext cx="4680520" cy="5040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hthoek 10"/>
          <p:cNvSpPr/>
          <p:nvPr/>
        </p:nvSpPr>
        <p:spPr>
          <a:xfrm>
            <a:off x="755576" y="1772816"/>
            <a:ext cx="7272808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/>
              <a:t>Operational carbon footprint by scope</a:t>
            </a:r>
            <a:r>
              <a:rPr lang="en-GB" sz="1600" dirty="0" smtClean="0"/>
              <a:t> (in </a:t>
            </a:r>
            <a:r>
              <a:rPr lang="en-GB" sz="1600" dirty="0" err="1"/>
              <a:t>kilotonnes</a:t>
            </a:r>
            <a:r>
              <a:rPr lang="en-GB" sz="1600" dirty="0"/>
              <a:t> CO</a:t>
            </a:r>
            <a:r>
              <a:rPr lang="en-GB" sz="1600" baseline="-25000" dirty="0"/>
              <a:t>2</a:t>
            </a:r>
            <a:r>
              <a:rPr lang="en-GB" sz="1600" dirty="0"/>
              <a:t>-</a:t>
            </a:r>
            <a:r>
              <a:rPr lang="en-GB" sz="1600" dirty="0" smtClean="0"/>
              <a:t>equivalent)</a:t>
            </a:r>
            <a:endParaRPr lang="en-GB" sz="16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1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Sustainability data providers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42606"/>
              </p:ext>
            </p:extLst>
          </p:nvPr>
        </p:nvGraphicFramePr>
        <p:xfrm>
          <a:off x="315913" y="2060575"/>
          <a:ext cx="8334375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4" imgW="5981700" imgH="2095500" progId="Word.Document.12">
                  <p:embed/>
                </p:oleObj>
              </mc:Choice>
              <mc:Fallback>
                <p:oleObj name="Document" r:id="rId4" imgW="5981700" imgH="209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913" y="2060575"/>
                        <a:ext cx="8334375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59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Example of sustainability scoring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1572387"/>
              </p:ext>
            </p:extLst>
          </p:nvPr>
        </p:nvGraphicFramePr>
        <p:xfrm>
          <a:off x="1320824" y="1628800"/>
          <a:ext cx="64087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96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3744416" cy="4391025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I:  What is sustainability and why does it matter?</a:t>
            </a:r>
            <a:r>
              <a:rPr lang="en-GB" sz="1600" b="1" dirty="0">
                <a:latin typeface="Arial"/>
                <a:cs typeface="Arial"/>
              </a:rPr>
              <a:t> </a:t>
            </a:r>
            <a:endParaRPr lang="en-GB" sz="16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GB" sz="1600" dirty="0">
                <a:latin typeface="Arial"/>
                <a:cs typeface="Arial"/>
              </a:rPr>
              <a:t>Sustainability and the transition challenge</a:t>
            </a: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II:  Sustainability’s challenges to corporates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Externalities - internalisation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Governance and behaviour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Coalitions for sustainable finance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Strategy and intangibles – changing business models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b="1" dirty="0">
                <a:latin typeface="Arial"/>
                <a:cs typeface="Arial"/>
              </a:rPr>
              <a:t>Integrated reporting - metrics and data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4499992" y="1268760"/>
            <a:ext cx="4104456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III:  Financing sustainability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Investing for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value creation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Equity – investing with an ownership stake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Bonds – investing without voting power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Banks – new forms of lending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Insurance – managing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risk</a:t>
            </a: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IV:  Epilogue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12"/>
            </a:pPr>
            <a:r>
              <a:rPr lang="en-GB" sz="1600" dirty="0">
                <a:latin typeface="Arial"/>
                <a:cs typeface="Arial"/>
              </a:rPr>
              <a:t>Transition management and integrated thinking</a:t>
            </a:r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Overview of the book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50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Value drivers: Novozymes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2EE082B-9AEF-4718-8A13-9231E923B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377690"/>
              </p:ext>
            </p:extLst>
          </p:nvPr>
        </p:nvGraphicFramePr>
        <p:xfrm>
          <a:off x="683568" y="1628800"/>
          <a:ext cx="7992888" cy="396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11560CA-5C82-4D6D-A209-946F38065644}"/>
              </a:ext>
            </a:extLst>
          </p:cNvPr>
          <p:cNvCxnSpPr>
            <a:cxnSpLocks/>
          </p:cNvCxnSpPr>
          <p:nvPr/>
        </p:nvCxnSpPr>
        <p:spPr>
          <a:xfrm flipV="1">
            <a:off x="3635896" y="3429000"/>
            <a:ext cx="1080120" cy="7200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6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Value drivers: Mining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6C842B5-6B5F-4079-9A99-F86666BFF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317581"/>
              </p:ext>
            </p:extLst>
          </p:nvPr>
        </p:nvGraphicFramePr>
        <p:xfrm>
          <a:off x="611560" y="1628800"/>
          <a:ext cx="7920880" cy="400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860CBA1-E7C2-4227-96F6-3CC28131AEB1}"/>
              </a:ext>
            </a:extLst>
          </p:cNvPr>
          <p:cNvCxnSpPr>
            <a:cxnSpLocks/>
          </p:cNvCxnSpPr>
          <p:nvPr/>
        </p:nvCxnSpPr>
        <p:spPr>
          <a:xfrm flipV="1">
            <a:off x="4932040" y="3501008"/>
            <a:ext cx="1512168" cy="13681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xmlns="" id="{491D9AA4-FFEF-4AFB-9222-D8BE4ABCE6EF}"/>
              </a:ext>
            </a:extLst>
          </p:cNvPr>
          <p:cNvCxnSpPr>
            <a:cxnSpLocks/>
          </p:cNvCxnSpPr>
          <p:nvPr/>
        </p:nvCxnSpPr>
        <p:spPr>
          <a:xfrm flipV="1">
            <a:off x="6228184" y="3478974"/>
            <a:ext cx="432048" cy="13681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xmlns="" id="{03A2A9CC-151A-4F22-93D4-35A27E70B5D1}"/>
              </a:ext>
            </a:extLst>
          </p:cNvPr>
          <p:cNvCxnSpPr>
            <a:cxnSpLocks/>
          </p:cNvCxnSpPr>
          <p:nvPr/>
        </p:nvCxnSpPr>
        <p:spPr>
          <a:xfrm flipV="1">
            <a:off x="5364088" y="3478975"/>
            <a:ext cx="432048" cy="13681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smtClean="0">
                <a:solidFill>
                  <a:srgbClr val="254061"/>
                </a:solidFill>
                <a:latin typeface="Arial"/>
                <a:cs typeface="Arial"/>
              </a:rPr>
              <a:t>Conclusions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7">
            <a:extLst>
              <a:ext uri="{FF2B5EF4-FFF2-40B4-BE49-F238E27FC236}">
                <a16:creationId xmlns:a16="http://schemas.microsoft.com/office/drawing/2014/main" xmlns="" id="{8FF37B99-829D-46E0-8AC2-6D224A4E2282}"/>
              </a:ext>
            </a:extLst>
          </p:cNvPr>
          <p:cNvSpPr txBox="1">
            <a:spLocks/>
          </p:cNvSpPr>
          <p:nvPr/>
        </p:nvSpPr>
        <p:spPr>
          <a:xfrm>
            <a:off x="1475656" y="1988840"/>
            <a:ext cx="6480720" cy="20882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-256032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sz="2000" dirty="0" smtClean="0">
                <a:latin typeface="Arial"/>
                <a:cs typeface="Arial"/>
              </a:rPr>
              <a:t>Current </a:t>
            </a:r>
            <a:r>
              <a:rPr lang="en-GB" sz="2000" dirty="0">
                <a:latin typeface="Arial"/>
                <a:cs typeface="Arial"/>
              </a:rPr>
              <a:t>reporting is </a:t>
            </a:r>
            <a:r>
              <a:rPr lang="en-GB" sz="2000" dirty="0" smtClean="0">
                <a:latin typeface="Arial"/>
                <a:cs typeface="Arial"/>
              </a:rPr>
              <a:t>incomplete</a:t>
            </a:r>
          </a:p>
          <a:p>
            <a:pPr marL="365760" lvl="0" indent="-256032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endParaRPr lang="en-GB" sz="800" dirty="0" smtClean="0">
              <a:latin typeface="Arial"/>
              <a:cs typeface="Arial"/>
            </a:endParaRPr>
          </a:p>
          <a:p>
            <a:pPr marL="365760" lvl="0" indent="-256032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sz="2000" dirty="0" smtClean="0">
                <a:latin typeface="Arial"/>
                <a:cs typeface="Arial"/>
              </a:rPr>
              <a:t>&lt;</a:t>
            </a:r>
            <a:r>
              <a:rPr lang="en-GB" sz="2000" dirty="0">
                <a:latin typeface="Arial"/>
                <a:cs typeface="Arial"/>
              </a:rPr>
              <a:t>IR&gt; is a step in the right </a:t>
            </a:r>
            <a:r>
              <a:rPr lang="en-GB" sz="2000" dirty="0" smtClean="0">
                <a:latin typeface="Arial"/>
                <a:cs typeface="Arial"/>
              </a:rPr>
              <a:t>direction</a:t>
            </a:r>
          </a:p>
          <a:p>
            <a:pPr marL="365760" lvl="0" indent="-256032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endParaRPr lang="en-GB" sz="800" dirty="0">
              <a:latin typeface="Arial"/>
              <a:cs typeface="Arial"/>
            </a:endParaRPr>
          </a:p>
          <a:p>
            <a:pPr marL="365760" lvl="0" indent="-256032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sz="2000" dirty="0" smtClean="0">
                <a:latin typeface="Arial"/>
                <a:cs typeface="Arial"/>
              </a:rPr>
              <a:t>Integrated </a:t>
            </a:r>
            <a:r>
              <a:rPr lang="en-GB" sz="2000" dirty="0">
                <a:latin typeface="Arial"/>
                <a:cs typeface="Arial"/>
              </a:rPr>
              <a:t>thinking is even more important than integrated reporting</a:t>
            </a:r>
          </a:p>
        </p:txBody>
      </p:sp>
    </p:spTree>
    <p:extLst>
      <p:ext uri="{BB962C8B-B14F-4D97-AF65-F5344CB8AC3E}">
        <p14:creationId xmlns:p14="http://schemas.microsoft.com/office/powerpoint/2010/main" val="400207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403648" y="1700213"/>
            <a:ext cx="6662489" cy="3745011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describe the benefits and limitations of traditional reporting</a:t>
            </a:r>
          </a:p>
          <a:p>
            <a:pPr lvl="0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the emergence and relevance of integrated reporting</a:t>
            </a:r>
          </a:p>
          <a:p>
            <a:pPr lvl="0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the obstacles integrated reporting faces</a:t>
            </a:r>
          </a:p>
          <a:p>
            <a:pPr lvl="0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illustrate the characteristics of an integrated report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539552" y="692696"/>
            <a:ext cx="8064896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Learning objectives – chapter 6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3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041440" cy="2592288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Why does reporting matter?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4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53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Reporting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6" name="Tijdelijke aanduiding voor inhoud 7">
            <a:extLst>
              <a:ext uri="{FF2B5EF4-FFF2-40B4-BE49-F238E27FC236}">
                <a16:creationId xmlns:a16="http://schemas.microsoft.com/office/drawing/2014/main" xmlns="" id="{F31AE146-998C-4907-81BB-2D09CF030AE1}"/>
              </a:ext>
            </a:extLst>
          </p:cNvPr>
          <p:cNvSpPr txBox="1">
            <a:spLocks/>
          </p:cNvSpPr>
          <p:nvPr/>
        </p:nvSpPr>
        <p:spPr>
          <a:xfrm>
            <a:off x="6804248" y="2956501"/>
            <a:ext cx="1979712" cy="864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fontAlgn="base"/>
            <a:r>
              <a:rPr lang="en-GB" sz="2000" b="1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Legitimacy?</a:t>
            </a:r>
          </a:p>
          <a:p>
            <a:pPr marL="0" indent="0" fontAlgn="base">
              <a:buNone/>
            </a:pPr>
            <a:endParaRPr lang="en-GB" sz="2000" b="1" dirty="0"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70AF213-6FA1-4B16-8689-E183DD19D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271065"/>
              </p:ext>
            </p:extLst>
          </p:nvPr>
        </p:nvGraphicFramePr>
        <p:xfrm>
          <a:off x="611560" y="105273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xmlns="" id="{94E2A8CE-87D1-42E1-AFE1-17DD4481227C}"/>
              </a:ext>
            </a:extLst>
          </p:cNvPr>
          <p:cNvSpPr txBox="1">
            <a:spLocks/>
          </p:cNvSpPr>
          <p:nvPr/>
        </p:nvSpPr>
        <p:spPr>
          <a:xfrm>
            <a:off x="1187624" y="4900712"/>
            <a:ext cx="1440160" cy="76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2000" b="1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Tangible assets</a:t>
            </a:r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xmlns="" id="{0EE19D98-207C-4C6A-A93B-DB80BCF4DA85}"/>
              </a:ext>
            </a:extLst>
          </p:cNvPr>
          <p:cNvSpPr txBox="1">
            <a:spLocks/>
          </p:cNvSpPr>
          <p:nvPr/>
        </p:nvSpPr>
        <p:spPr>
          <a:xfrm>
            <a:off x="5292080" y="4900712"/>
            <a:ext cx="1440160" cy="76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2000" b="1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Intangible assets</a:t>
            </a:r>
          </a:p>
        </p:txBody>
      </p:sp>
      <p:sp>
        <p:nvSpPr>
          <p:cNvPr id="5" name="Pijl: ingekeept rechts 4">
            <a:extLst>
              <a:ext uri="{FF2B5EF4-FFF2-40B4-BE49-F238E27FC236}">
                <a16:creationId xmlns:a16="http://schemas.microsoft.com/office/drawing/2014/main" xmlns="" id="{9D89BC57-6CE3-43A0-9438-D75926CD6F95}"/>
              </a:ext>
            </a:extLst>
          </p:cNvPr>
          <p:cNvSpPr/>
          <p:nvPr/>
        </p:nvSpPr>
        <p:spPr>
          <a:xfrm>
            <a:off x="2699792" y="5002049"/>
            <a:ext cx="237626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18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Emergence of integrated reporting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6" name="Tijdelijke aanduiding voor inhoud 7">
            <a:extLst>
              <a:ext uri="{FF2B5EF4-FFF2-40B4-BE49-F238E27FC236}">
                <a16:creationId xmlns:a16="http://schemas.microsoft.com/office/drawing/2014/main" xmlns="" id="{3B8EF181-1B0B-4A52-B483-42C82F7456CE}"/>
              </a:ext>
            </a:extLst>
          </p:cNvPr>
          <p:cNvSpPr txBox="1">
            <a:spLocks/>
          </p:cNvSpPr>
          <p:nvPr/>
        </p:nvSpPr>
        <p:spPr>
          <a:xfrm>
            <a:off x="611560" y="1916834"/>
            <a:ext cx="4032448" cy="1171654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cs typeface="Arial"/>
              </a:rPr>
              <a:t>Guiding principles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cs typeface="Arial"/>
              </a:rPr>
              <a:t>Elements of an integrated report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cs typeface="Arial"/>
              </a:rPr>
              <a:t>IIRC, GRI, SASB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cs typeface="Arial"/>
              </a:rPr>
              <a:t>6 capitals</a:t>
            </a:r>
          </a:p>
          <a:p>
            <a:pPr marL="0" indent="0">
              <a:lnSpc>
                <a:spcPct val="120000"/>
              </a:lnSpc>
              <a:buFont typeface="Wingdings 3"/>
              <a:buNone/>
            </a:pP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FFA78AF-FD44-4E46-9C2D-4F5E87D2B0E7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40" y="1808820"/>
            <a:ext cx="4032447" cy="349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98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7 guiding principles of &lt;IR&gt;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121F7AD1-E878-406B-A13D-9CF554C9C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453004"/>
              </p:ext>
            </p:extLst>
          </p:nvPr>
        </p:nvGraphicFramePr>
        <p:xfrm>
          <a:off x="2195736" y="1268761"/>
          <a:ext cx="43924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99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8 elements of an integrated report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292E678-8C83-41E2-A284-B8A005823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545083"/>
              </p:ext>
            </p:extLst>
          </p:nvPr>
        </p:nvGraphicFramePr>
        <p:xfrm>
          <a:off x="0" y="1196752"/>
          <a:ext cx="9144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21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Example of &lt;IR&gt; in practice: Novozymes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99506319-586C-4556-8091-71544BB6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8244408" cy="48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2350</TotalTime>
  <Words>876</Words>
  <Application>Microsoft Macintosh PowerPoint</Application>
  <PresentationFormat>Diavoorstelling (4:3)</PresentationFormat>
  <Paragraphs>323</Paragraphs>
  <Slides>22</Slides>
  <Notes>21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Concourse</vt:lpstr>
      <vt:lpstr>Document</vt:lpstr>
      <vt:lpstr>PowerPoint-presentatie</vt:lpstr>
      <vt:lpstr>PowerPoint-presentatie</vt:lpstr>
      <vt:lpstr>PowerPoint-presentatie</vt:lpstr>
      <vt:lpstr>Why does reporting matter?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Finance, Banking and Insurance  2012/2013</dc:title>
  <dc:creator>LvE</dc:creator>
  <cp:lastModifiedBy>Dirk Schoenmaker</cp:lastModifiedBy>
  <cp:revision>212</cp:revision>
  <cp:lastPrinted>2018-01-23T08:19:40Z</cp:lastPrinted>
  <dcterms:created xsi:type="dcterms:W3CDTF">2012-08-21T18:04:52Z</dcterms:created>
  <dcterms:modified xsi:type="dcterms:W3CDTF">2019-01-25T22:06:41Z</dcterms:modified>
</cp:coreProperties>
</file>