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1"/>
  </p:notesMasterIdLst>
  <p:handoutMasterIdLst>
    <p:handoutMasterId r:id="rId22"/>
  </p:handoutMasterIdLst>
  <p:sldIdLst>
    <p:sldId id="419" r:id="rId2"/>
    <p:sldId id="387" r:id="rId3"/>
    <p:sldId id="385" r:id="rId4"/>
    <p:sldId id="486" r:id="rId5"/>
    <p:sldId id="530" r:id="rId6"/>
    <p:sldId id="532" r:id="rId7"/>
    <p:sldId id="531" r:id="rId8"/>
    <p:sldId id="533" r:id="rId9"/>
    <p:sldId id="537" r:id="rId10"/>
    <p:sldId id="538" r:id="rId11"/>
    <p:sldId id="535" r:id="rId12"/>
    <p:sldId id="539" r:id="rId13"/>
    <p:sldId id="525" r:id="rId14"/>
    <p:sldId id="540" r:id="rId15"/>
    <p:sldId id="541" r:id="rId16"/>
    <p:sldId id="542" r:id="rId17"/>
    <p:sldId id="543" r:id="rId18"/>
    <p:sldId id="545" r:id="rId19"/>
    <p:sldId id="509" r:id="rId2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DEB"/>
    <a:srgbClr val="1F2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5C3A8-E825-444D-A100-CC99AEB11415}" v="2242" dt="2019-01-10T22:27:11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7" d="100"/>
          <a:sy n="127" d="100"/>
        </p:scale>
        <p:origin x="-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28" Type="http://schemas.microsoft.com/office/2016/11/relationships/changesInfo" Target="changesInfos/changesInfo1.xml"/><Relationship Id="rId29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2805C3A8-E825-444D-A100-CC99AEB11415}"/>
    <pc:docChg chg="undo redo custSel addSld delSld modSld sldOrd">
      <pc:chgData name="willem schramade" userId="8769ce5b2673993a" providerId="LiveId" clId="{2805C3A8-E825-444D-A100-CC99AEB11415}" dt="2019-01-10T22:27:11.596" v="7201" actId="207"/>
      <pc:docMkLst>
        <pc:docMk/>
      </pc:docMkLst>
      <pc:sldChg chg="modSp">
        <pc:chgData name="willem schramade" userId="8769ce5b2673993a" providerId="LiveId" clId="{2805C3A8-E825-444D-A100-CC99AEB11415}" dt="2019-01-05T10:16:44.002" v="1100" actId="1035"/>
        <pc:sldMkLst>
          <pc:docMk/>
          <pc:sldMk cId="460232232" sldId="385"/>
        </pc:sldMkLst>
        <pc:spChg chg="mod">
          <ac:chgData name="willem schramade" userId="8769ce5b2673993a" providerId="LiveId" clId="{2805C3A8-E825-444D-A100-CC99AEB11415}" dt="2019-01-05T10:14:38.601" v="1083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5T10:16:44.002" v="1100" actId="1035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10.195" v="1079" actId="113"/>
        <pc:sldMkLst>
          <pc:docMk/>
          <pc:sldMk cId="4086504624" sldId="387"/>
        </pc:sldMkLst>
        <pc:spChg chg="mod">
          <ac:chgData name="willem schramade" userId="8769ce5b2673993a" providerId="LiveId" clId="{2805C3A8-E825-444D-A100-CC99AEB11415}" dt="2019-01-05T10:14:10.195" v="1079" actId="113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4T19:56:16.271" v="0" actId="113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28.660" v="1082" actId="20577"/>
        <pc:sldMkLst>
          <pc:docMk/>
          <pc:sldMk cId="904944855" sldId="419"/>
        </pc:sldMkLst>
        <pc:spChg chg="mod">
          <ac:chgData name="willem schramade" userId="8769ce5b2673993a" providerId="LiveId" clId="{2805C3A8-E825-444D-A100-CC99AEB11415}" dt="2019-01-05T10:14:28.660" v="1082" actId="20577"/>
          <ac:spMkLst>
            <pc:docMk/>
            <pc:sldMk cId="904944855" sldId="419"/>
            <ac:spMk id="7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7:10.762" v="1137" actId="20577"/>
        <pc:sldMkLst>
          <pc:docMk/>
          <pc:sldMk cId="1962530794" sldId="486"/>
        </pc:sldMkLst>
        <pc:spChg chg="mod">
          <ac:chgData name="willem schramade" userId="8769ce5b2673993a" providerId="LiveId" clId="{2805C3A8-E825-444D-A100-CC99AEB11415}" dt="2019-01-05T10:17:10.762" v="1137" actId="20577"/>
          <ac:spMkLst>
            <pc:docMk/>
            <pc:sldMk cId="1962530794" sldId="486"/>
            <ac:spMk id="23" creationId="{00000000-0000-0000-0000-000000000000}"/>
          </ac:spMkLst>
        </pc:spChg>
      </pc:sldChg>
      <pc:sldChg chg="addSp modSp add">
        <pc:chgData name="willem schramade" userId="8769ce5b2673993a" providerId="LiveId" clId="{2805C3A8-E825-444D-A100-CC99AEB11415}" dt="2019-01-10T22:27:11.596" v="7201" actId="207"/>
        <pc:sldMkLst>
          <pc:docMk/>
          <pc:sldMk cId="4002077185" sldId="509"/>
        </pc:sldMkLst>
        <pc:spChg chg="add mod">
          <ac:chgData name="willem schramade" userId="8769ce5b2673993a" providerId="LiveId" clId="{2805C3A8-E825-444D-A100-CC99AEB11415}" dt="2019-01-10T22:27:11.596" v="7201" actId="207"/>
          <ac:spMkLst>
            <pc:docMk/>
            <pc:sldMk cId="4002077185" sldId="509"/>
            <ac:spMk id="5" creationId="{8FF37B99-829D-46E0-8AC2-6D224A4E2282}"/>
          </ac:spMkLst>
        </pc:spChg>
        <pc:spChg chg="mod">
          <ac:chgData name="willem schramade" userId="8769ce5b2673993a" providerId="LiveId" clId="{2805C3A8-E825-444D-A100-CC99AEB11415}" dt="2019-01-05T15:41:15.286" v="4757" actId="20577"/>
          <ac:spMkLst>
            <pc:docMk/>
            <pc:sldMk cId="4002077185" sldId="509"/>
            <ac:spMk id="7" creationId="{00000000-0000-0000-0000-000000000000}"/>
          </ac:spMkLst>
        </pc:spChg>
      </pc:sldChg>
      <pc:sldChg chg="addSp delSp modSp add ord delAnim modAnim">
        <pc:chgData name="willem schramade" userId="8769ce5b2673993a" providerId="LiveId" clId="{2805C3A8-E825-444D-A100-CC99AEB11415}" dt="2019-01-10T20:21:36.631" v="5782"/>
        <pc:sldMkLst>
          <pc:docMk/>
          <pc:sldMk cId="3075770110" sldId="525"/>
        </pc:sldMkLst>
        <pc:spChg chg="add mod">
          <ac:chgData name="willem schramade" userId="8769ce5b2673993a" providerId="LiveId" clId="{2805C3A8-E825-444D-A100-CC99AEB11415}" dt="2019-01-10T20:20:58.142" v="5770" actId="1076"/>
          <ac:spMkLst>
            <pc:docMk/>
            <pc:sldMk cId="3075770110" sldId="525"/>
            <ac:spMk id="4" creationId="{93516348-FC78-4675-88A8-35C55BB32250}"/>
          </ac:spMkLst>
        </pc:spChg>
        <pc:spChg chg="add del mod">
          <ac:chgData name="willem schramade" userId="8769ce5b2673993a" providerId="LiveId" clId="{2805C3A8-E825-444D-A100-CC99AEB11415}" dt="2019-01-10T20:18:09.046" v="5730" actId="478"/>
          <ac:spMkLst>
            <pc:docMk/>
            <pc:sldMk cId="3075770110" sldId="525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5:30:52.694" v="4433" actId="20577"/>
          <ac:spMkLst>
            <pc:docMk/>
            <pc:sldMk cId="3075770110" sldId="525"/>
            <ac:spMk id="7" creationId="{00000000-0000-0000-0000-000000000000}"/>
          </ac:spMkLst>
        </pc:spChg>
        <pc:spChg chg="add mod">
          <ac:chgData name="willem schramade" userId="8769ce5b2673993a" providerId="LiveId" clId="{2805C3A8-E825-444D-A100-CC99AEB11415}" dt="2019-01-10T20:21:26.029" v="5781" actId="20577"/>
          <ac:spMkLst>
            <pc:docMk/>
            <pc:sldMk cId="3075770110" sldId="525"/>
            <ac:spMk id="8" creationId="{54388122-6B08-4C24-BF5B-5365EE4CEF40}"/>
          </ac:spMkLst>
        </pc:spChg>
        <pc:spChg chg="add del mod">
          <ac:chgData name="willem schramade" userId="8769ce5b2673993a" providerId="LiveId" clId="{2805C3A8-E825-444D-A100-CC99AEB11415}" dt="2019-01-05T15:30:10.770" v="4422" actId="478"/>
          <ac:spMkLst>
            <pc:docMk/>
            <pc:sldMk cId="3075770110" sldId="525"/>
            <ac:spMk id="9" creationId="{D06A61C8-C62C-4A07-9638-25840A7E741A}"/>
          </ac:spMkLst>
        </pc:spChg>
        <pc:spChg chg="add del mod">
          <ac:chgData name="willem schramade" userId="8769ce5b2673993a" providerId="LiveId" clId="{2805C3A8-E825-444D-A100-CC99AEB11415}" dt="2019-01-05T15:30:10.770" v="4422" actId="478"/>
          <ac:spMkLst>
            <pc:docMk/>
            <pc:sldMk cId="3075770110" sldId="525"/>
            <ac:spMk id="10" creationId="{336C506B-8F5C-435C-909A-935392E25BE3}"/>
          </ac:spMkLst>
        </pc:spChg>
        <pc:spChg chg="add del mod">
          <ac:chgData name="willem schramade" userId="8769ce5b2673993a" providerId="LiveId" clId="{2805C3A8-E825-444D-A100-CC99AEB11415}" dt="2019-01-05T15:30:10.770" v="4422" actId="478"/>
          <ac:spMkLst>
            <pc:docMk/>
            <pc:sldMk cId="3075770110" sldId="525"/>
            <ac:spMk id="12" creationId="{6FA14E29-C8B7-47F5-B6F6-3192F7CC8B6B}"/>
          </ac:spMkLst>
        </pc:spChg>
        <pc:graphicFrameChg chg="add mod">
          <ac:chgData name="willem schramade" userId="8769ce5b2673993a" providerId="LiveId" clId="{2805C3A8-E825-444D-A100-CC99AEB11415}" dt="2019-01-10T20:19:21.887" v="5745" actId="20577"/>
          <ac:graphicFrameMkLst>
            <pc:docMk/>
            <pc:sldMk cId="3075770110" sldId="525"/>
            <ac:graphicFrameMk id="3" creationId="{24F6E966-88F4-49DA-9A78-C9AED8DD22B5}"/>
          </ac:graphicFrameMkLst>
        </pc:graphicFrameChg>
        <pc:graphicFrameChg chg="add del mod">
          <ac:chgData name="willem schramade" userId="8769ce5b2673993a" providerId="LiveId" clId="{2805C3A8-E825-444D-A100-CC99AEB11415}" dt="2019-01-05T15:30:10.770" v="4422" actId="478"/>
          <ac:graphicFrameMkLst>
            <pc:docMk/>
            <pc:sldMk cId="3075770110" sldId="525"/>
            <ac:graphicFrameMk id="6" creationId="{E9648633-4C21-4EEA-B5F7-AB5A5E692E95}"/>
          </ac:graphicFrameMkLst>
        </pc:graphicFrameChg>
        <pc:graphicFrameChg chg="add del mod">
          <ac:chgData name="willem schramade" userId="8769ce5b2673993a" providerId="LiveId" clId="{2805C3A8-E825-444D-A100-CC99AEB11415}" dt="2019-01-05T15:30:10.770" v="4422" actId="478"/>
          <ac:graphicFrameMkLst>
            <pc:docMk/>
            <pc:sldMk cId="3075770110" sldId="525"/>
            <ac:graphicFrameMk id="11" creationId="{DEA10F99-61EF-46A0-94CF-35D2471125B8}"/>
          </ac:graphicFrameMkLst>
        </pc:graphicFrameChg>
        <pc:cxnChg chg="add del mod">
          <ac:chgData name="willem schramade" userId="8769ce5b2673993a" providerId="LiveId" clId="{2805C3A8-E825-444D-A100-CC99AEB11415}" dt="2019-01-05T15:30:10.770" v="4422" actId="478"/>
          <ac:cxnSpMkLst>
            <pc:docMk/>
            <pc:sldMk cId="3075770110" sldId="525"/>
            <ac:cxnSpMk id="8" creationId="{1B7857D3-0B3B-427A-BEED-33429A05CC68}"/>
          </ac:cxnSpMkLst>
        </pc:cxnChg>
      </pc:sldChg>
      <pc:sldChg chg="addSp modSp add">
        <pc:chgData name="willem schramade" userId="8769ce5b2673993a" providerId="LiveId" clId="{2805C3A8-E825-444D-A100-CC99AEB11415}" dt="2019-01-05T14:02:45.327" v="1289" actId="790"/>
        <pc:sldMkLst>
          <pc:docMk/>
          <pc:sldMk cId="3552143983" sldId="530"/>
        </pc:sldMkLst>
        <pc:spChg chg="mod">
          <ac:chgData name="willem schramade" userId="8769ce5b2673993a" providerId="LiveId" clId="{2805C3A8-E825-444D-A100-CC99AEB11415}" dt="2019-01-05T14:02:45.327" v="1289" actId="790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0:20:19.774" v="1155" actId="20577"/>
          <ac:spMkLst>
            <pc:docMk/>
            <pc:sldMk cId="3552143983" sldId="530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0:45:56.670" v="1240" actId="14100"/>
          <ac:graphicFrameMkLst>
            <pc:docMk/>
            <pc:sldMk cId="3552143983" sldId="530"/>
            <ac:graphicFrameMk id="3" creationId="{DF7742B4-A753-4853-8C24-063906A628EF}"/>
          </ac:graphicFrameMkLst>
        </pc:graphicFrameChg>
      </pc:sldChg>
      <pc:sldChg chg="addSp delSp modSp add ord">
        <pc:chgData name="willem schramade" userId="8769ce5b2673993a" providerId="LiveId" clId="{2805C3A8-E825-444D-A100-CC99AEB11415}" dt="2019-01-05T14:11:36.658" v="1510" actId="20577"/>
        <pc:sldMkLst>
          <pc:docMk/>
          <pc:sldMk cId="864353881" sldId="531"/>
        </pc:sldMkLst>
        <pc:spChg chg="del mod">
          <ac:chgData name="willem schramade" userId="8769ce5b2673993a" providerId="LiveId" clId="{2805C3A8-E825-444D-A100-CC99AEB11415}" dt="2019-01-05T14:03:33.443" v="1290" actId="478"/>
          <ac:spMkLst>
            <pc:docMk/>
            <pc:sldMk cId="864353881" sldId="531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0:43:14.012" v="1235" actId="20577"/>
          <ac:spMkLst>
            <pc:docMk/>
            <pc:sldMk cId="864353881" sldId="531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4:11:36.658" v="1510" actId="20577"/>
          <ac:graphicFrameMkLst>
            <pc:docMk/>
            <pc:sldMk cId="864353881" sldId="531"/>
            <ac:graphicFrameMk id="3" creationId="{4CEC72B2-34D7-45A1-B503-29EE84BCB021}"/>
          </ac:graphicFrameMkLst>
        </pc:graphicFrameChg>
      </pc:sldChg>
      <pc:sldChg chg="addSp delSp modSp add">
        <pc:chgData name="willem schramade" userId="8769ce5b2673993a" providerId="LiveId" clId="{2805C3A8-E825-444D-A100-CC99AEB11415}" dt="2019-01-10T20:00:09.611" v="5439" actId="478"/>
        <pc:sldMkLst>
          <pc:docMk/>
          <pc:sldMk cId="4021450916" sldId="532"/>
        </pc:sldMkLst>
        <pc:spChg chg="del mod">
          <ac:chgData name="willem schramade" userId="8769ce5b2673993a" providerId="LiveId" clId="{2805C3A8-E825-444D-A100-CC99AEB11415}" dt="2019-01-05T10:49:55.047" v="1283" actId="478"/>
          <ac:spMkLst>
            <pc:docMk/>
            <pc:sldMk cId="4021450916" sldId="532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0:49:50.507" v="1282" actId="207"/>
          <ac:spMkLst>
            <pc:docMk/>
            <pc:sldMk cId="4021450916" sldId="532"/>
            <ac:spMk id="7" creationId="{00000000-0000-0000-0000-000000000000}"/>
          </ac:spMkLst>
        </pc:spChg>
        <pc:graphicFrameChg chg="add mod modGraphic">
          <ac:chgData name="willem schramade" userId="8769ce5b2673993a" providerId="LiveId" clId="{2805C3A8-E825-444D-A100-CC99AEB11415}" dt="2019-01-05T10:50:00.491" v="1284" actId="14100"/>
          <ac:graphicFrameMkLst>
            <pc:docMk/>
            <pc:sldMk cId="4021450916" sldId="532"/>
            <ac:graphicFrameMk id="3" creationId="{26A7928B-F3E8-407E-B373-2241BE8A9A2D}"/>
          </ac:graphicFrameMkLst>
        </pc:graphicFrameChg>
        <pc:picChg chg="add del mod">
          <ac:chgData name="willem schramade" userId="8769ce5b2673993a" providerId="LiveId" clId="{2805C3A8-E825-444D-A100-CC99AEB11415}" dt="2019-01-10T20:00:09.611" v="5439" actId="478"/>
          <ac:picMkLst>
            <pc:docMk/>
            <pc:sldMk cId="4021450916" sldId="532"/>
            <ac:picMk id="4" creationId="{85DB2DB0-BE06-44F5-8877-4C94195A190A}"/>
          </ac:picMkLst>
        </pc:picChg>
      </pc:sldChg>
      <pc:sldChg chg="addSp modSp add modAnim">
        <pc:chgData name="willem schramade" userId="8769ce5b2673993a" providerId="LiveId" clId="{2805C3A8-E825-444D-A100-CC99AEB11415}" dt="2019-01-10T20:29:06.747" v="5976" actId="1037"/>
        <pc:sldMkLst>
          <pc:docMk/>
          <pc:sldMk cId="2923742372" sldId="533"/>
        </pc:sldMkLst>
        <pc:spChg chg="mod">
          <ac:chgData name="willem schramade" userId="8769ce5b2673993a" providerId="LiveId" clId="{2805C3A8-E825-444D-A100-CC99AEB11415}" dt="2019-01-05T14:29:45.231" v="2024" actId="14100"/>
          <ac:spMkLst>
            <pc:docMk/>
            <pc:sldMk cId="2923742372" sldId="533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4:12:42.446" v="1540" actId="20577"/>
          <ac:spMkLst>
            <pc:docMk/>
            <pc:sldMk cId="2923742372" sldId="533"/>
            <ac:spMk id="7" creationId="{00000000-0000-0000-0000-000000000000}"/>
          </ac:spMkLst>
        </pc:spChg>
        <pc:spChg chg="add mod">
          <ac:chgData name="willem schramade" userId="8769ce5b2673993a" providerId="LiveId" clId="{2805C3A8-E825-444D-A100-CC99AEB11415}" dt="2019-01-10T20:29:06.747" v="5976" actId="1037"/>
          <ac:spMkLst>
            <pc:docMk/>
            <pc:sldMk cId="2923742372" sldId="533"/>
            <ac:spMk id="8" creationId="{D3424522-783F-44F5-850E-C64A2CA78235}"/>
          </ac:spMkLst>
        </pc:spChg>
        <pc:graphicFrameChg chg="add mod">
          <ac:chgData name="willem schramade" userId="8769ce5b2673993a" providerId="LiveId" clId="{2805C3A8-E825-444D-A100-CC99AEB11415}" dt="2019-01-10T20:28:52.994" v="5973" actId="1076"/>
          <ac:graphicFrameMkLst>
            <pc:docMk/>
            <pc:sldMk cId="2923742372" sldId="533"/>
            <ac:graphicFrameMk id="3" creationId="{4BB1B6CF-A1D0-44E2-9B91-1DB708E01181}"/>
          </ac:graphicFrameMkLst>
        </pc:graphicFrameChg>
      </pc:sldChg>
      <pc:sldChg chg="addSp modSp add modAnim">
        <pc:chgData name="willem schramade" userId="8769ce5b2673993a" providerId="LiveId" clId="{2805C3A8-E825-444D-A100-CC99AEB11415}" dt="2019-01-10T20:48:35.360" v="6510" actId="207"/>
        <pc:sldMkLst>
          <pc:docMk/>
          <pc:sldMk cId="396831938" sldId="535"/>
        </pc:sldMkLst>
        <pc:spChg chg="add mod">
          <ac:chgData name="willem schramade" userId="8769ce5b2673993a" providerId="LiveId" clId="{2805C3A8-E825-444D-A100-CC99AEB11415}" dt="2019-01-05T15:16:10.989" v="4140" actId="1035"/>
          <ac:spMkLst>
            <pc:docMk/>
            <pc:sldMk cId="396831938" sldId="535"/>
            <ac:spMk id="3" creationId="{E8CD4D9D-B127-449D-AF7F-1D63E96D3603}"/>
          </ac:spMkLst>
        </pc:spChg>
        <pc:spChg chg="mod">
          <ac:chgData name="willem schramade" userId="8769ce5b2673993a" providerId="LiveId" clId="{2805C3A8-E825-444D-A100-CC99AEB11415}" dt="2019-01-10T20:48:35.360" v="6510" actId="207"/>
          <ac:spMkLst>
            <pc:docMk/>
            <pc:sldMk cId="396831938" sldId="535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5:02:25.348" v="3486" actId="20577"/>
          <ac:spMkLst>
            <pc:docMk/>
            <pc:sldMk cId="396831938" sldId="535"/>
            <ac:spMk id="7" creationId="{00000000-0000-0000-0000-000000000000}"/>
          </ac:spMkLst>
        </pc:spChg>
        <pc:spChg chg="add mod">
          <ac:chgData name="willem schramade" userId="8769ce5b2673993a" providerId="LiveId" clId="{2805C3A8-E825-444D-A100-CC99AEB11415}" dt="2019-01-05T15:15:50.246" v="4129" actId="14100"/>
          <ac:spMkLst>
            <pc:docMk/>
            <pc:sldMk cId="396831938" sldId="535"/>
            <ac:spMk id="8" creationId="{EF12DD8C-9CF2-47C3-B2A5-DD45A3C35CFB}"/>
          </ac:spMkLst>
        </pc:spChg>
        <pc:spChg chg="add mod">
          <ac:chgData name="willem schramade" userId="8769ce5b2673993a" providerId="LiveId" clId="{2805C3A8-E825-444D-A100-CC99AEB11415}" dt="2019-01-05T15:16:52.473" v="4149" actId="20577"/>
          <ac:spMkLst>
            <pc:docMk/>
            <pc:sldMk cId="396831938" sldId="535"/>
            <ac:spMk id="9" creationId="{64CD6C1A-7C51-4A6F-A4D6-28A3910F9278}"/>
          </ac:spMkLst>
        </pc:spChg>
        <pc:spChg chg="add mod">
          <ac:chgData name="willem schramade" userId="8769ce5b2673993a" providerId="LiveId" clId="{2805C3A8-E825-444D-A100-CC99AEB11415}" dt="2019-01-05T15:16:27.655" v="4143" actId="122"/>
          <ac:spMkLst>
            <pc:docMk/>
            <pc:sldMk cId="396831938" sldId="535"/>
            <ac:spMk id="10" creationId="{4EC7501D-6135-4BDB-8B0B-547797F29A09}"/>
          </ac:spMkLst>
        </pc:spChg>
        <pc:spChg chg="add mod">
          <ac:chgData name="willem schramade" userId="8769ce5b2673993a" providerId="LiveId" clId="{2805C3A8-E825-444D-A100-CC99AEB11415}" dt="2019-01-05T15:15:54.402" v="4135" actId="1035"/>
          <ac:spMkLst>
            <pc:docMk/>
            <pc:sldMk cId="396831938" sldId="535"/>
            <ac:spMk id="11" creationId="{DC84ECDB-34F7-4346-B696-C2A4337C9C39}"/>
          </ac:spMkLst>
        </pc:spChg>
        <pc:spChg chg="add mod">
          <ac:chgData name="willem schramade" userId="8769ce5b2673993a" providerId="LiveId" clId="{2805C3A8-E825-444D-A100-CC99AEB11415}" dt="2019-01-05T15:15:37.497" v="4127" actId="1035"/>
          <ac:spMkLst>
            <pc:docMk/>
            <pc:sldMk cId="396831938" sldId="535"/>
            <ac:spMk id="12" creationId="{30F59181-0EBF-47AD-9B4B-533D9F49AEAD}"/>
          </ac:spMkLst>
        </pc:spChg>
      </pc:sldChg>
      <pc:sldChg chg="delSp modSp add modAnim">
        <pc:chgData name="willem schramade" userId="8769ce5b2673993a" providerId="LiveId" clId="{2805C3A8-E825-444D-A100-CC99AEB11415}" dt="2019-01-05T15:00:27.194" v="3443" actId="14100"/>
        <pc:sldMkLst>
          <pc:docMk/>
          <pc:sldMk cId="2813752142" sldId="537"/>
        </pc:sldMkLst>
        <pc:spChg chg="mod">
          <ac:chgData name="willem schramade" userId="8769ce5b2673993a" providerId="LiveId" clId="{2805C3A8-E825-444D-A100-CC99AEB11415}" dt="2019-01-05T15:00:27.194" v="3443" actId="14100"/>
          <ac:spMkLst>
            <pc:docMk/>
            <pc:sldMk cId="2813752142" sldId="537"/>
            <ac:spMk id="3" creationId="{CEC3D7C9-C20D-4CD0-9862-8CDECF5DDE41}"/>
          </ac:spMkLst>
        </pc:spChg>
        <pc:spChg chg="del">
          <ac:chgData name="willem schramade" userId="8769ce5b2673993a" providerId="LiveId" clId="{2805C3A8-E825-444D-A100-CC99AEB11415}" dt="2019-01-05T14:58:27.183" v="3409" actId="478"/>
          <ac:spMkLst>
            <pc:docMk/>
            <pc:sldMk cId="2813752142" sldId="537"/>
            <ac:spMk id="6" creationId="{9BF72E75-B50B-4C70-9BB2-C503ECFEABB3}"/>
          </ac:spMkLst>
        </pc:spChg>
        <pc:spChg chg="del">
          <ac:chgData name="willem schramade" userId="8769ce5b2673993a" providerId="LiveId" clId="{2805C3A8-E825-444D-A100-CC99AEB11415}" dt="2019-01-05T14:58:27.183" v="3409" actId="478"/>
          <ac:spMkLst>
            <pc:docMk/>
            <pc:sldMk cId="2813752142" sldId="537"/>
            <ac:spMk id="18" creationId="{87B794E8-CE1D-4A9A-A0C2-8D1BA7B79EE3}"/>
          </ac:spMkLst>
        </pc:spChg>
        <pc:spChg chg="del">
          <ac:chgData name="willem schramade" userId="8769ce5b2673993a" providerId="LiveId" clId="{2805C3A8-E825-444D-A100-CC99AEB11415}" dt="2019-01-05T14:58:27.183" v="3409" actId="478"/>
          <ac:spMkLst>
            <pc:docMk/>
            <pc:sldMk cId="2813752142" sldId="537"/>
            <ac:spMk id="19" creationId="{AF761033-39F2-4233-A0B5-4F932BB1E22A}"/>
          </ac:spMkLst>
        </pc:spChg>
        <pc:spChg chg="del">
          <ac:chgData name="willem schramade" userId="8769ce5b2673993a" providerId="LiveId" clId="{2805C3A8-E825-444D-A100-CC99AEB11415}" dt="2019-01-05T14:58:54.733" v="3420" actId="478"/>
          <ac:spMkLst>
            <pc:docMk/>
            <pc:sldMk cId="2813752142" sldId="537"/>
            <ac:spMk id="21" creationId="{B60E61BA-56C2-4525-B4B8-91BA55890A44}"/>
          </ac:spMkLst>
        </pc:spChg>
        <pc:grpChg chg="del">
          <ac:chgData name="willem schramade" userId="8769ce5b2673993a" providerId="LiveId" clId="{2805C3A8-E825-444D-A100-CC99AEB11415}" dt="2019-01-05T14:58:27.183" v="3409" actId="478"/>
          <ac:grpSpMkLst>
            <pc:docMk/>
            <pc:sldMk cId="2813752142" sldId="537"/>
            <ac:grpSpMk id="22" creationId="{7132ADFC-1B6A-4484-A0A9-DE00DA683704}"/>
          </ac:grpSpMkLst>
        </pc:grpChg>
        <pc:grpChg chg="del">
          <ac:chgData name="willem schramade" userId="8769ce5b2673993a" providerId="LiveId" clId="{2805C3A8-E825-444D-A100-CC99AEB11415}" dt="2019-01-05T14:58:27.183" v="3409" actId="478"/>
          <ac:grpSpMkLst>
            <pc:docMk/>
            <pc:sldMk cId="2813752142" sldId="537"/>
            <ac:grpSpMk id="25" creationId="{59CD253C-F278-4528-989B-616E57E77D8C}"/>
          </ac:grpSpMkLst>
        </pc:grpChg>
        <pc:grpChg chg="del">
          <ac:chgData name="willem schramade" userId="8769ce5b2673993a" providerId="LiveId" clId="{2805C3A8-E825-444D-A100-CC99AEB11415}" dt="2019-01-05T14:58:27.183" v="3409" actId="478"/>
          <ac:grpSpMkLst>
            <pc:docMk/>
            <pc:sldMk cId="2813752142" sldId="537"/>
            <ac:grpSpMk id="28" creationId="{9760CCFA-5C97-4173-9045-DDAD1026CFD7}"/>
          </ac:grpSpMkLst>
        </pc:grpChg>
        <pc:cxnChg chg="del">
          <ac:chgData name="willem schramade" userId="8769ce5b2673993a" providerId="LiveId" clId="{2805C3A8-E825-444D-A100-CC99AEB11415}" dt="2019-01-05T14:58:40.467" v="3415" actId="478"/>
          <ac:cxnSpMkLst>
            <pc:docMk/>
            <pc:sldMk cId="2813752142" sldId="537"/>
            <ac:cxnSpMk id="32" creationId="{FADB8FF4-99C7-4D9B-AEA2-CAA855293984}"/>
          </ac:cxnSpMkLst>
        </pc:cxnChg>
        <pc:cxnChg chg="del">
          <ac:chgData name="willem schramade" userId="8769ce5b2673993a" providerId="LiveId" clId="{2805C3A8-E825-444D-A100-CC99AEB11415}" dt="2019-01-05T14:58:42.194" v="3416" actId="478"/>
          <ac:cxnSpMkLst>
            <pc:docMk/>
            <pc:sldMk cId="2813752142" sldId="537"/>
            <ac:cxnSpMk id="33" creationId="{D91EE055-C685-403C-AB24-8E9218B334B4}"/>
          </ac:cxnSpMkLst>
        </pc:cxnChg>
        <pc:cxnChg chg="del mod">
          <ac:chgData name="willem schramade" userId="8769ce5b2673993a" providerId="LiveId" clId="{2805C3A8-E825-444D-A100-CC99AEB11415}" dt="2019-01-05T14:58:48.302" v="3419" actId="478"/>
          <ac:cxnSpMkLst>
            <pc:docMk/>
            <pc:sldMk cId="2813752142" sldId="537"/>
            <ac:cxnSpMk id="36" creationId="{9E6F3074-24A8-46D8-A28F-62B87B02AF42}"/>
          </ac:cxnSpMkLst>
        </pc:cxnChg>
        <pc:cxnChg chg="del mod">
          <ac:chgData name="willem schramade" userId="8769ce5b2673993a" providerId="LiveId" clId="{2805C3A8-E825-444D-A100-CC99AEB11415}" dt="2019-01-05T14:58:46.286" v="3418" actId="478"/>
          <ac:cxnSpMkLst>
            <pc:docMk/>
            <pc:sldMk cId="2813752142" sldId="537"/>
            <ac:cxnSpMk id="39" creationId="{5BF1AD34-A68B-4D37-ACE8-F504538FA24C}"/>
          </ac:cxnSpMkLst>
        </pc:cxnChg>
        <pc:cxnChg chg="del mod">
          <ac:chgData name="willem schramade" userId="8769ce5b2673993a" providerId="LiveId" clId="{2805C3A8-E825-444D-A100-CC99AEB11415}" dt="2019-01-05T14:58:44.102" v="3417" actId="478"/>
          <ac:cxnSpMkLst>
            <pc:docMk/>
            <pc:sldMk cId="2813752142" sldId="537"/>
            <ac:cxnSpMk id="43" creationId="{9E667DA9-D9E5-4FBF-8ED0-0FC00A264B81}"/>
          </ac:cxnSpMkLst>
        </pc:cxnChg>
        <pc:cxnChg chg="del mod">
          <ac:chgData name="willem schramade" userId="8769ce5b2673993a" providerId="LiveId" clId="{2805C3A8-E825-444D-A100-CC99AEB11415}" dt="2019-01-05T14:58:37.925" v="3414" actId="478"/>
          <ac:cxnSpMkLst>
            <pc:docMk/>
            <pc:sldMk cId="2813752142" sldId="537"/>
            <ac:cxnSpMk id="46" creationId="{16A4B274-55E3-4B2C-93D1-8DA08D7634A4}"/>
          </ac:cxnSpMkLst>
        </pc:cxnChg>
        <pc:cxnChg chg="del mod">
          <ac:chgData name="willem schramade" userId="8769ce5b2673993a" providerId="LiveId" clId="{2805C3A8-E825-444D-A100-CC99AEB11415}" dt="2019-01-05T14:58:34.466" v="3412" actId="478"/>
          <ac:cxnSpMkLst>
            <pc:docMk/>
            <pc:sldMk cId="2813752142" sldId="537"/>
            <ac:cxnSpMk id="49" creationId="{DE93B866-D250-48B7-95F2-B90EEC8F9DDB}"/>
          </ac:cxnSpMkLst>
        </pc:cxnChg>
        <pc:cxnChg chg="del mod">
          <ac:chgData name="willem schramade" userId="8769ce5b2673993a" providerId="LiveId" clId="{2805C3A8-E825-444D-A100-CC99AEB11415}" dt="2019-01-05T14:58:36.285" v="3413" actId="478"/>
          <ac:cxnSpMkLst>
            <pc:docMk/>
            <pc:sldMk cId="2813752142" sldId="537"/>
            <ac:cxnSpMk id="52" creationId="{3CF68AE5-92F4-4FE2-A130-F649E671BFA0}"/>
          </ac:cxnSpMkLst>
        </pc:cxnChg>
        <pc:cxnChg chg="del mod">
          <ac:chgData name="willem schramade" userId="8769ce5b2673993a" providerId="LiveId" clId="{2805C3A8-E825-444D-A100-CC99AEB11415}" dt="2019-01-05T14:58:32.115" v="3411" actId="478"/>
          <ac:cxnSpMkLst>
            <pc:docMk/>
            <pc:sldMk cId="2813752142" sldId="537"/>
            <ac:cxnSpMk id="56" creationId="{DB1C2D21-54FA-4CEA-B48A-77F9F7E41EAF}"/>
          </ac:cxnSpMkLst>
        </pc:cxnChg>
        <pc:cxnChg chg="del mod">
          <ac:chgData name="willem schramade" userId="8769ce5b2673993a" providerId="LiveId" clId="{2805C3A8-E825-444D-A100-CC99AEB11415}" dt="2019-01-05T14:58:27.183" v="3409" actId="478"/>
          <ac:cxnSpMkLst>
            <pc:docMk/>
            <pc:sldMk cId="2813752142" sldId="537"/>
            <ac:cxnSpMk id="59" creationId="{F3009755-EDBF-4152-A9A9-599D32C52F11}"/>
          </ac:cxnSpMkLst>
        </pc:cxnChg>
        <pc:cxnChg chg="del mod">
          <ac:chgData name="willem schramade" userId="8769ce5b2673993a" providerId="LiveId" clId="{2805C3A8-E825-444D-A100-CC99AEB11415}" dt="2019-01-05T14:58:29.989" v="3410" actId="478"/>
          <ac:cxnSpMkLst>
            <pc:docMk/>
            <pc:sldMk cId="2813752142" sldId="537"/>
            <ac:cxnSpMk id="62" creationId="{DA038674-3F0E-4DF0-81B3-F10CEF092E31}"/>
          </ac:cxnSpMkLst>
        </pc:cxnChg>
      </pc:sldChg>
      <pc:sldChg chg="addSp delSp modSp add">
        <pc:chgData name="willem schramade" userId="8769ce5b2673993a" providerId="LiveId" clId="{2805C3A8-E825-444D-A100-CC99AEB11415}" dt="2019-01-10T20:43:06.559" v="6509" actId="1037"/>
        <pc:sldMkLst>
          <pc:docMk/>
          <pc:sldMk cId="1463167544" sldId="538"/>
        </pc:sldMkLst>
        <pc:spChg chg="mod">
          <ac:chgData name="willem schramade" userId="8769ce5b2673993a" providerId="LiveId" clId="{2805C3A8-E825-444D-A100-CC99AEB11415}" dt="2019-01-05T15:00:37.767" v="3448" actId="14100"/>
          <ac:spMkLst>
            <pc:docMk/>
            <pc:sldMk cId="1463167544" sldId="538"/>
            <ac:spMk id="3" creationId="{CEC3D7C9-C20D-4CD0-9862-8CDECF5DDE41}"/>
          </ac:spMkLst>
        </pc:spChg>
        <pc:spChg chg="mod">
          <ac:chgData name="willem schramade" userId="8769ce5b2673993a" providerId="LiveId" clId="{2805C3A8-E825-444D-A100-CC99AEB11415}" dt="2019-01-10T20:43:06.559" v="6509" actId="1037"/>
          <ac:spMkLst>
            <pc:docMk/>
            <pc:sldMk cId="1463167544" sldId="538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5:00:52.155" v="3460" actId="1037"/>
          <ac:spMkLst>
            <pc:docMk/>
            <pc:sldMk cId="1463167544" sldId="538"/>
            <ac:spMk id="21" creationId="{B60E61BA-56C2-4525-B4B8-91BA55890A44}"/>
          </ac:spMkLst>
        </pc:spChg>
        <pc:cxnChg chg="add mod">
          <ac:chgData name="willem schramade" userId="8769ce5b2673993a" providerId="LiveId" clId="{2805C3A8-E825-444D-A100-CC99AEB11415}" dt="2019-01-05T14:59:15.553" v="3424" actId="14100"/>
          <ac:cxnSpMkLst>
            <pc:docMk/>
            <pc:sldMk cId="1463167544" sldId="538"/>
            <ac:cxnSpMk id="37" creationId="{63566613-8460-4BCF-B44E-A7FA4EB79639}"/>
          </ac:cxnSpMkLst>
        </pc:cxnChg>
        <pc:cxnChg chg="add mod">
          <ac:chgData name="willem schramade" userId="8769ce5b2673993a" providerId="LiveId" clId="{2805C3A8-E825-444D-A100-CC99AEB11415}" dt="2019-01-05T14:59:23.417" v="3427" actId="14100"/>
          <ac:cxnSpMkLst>
            <pc:docMk/>
            <pc:sldMk cId="1463167544" sldId="538"/>
            <ac:cxnSpMk id="40" creationId="{6FB1FA93-C360-4169-8F87-52802A34ED21}"/>
          </ac:cxnSpMkLst>
        </pc:cxnChg>
        <pc:cxnChg chg="add del mod">
          <ac:chgData name="willem schramade" userId="8769ce5b2673993a" providerId="LiveId" clId="{2805C3A8-E825-444D-A100-CC99AEB11415}" dt="2019-01-05T14:59:48.995" v="3431" actId="478"/>
          <ac:cxnSpMkLst>
            <pc:docMk/>
            <pc:sldMk cId="1463167544" sldId="538"/>
            <ac:cxnSpMk id="42" creationId="{22B5106B-7587-4560-8CA7-99FE45EE070C}"/>
          </ac:cxnSpMkLst>
        </pc:cxnChg>
      </pc:sldChg>
      <pc:sldChg chg="modSp add">
        <pc:chgData name="willem schramade" userId="8769ce5b2673993a" providerId="LiveId" clId="{2805C3A8-E825-444D-A100-CC99AEB11415}" dt="2019-01-05T15:55:56.522" v="5033" actId="20577"/>
        <pc:sldMkLst>
          <pc:docMk/>
          <pc:sldMk cId="102445636" sldId="539"/>
        </pc:sldMkLst>
        <pc:graphicFrameChg chg="mod">
          <ac:chgData name="willem schramade" userId="8769ce5b2673993a" providerId="LiveId" clId="{2805C3A8-E825-444D-A100-CC99AEB11415}" dt="2019-01-05T15:55:56.522" v="5033" actId="20577"/>
          <ac:graphicFrameMkLst>
            <pc:docMk/>
            <pc:sldMk cId="102445636" sldId="539"/>
            <ac:graphicFrameMk id="8" creationId="{8D223A46-69A8-4174-BEFB-090CDDB30F93}"/>
          </ac:graphicFrameMkLst>
        </pc:graphicFrameChg>
      </pc:sldChg>
      <pc:sldChg chg="addSp modSp add modAnim">
        <pc:chgData name="willem schramade" userId="8769ce5b2673993a" providerId="LiveId" clId="{2805C3A8-E825-444D-A100-CC99AEB11415}" dt="2019-01-10T20:36:36.591" v="6167" actId="1035"/>
        <pc:sldMkLst>
          <pc:docMk/>
          <pc:sldMk cId="29256154" sldId="540"/>
        </pc:sldMkLst>
        <pc:spChg chg="mod ord">
          <ac:chgData name="willem schramade" userId="8769ce5b2673993a" providerId="LiveId" clId="{2805C3A8-E825-444D-A100-CC99AEB11415}" dt="2019-01-10T20:36:09.921" v="6149" actId="1035"/>
          <ac:spMkLst>
            <pc:docMk/>
            <pc:sldMk cId="29256154" sldId="540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5:31:08.796" v="4438" actId="20577"/>
          <ac:spMkLst>
            <pc:docMk/>
            <pc:sldMk cId="29256154" sldId="540"/>
            <ac:spMk id="7" creationId="{00000000-0000-0000-0000-000000000000}"/>
          </ac:spMkLst>
        </pc:spChg>
        <pc:spChg chg="add mod">
          <ac:chgData name="willem schramade" userId="8769ce5b2673993a" providerId="LiveId" clId="{2805C3A8-E825-444D-A100-CC99AEB11415}" dt="2019-01-10T20:36:36.591" v="6167" actId="1035"/>
          <ac:spMkLst>
            <pc:docMk/>
            <pc:sldMk cId="29256154" sldId="540"/>
            <ac:spMk id="8" creationId="{B2F17E26-2287-478E-9844-7654FCD052DE}"/>
          </ac:spMkLst>
        </pc:spChg>
        <pc:picChg chg="add mod">
          <ac:chgData name="willem schramade" userId="8769ce5b2673993a" providerId="LiveId" clId="{2805C3A8-E825-444D-A100-CC99AEB11415}" dt="2019-01-10T20:34:33.351" v="6123" actId="1076"/>
          <ac:picMkLst>
            <pc:docMk/>
            <pc:sldMk cId="29256154" sldId="540"/>
            <ac:picMk id="3" creationId="{C7D6B88E-7C9C-4B68-BEC4-C90D29623131}"/>
          </ac:picMkLst>
        </pc:picChg>
      </pc:sldChg>
      <pc:sldChg chg="addSp modSp add">
        <pc:chgData name="willem schramade" userId="8769ce5b2673993a" providerId="LiveId" clId="{2805C3A8-E825-444D-A100-CC99AEB11415}" dt="2019-01-10T20:41:49.619" v="6442" actId="1037"/>
        <pc:sldMkLst>
          <pc:docMk/>
          <pc:sldMk cId="2025450312" sldId="541"/>
        </pc:sldMkLst>
        <pc:spChg chg="add mod">
          <ac:chgData name="willem schramade" userId="8769ce5b2673993a" providerId="LiveId" clId="{2805C3A8-E825-444D-A100-CC99AEB11415}" dt="2019-01-10T20:41:49.619" v="6442" actId="1037"/>
          <ac:spMkLst>
            <pc:docMk/>
            <pc:sldMk cId="2025450312" sldId="541"/>
            <ac:spMk id="3" creationId="{098ED3FE-3766-4A43-80B3-643D8D583ABD}"/>
          </ac:spMkLst>
        </pc:spChg>
        <pc:spChg chg="mod">
          <ac:chgData name="willem schramade" userId="8769ce5b2673993a" providerId="LiveId" clId="{2805C3A8-E825-444D-A100-CC99AEB11415}" dt="2019-01-10T20:40:13.742" v="6403" actId="207"/>
          <ac:spMkLst>
            <pc:docMk/>
            <pc:sldMk cId="2025450312" sldId="541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5:31:36.773" v="4442" actId="20577"/>
          <ac:spMkLst>
            <pc:docMk/>
            <pc:sldMk cId="2025450312" sldId="541"/>
            <ac:spMk id="7" creationId="{00000000-0000-0000-0000-000000000000}"/>
          </ac:spMkLst>
        </pc:spChg>
        <pc:spChg chg="add mod">
          <ac:chgData name="willem schramade" userId="8769ce5b2673993a" providerId="LiveId" clId="{2805C3A8-E825-444D-A100-CC99AEB11415}" dt="2019-01-10T20:41:37.497" v="6436" actId="1035"/>
          <ac:spMkLst>
            <pc:docMk/>
            <pc:sldMk cId="2025450312" sldId="541"/>
            <ac:spMk id="8" creationId="{473E8B8F-164E-4301-942E-E75FC02222A0}"/>
          </ac:spMkLst>
        </pc:spChg>
        <pc:spChg chg="add mod">
          <ac:chgData name="willem schramade" userId="8769ce5b2673993a" providerId="LiveId" clId="{2805C3A8-E825-444D-A100-CC99AEB11415}" dt="2019-01-10T20:41:37.497" v="6436" actId="1035"/>
          <ac:spMkLst>
            <pc:docMk/>
            <pc:sldMk cId="2025450312" sldId="541"/>
            <ac:spMk id="9" creationId="{AFA026A1-75E4-458C-BF75-142FEB32CFBA}"/>
          </ac:spMkLst>
        </pc:spChg>
        <pc:picChg chg="add mod">
          <ac:chgData name="willem schramade" userId="8769ce5b2673993a" providerId="LiveId" clId="{2805C3A8-E825-444D-A100-CC99AEB11415}" dt="2019-01-10T20:41:21.716" v="6432" actId="692"/>
          <ac:picMkLst>
            <pc:docMk/>
            <pc:sldMk cId="2025450312" sldId="541"/>
            <ac:picMk id="6" creationId="{4F71629C-5C98-4F7D-8750-609B4F3BB65E}"/>
          </ac:picMkLst>
        </pc:picChg>
      </pc:sldChg>
      <pc:sldChg chg="addSp delSp modSp add">
        <pc:chgData name="willem schramade" userId="8769ce5b2673993a" providerId="LiveId" clId="{2805C3A8-E825-444D-A100-CC99AEB11415}" dt="2019-01-10T22:17:20.276" v="7034" actId="1035"/>
        <pc:sldMkLst>
          <pc:docMk/>
          <pc:sldMk cId="2560729633" sldId="542"/>
        </pc:sldMkLst>
        <pc:spChg chg="add del mod">
          <ac:chgData name="willem schramade" userId="8769ce5b2673993a" providerId="LiveId" clId="{2805C3A8-E825-444D-A100-CC99AEB11415}" dt="2019-01-10T22:17:16.236" v="7031" actId="478"/>
          <ac:spMkLst>
            <pc:docMk/>
            <pc:sldMk cId="2560729633" sldId="542"/>
            <ac:spMk id="3" creationId="{E4F03DE6-1551-495A-A1AF-51BC13C3EF90}"/>
          </ac:spMkLst>
        </pc:spChg>
        <pc:spChg chg="add del mod">
          <ac:chgData name="willem schramade" userId="8769ce5b2673993a" providerId="LiveId" clId="{2805C3A8-E825-444D-A100-CC99AEB11415}" dt="2019-01-10T20:52:16.118" v="6553" actId="478"/>
          <ac:spMkLst>
            <pc:docMk/>
            <pc:sldMk cId="2560729633" sldId="542"/>
            <ac:spMk id="4" creationId="{8806AA78-C7A9-47F5-A03C-C2FDDC6FC7F7}"/>
          </ac:spMkLst>
        </pc:spChg>
        <pc:spChg chg="del mod">
          <ac:chgData name="willem schramade" userId="8769ce5b2673993a" providerId="LiveId" clId="{2805C3A8-E825-444D-A100-CC99AEB11415}" dt="2019-01-10T20:52:02.562" v="6550" actId="478"/>
          <ac:spMkLst>
            <pc:docMk/>
            <pc:sldMk cId="2560729633" sldId="542"/>
            <ac:spMk id="5" creationId="{53C17774-365A-4FA7-9CE9-977B0A88D7CD}"/>
          </ac:spMkLst>
        </pc:spChg>
        <pc:spChg chg="add del mod">
          <ac:chgData name="willem schramade" userId="8769ce5b2673993a" providerId="LiveId" clId="{2805C3A8-E825-444D-A100-CC99AEB11415}" dt="2019-01-10T20:51:02.397" v="6540" actId="478"/>
          <ac:spMkLst>
            <pc:docMk/>
            <pc:sldMk cId="2560729633" sldId="542"/>
            <ac:spMk id="6" creationId="{7D9A06BC-5695-4914-809B-ED86F87BCE64}"/>
          </ac:spMkLst>
        </pc:spChg>
        <pc:spChg chg="mod">
          <ac:chgData name="willem schramade" userId="8769ce5b2673993a" providerId="LiveId" clId="{2805C3A8-E825-444D-A100-CC99AEB11415}" dt="2019-01-05T15:32:43.271" v="4451" actId="20577"/>
          <ac:spMkLst>
            <pc:docMk/>
            <pc:sldMk cId="2560729633" sldId="542"/>
            <ac:spMk id="7" creationId="{00000000-0000-0000-0000-000000000000}"/>
          </ac:spMkLst>
        </pc:spChg>
        <pc:spChg chg="add del mod">
          <ac:chgData name="willem schramade" userId="8769ce5b2673993a" providerId="LiveId" clId="{2805C3A8-E825-444D-A100-CC99AEB11415}" dt="2019-01-10T20:52:40.444" v="6561" actId="478"/>
          <ac:spMkLst>
            <pc:docMk/>
            <pc:sldMk cId="2560729633" sldId="542"/>
            <ac:spMk id="12" creationId="{4128194F-331C-42EE-8E5B-D5830883FAAD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3" creationId="{76C0386C-814E-4ED8-9113-A90E5E3A207A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5" creationId="{96DC9C67-B71B-4A24-A432-DFEF0245DFA6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6" creationId="{F8214B19-0CA2-48A3-8212-0B9F43795AC3}"/>
          </ac:spMkLst>
        </pc:spChg>
        <pc:cxnChg chg="add del mod">
          <ac:chgData name="willem schramade" userId="8769ce5b2673993a" providerId="LiveId" clId="{2805C3A8-E825-444D-A100-CC99AEB11415}" dt="2019-01-10T20:52:05.559" v="6551" actId="478"/>
          <ac:cxnSpMkLst>
            <pc:docMk/>
            <pc:sldMk cId="2560729633" sldId="542"/>
            <ac:cxnSpMk id="9" creationId="{76FF0A7D-FDC1-4E90-A840-7C9BDE630F02}"/>
          </ac:cxnSpMkLst>
        </pc:cxnChg>
      </pc:sldChg>
      <pc:sldChg chg="addSp delSp modSp add">
        <pc:chgData name="willem schramade" userId="8769ce5b2673993a" providerId="LiveId" clId="{2805C3A8-E825-444D-A100-CC99AEB11415}" dt="2019-01-05T15:40:32.281" v="4749" actId="113"/>
        <pc:sldMkLst>
          <pc:docMk/>
          <pc:sldMk cId="3857016026" sldId="543"/>
        </pc:sldMkLst>
        <pc:spChg chg="del">
          <ac:chgData name="willem schramade" userId="8769ce5b2673993a" providerId="LiveId" clId="{2805C3A8-E825-444D-A100-CC99AEB11415}" dt="2019-01-05T15:38:27.484" v="4713" actId="478"/>
          <ac:spMkLst>
            <pc:docMk/>
            <pc:sldMk cId="3857016026" sldId="543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5:33:31.200" v="4454" actId="20577"/>
          <ac:spMkLst>
            <pc:docMk/>
            <pc:sldMk cId="3857016026" sldId="543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5:40:32.281" v="4749" actId="113"/>
          <ac:graphicFrameMkLst>
            <pc:docMk/>
            <pc:sldMk cId="3857016026" sldId="543"/>
            <ac:graphicFrameMk id="3" creationId="{67AA7803-B04C-4F45-B5FD-13978F97399B}"/>
          </ac:graphicFrameMkLst>
        </pc:graphicFrameChg>
      </pc:sldChg>
      <pc:sldChg chg="addSp delSp modSp add del">
        <pc:chgData name="willem schramade" userId="8769ce5b2673993a" providerId="LiveId" clId="{2805C3A8-E825-444D-A100-CC99AEB11415}" dt="2019-01-10T22:23:42.984" v="7035" actId="2696"/>
        <pc:sldMkLst>
          <pc:docMk/>
          <pc:sldMk cId="3038688676" sldId="544"/>
        </pc:sldMkLst>
        <pc:spChg chg="add mod">
          <ac:chgData name="willem schramade" userId="8769ce5b2673993a" providerId="LiveId" clId="{2805C3A8-E825-444D-A100-CC99AEB11415}" dt="2019-01-08T22:54:53.758" v="5437" actId="20577"/>
          <ac:spMkLst>
            <pc:docMk/>
            <pc:sldMk cId="3038688676" sldId="544"/>
            <ac:spMk id="3" creationId="{C8FBA7BB-EB6D-4AF2-BF0E-7A3AF69D5E35}"/>
          </ac:spMkLst>
        </pc:spChg>
        <pc:spChg chg="del">
          <ac:chgData name="willem schramade" userId="8769ce5b2673993a" providerId="LiveId" clId="{2805C3A8-E825-444D-A100-CC99AEB11415}" dt="2019-01-05T15:56:25.533" v="5060" actId="478"/>
          <ac:spMkLst>
            <pc:docMk/>
            <pc:sldMk cId="3038688676" sldId="544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6:02:28.732" v="5197" actId="13926"/>
          <ac:spMkLst>
            <pc:docMk/>
            <pc:sldMk cId="3038688676" sldId="544"/>
            <ac:spMk id="7" creationId="{00000000-0000-0000-0000-000000000000}"/>
          </ac:spMkLst>
        </pc:spChg>
        <pc:spChg chg="add del">
          <ac:chgData name="willem schramade" userId="8769ce5b2673993a" providerId="LiveId" clId="{2805C3A8-E825-444D-A100-CC99AEB11415}" dt="2019-01-05T15:57:15.174" v="5062"/>
          <ac:spMkLst>
            <pc:docMk/>
            <pc:sldMk cId="3038688676" sldId="544"/>
            <ac:spMk id="9" creationId="{C197A593-3123-4B90-8413-87189B0B47FC}"/>
          </ac:spMkLst>
        </pc:spChg>
        <pc:spChg chg="add del">
          <ac:chgData name="willem schramade" userId="8769ce5b2673993a" providerId="LiveId" clId="{2805C3A8-E825-444D-A100-CC99AEB11415}" dt="2019-01-05T15:57:15.174" v="5062"/>
          <ac:spMkLst>
            <pc:docMk/>
            <pc:sldMk cId="3038688676" sldId="544"/>
            <ac:spMk id="13" creationId="{CBAB8562-7B4C-403F-86BF-92616DCF2525}"/>
          </ac:spMkLst>
        </pc:spChg>
        <pc:spChg chg="add del">
          <ac:chgData name="willem schramade" userId="8769ce5b2673993a" providerId="LiveId" clId="{2805C3A8-E825-444D-A100-CC99AEB11415}" dt="2019-01-05T15:57:15.174" v="5062"/>
          <ac:spMkLst>
            <pc:docMk/>
            <pc:sldMk cId="3038688676" sldId="544"/>
            <ac:spMk id="15" creationId="{DBBE22A6-2B74-48AB-A7C0-A5719B712123}"/>
          </ac:spMkLst>
        </pc:spChg>
        <pc:spChg chg="add del">
          <ac:chgData name="willem schramade" userId="8769ce5b2673993a" providerId="LiveId" clId="{2805C3A8-E825-444D-A100-CC99AEB11415}" dt="2019-01-05T15:57:15.174" v="5062"/>
          <ac:spMkLst>
            <pc:docMk/>
            <pc:sldMk cId="3038688676" sldId="544"/>
            <ac:spMk id="16" creationId="{1ABA8A77-E188-4ADA-AAA5-270B563D231A}"/>
          </ac:spMkLst>
        </pc:spChg>
        <pc:graphicFrameChg chg="add del">
          <ac:chgData name="willem schramade" userId="8769ce5b2673993a" providerId="LiveId" clId="{2805C3A8-E825-444D-A100-CC99AEB11415}" dt="2019-01-05T15:57:15.174" v="5062"/>
          <ac:graphicFrameMkLst>
            <pc:docMk/>
            <pc:sldMk cId="3038688676" sldId="544"/>
            <ac:graphicFrameMk id="3" creationId="{7EB87CEE-B1AD-40F8-9FE3-63B5321EBE5F}"/>
          </ac:graphicFrameMkLst>
        </pc:graphicFrameChg>
        <pc:graphicFrameChg chg="add del">
          <ac:chgData name="willem schramade" userId="8769ce5b2673993a" providerId="LiveId" clId="{2805C3A8-E825-444D-A100-CC99AEB11415}" dt="2019-01-05T15:57:15.174" v="5062"/>
          <ac:graphicFrameMkLst>
            <pc:docMk/>
            <pc:sldMk cId="3038688676" sldId="544"/>
            <ac:graphicFrameMk id="4" creationId="{F67A6401-8C98-42AD-BD89-D28C43440EF5}"/>
          </ac:graphicFrameMkLst>
        </pc:graphicFrameChg>
        <pc:graphicFrameChg chg="add del">
          <ac:chgData name="willem schramade" userId="8769ce5b2673993a" providerId="LiveId" clId="{2805C3A8-E825-444D-A100-CC99AEB11415}" dt="2019-01-05T15:57:15.174" v="5062"/>
          <ac:graphicFrameMkLst>
            <pc:docMk/>
            <pc:sldMk cId="3038688676" sldId="544"/>
            <ac:graphicFrameMk id="6" creationId="{47572682-6794-49B5-B09D-93388558D7E1}"/>
          </ac:graphicFrameMkLst>
        </pc:graphicFrameChg>
        <pc:graphicFrameChg chg="add del">
          <ac:chgData name="willem schramade" userId="8769ce5b2673993a" providerId="LiveId" clId="{2805C3A8-E825-444D-A100-CC99AEB11415}" dt="2019-01-05T15:57:15.174" v="5062"/>
          <ac:graphicFrameMkLst>
            <pc:docMk/>
            <pc:sldMk cId="3038688676" sldId="544"/>
            <ac:graphicFrameMk id="8" creationId="{45CB4B2A-7A1C-4CF0-8319-2AF71CE109AE}"/>
          </ac:graphicFrameMkLst>
        </pc:graphicFrameChg>
        <pc:graphicFrameChg chg="add mod modGraphic">
          <ac:chgData name="willem schramade" userId="8769ce5b2673993a" providerId="LiveId" clId="{2805C3A8-E825-444D-A100-CC99AEB11415}" dt="2019-01-08T22:53:15.243" v="5248" actId="1076"/>
          <ac:graphicFrameMkLst>
            <pc:docMk/>
            <pc:sldMk cId="3038688676" sldId="544"/>
            <ac:graphicFrameMk id="17" creationId="{391E6F3D-E21C-4CA5-904A-7ABDD3EA57BB}"/>
          </ac:graphicFrameMkLst>
        </pc:graphicFrameChg>
        <pc:graphicFrameChg chg="add del mod modGraphic">
          <ac:chgData name="willem schramade" userId="8769ce5b2673993a" providerId="LiveId" clId="{2805C3A8-E825-444D-A100-CC99AEB11415}" dt="2019-01-08T22:53:20.097" v="5249" actId="478"/>
          <ac:graphicFrameMkLst>
            <pc:docMk/>
            <pc:sldMk cId="3038688676" sldId="544"/>
            <ac:graphicFrameMk id="19" creationId="{27B37820-13D2-4357-A924-B67B7AAB3354}"/>
          </ac:graphicFrameMkLst>
        </pc:graphicFrameChg>
        <pc:graphicFrameChg chg="add mod modGraphic">
          <ac:chgData name="willem schramade" userId="8769ce5b2673993a" providerId="LiveId" clId="{2805C3A8-E825-444D-A100-CC99AEB11415}" dt="2019-01-05T16:01:50.302" v="5189" actId="14734"/>
          <ac:graphicFrameMkLst>
            <pc:docMk/>
            <pc:sldMk cId="3038688676" sldId="544"/>
            <ac:graphicFrameMk id="21" creationId="{3E12E416-CBD1-49F9-BD09-EBEA6DB915E7}"/>
          </ac:graphicFrameMkLst>
        </pc:graphicFrameChg>
        <pc:graphicFrameChg chg="add mod modGraphic">
          <ac:chgData name="willem schramade" userId="8769ce5b2673993a" providerId="LiveId" clId="{2805C3A8-E825-444D-A100-CC99AEB11415}" dt="2019-01-05T16:02:23.618" v="5196" actId="1076"/>
          <ac:graphicFrameMkLst>
            <pc:docMk/>
            <pc:sldMk cId="3038688676" sldId="544"/>
            <ac:graphicFrameMk id="23" creationId="{952F450E-CFE0-46D0-AC0A-60EDF7E88B87}"/>
          </ac:graphicFrameMkLst>
        </pc:graphicFrameChg>
        <pc:cxnChg chg="add del">
          <ac:chgData name="willem schramade" userId="8769ce5b2673993a" providerId="LiveId" clId="{2805C3A8-E825-444D-A100-CC99AEB11415}" dt="2019-01-05T15:57:15.174" v="5062"/>
          <ac:cxnSpMkLst>
            <pc:docMk/>
            <pc:sldMk cId="3038688676" sldId="544"/>
            <ac:cxnSpMk id="10" creationId="{94AFC442-F593-476E-81CA-5A752644EA7B}"/>
          </ac:cxnSpMkLst>
        </pc:cxnChg>
        <pc:cxnChg chg="add del">
          <ac:chgData name="willem schramade" userId="8769ce5b2673993a" providerId="LiveId" clId="{2805C3A8-E825-444D-A100-CC99AEB11415}" dt="2019-01-05T15:57:15.174" v="5062"/>
          <ac:cxnSpMkLst>
            <pc:docMk/>
            <pc:sldMk cId="3038688676" sldId="544"/>
            <ac:cxnSpMk id="11" creationId="{CA55235E-769C-4F9A-A03F-166E8A9EA1CC}"/>
          </ac:cxnSpMkLst>
        </pc:cxnChg>
        <pc:cxnChg chg="add del">
          <ac:chgData name="willem schramade" userId="8769ce5b2673993a" providerId="LiveId" clId="{2805C3A8-E825-444D-A100-CC99AEB11415}" dt="2019-01-05T15:57:15.174" v="5062"/>
          <ac:cxnSpMkLst>
            <pc:docMk/>
            <pc:sldMk cId="3038688676" sldId="544"/>
            <ac:cxnSpMk id="12" creationId="{3687EDC9-75D2-40DA-BD74-206EBC345490}"/>
          </ac:cxnSpMkLst>
        </pc:cxnChg>
        <pc:cxnChg chg="add del mod">
          <ac:chgData name="willem schramade" userId="8769ce5b2673993a" providerId="LiveId" clId="{2805C3A8-E825-444D-A100-CC99AEB11415}" dt="2019-01-08T22:53:22.036" v="5250" actId="478"/>
          <ac:cxnSpMkLst>
            <pc:docMk/>
            <pc:sldMk cId="3038688676" sldId="544"/>
            <ac:cxnSpMk id="18" creationId="{E5EC2064-B98C-482A-A67F-BBFDA9ED94B3}"/>
          </ac:cxnSpMkLst>
        </pc:cxnChg>
        <pc:cxnChg chg="add del mod">
          <ac:chgData name="willem schramade" userId="8769ce5b2673993a" providerId="LiveId" clId="{2805C3A8-E825-444D-A100-CC99AEB11415}" dt="2019-01-08T22:53:27.240" v="5251" actId="478"/>
          <ac:cxnSpMkLst>
            <pc:docMk/>
            <pc:sldMk cId="3038688676" sldId="544"/>
            <ac:cxnSpMk id="20" creationId="{14B40453-F4A2-42F4-99A1-80DDBA3519D5}"/>
          </ac:cxnSpMkLst>
        </pc:cxnChg>
        <pc:cxnChg chg="add del mod">
          <ac:chgData name="willem schramade" userId="8769ce5b2673993a" providerId="LiveId" clId="{2805C3A8-E825-444D-A100-CC99AEB11415}" dt="2019-01-05T16:02:34.955" v="5198" actId="478"/>
          <ac:cxnSpMkLst>
            <pc:docMk/>
            <pc:sldMk cId="3038688676" sldId="544"/>
            <ac:cxnSpMk id="22" creationId="{E649EF6E-A9E8-4530-8EDF-7A40C2EFE7DD}"/>
          </ac:cxnSpMkLst>
        </pc:cxnChg>
      </pc:sldChg>
      <pc:sldChg chg="addSp delSp modSp add">
        <pc:chgData name="willem schramade" userId="8769ce5b2673993a" providerId="LiveId" clId="{2805C3A8-E825-444D-A100-CC99AEB11415}" dt="2019-01-10T22:23:48.261" v="7036" actId="478"/>
        <pc:sldMkLst>
          <pc:docMk/>
          <pc:sldMk cId="755648856" sldId="545"/>
        </pc:sldMkLst>
        <pc:spChg chg="add del mod">
          <ac:chgData name="willem schramade" userId="8769ce5b2673993a" providerId="LiveId" clId="{2805C3A8-E825-444D-A100-CC99AEB11415}" dt="2019-01-10T22:23:48.261" v="7036" actId="478"/>
          <ac:spMkLst>
            <pc:docMk/>
            <pc:sldMk cId="755648856" sldId="545"/>
            <ac:spMk id="3" creationId="{1D720227-3AAB-4A0C-A444-18C822ABC8DD}"/>
          </ac:spMkLst>
        </pc:spChg>
        <pc:spChg chg="del">
          <ac:chgData name="willem schramade" userId="8769ce5b2673993a" providerId="LiveId" clId="{2805C3A8-E825-444D-A100-CC99AEB11415}" dt="2019-01-05T16:02:58.703" v="5200" actId="478"/>
          <ac:spMkLst>
            <pc:docMk/>
            <pc:sldMk cId="755648856" sldId="545"/>
            <ac:spMk id="5" creationId="{53C17774-365A-4FA7-9CE9-977B0A88D7CD}"/>
          </ac:spMkLst>
        </pc:spChg>
        <pc:graphicFrameChg chg="add mod">
          <ac:chgData name="willem schramade" userId="8769ce5b2673993a" providerId="LiveId" clId="{2805C3A8-E825-444D-A100-CC99AEB11415}" dt="2019-01-05T16:04:20.769" v="5211" actId="255"/>
          <ac:graphicFrameMkLst>
            <pc:docMk/>
            <pc:sldMk cId="755648856" sldId="545"/>
            <ac:graphicFrameMk id="6" creationId="{D25D9D03-AD11-428B-A336-D5B2C461025A}"/>
          </ac:graphicFrameMkLst>
        </pc:graphicFrameChg>
      </pc:sldChg>
    </pc:docChg>
  </pc:docChgLst>
  <pc:docChgLst>
    <pc:chgData name="willem schramade" userId="8769ce5b2673993a" providerId="LiveId" clId="{83256CD7-4470-484E-B2D3-9B1AD0D62CC4}"/>
    <pc:docChg chg="undo custSel addSld delSld modSld">
      <pc:chgData name="willem schramade" userId="8769ce5b2673993a" providerId="LiveId" clId="{83256CD7-4470-484E-B2D3-9B1AD0D62CC4}" dt="2019-01-03T15:03:10.571" v="1193" actId="2696"/>
      <pc:docMkLst>
        <pc:docMk/>
      </pc:docMkLst>
      <pc:sldChg chg="modSp">
        <pc:chgData name="willem schramade" userId="8769ce5b2673993a" providerId="LiveId" clId="{83256CD7-4470-484E-B2D3-9B1AD0D62CC4}" dt="2019-01-03T14:01:35.664" v="229" actId="14100"/>
        <pc:sldMkLst>
          <pc:docMk/>
          <pc:sldMk cId="460232232" sldId="385"/>
        </pc:sldMkLst>
        <pc:spChg chg="mod">
          <ac:chgData name="willem schramade" userId="8769ce5b2673993a" providerId="LiveId" clId="{83256CD7-4470-484E-B2D3-9B1AD0D62CC4}" dt="2019-01-03T13:57:33.180" v="14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4:01:35.664" v="229" actId="14100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6:37.379" v="140" actId="11"/>
        <pc:sldMkLst>
          <pc:docMk/>
          <pc:sldMk cId="4086504624" sldId="387"/>
        </pc:sldMkLst>
        <pc:spChg chg="mod">
          <ac:chgData name="willem schramade" userId="8769ce5b2673993a" providerId="LiveId" clId="{83256CD7-4470-484E-B2D3-9B1AD0D62CC4}" dt="2019-01-03T13:56:37.379" v="140" actId="11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5:16.945" v="106" actId="20577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3:48.174" v="47" actId="20577"/>
        <pc:sldMkLst>
          <pc:docMk/>
          <pc:sldMk cId="904944855" sldId="419"/>
        </pc:sldMkLst>
        <pc:spChg chg="mod">
          <ac:chgData name="willem schramade" userId="8769ce5b2673993a" providerId="LiveId" clId="{83256CD7-4470-484E-B2D3-9B1AD0D62CC4}" dt="2019-01-03T13:53:30.520" v="22" actId="14100"/>
          <ac:spMkLst>
            <pc:docMk/>
            <pc:sldMk cId="904944855" sldId="419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3:48.174" v="47" actId="20577"/>
          <ac:spMkLst>
            <pc:docMk/>
            <pc:sldMk cId="904944855" sldId="419"/>
            <ac:spMk id="8" creationId="{00000000-0000-0000-0000-000000000000}"/>
          </ac:spMkLst>
        </pc:spChg>
      </pc:sldChg>
      <pc:sldChg chg="modSp add">
        <pc:chgData name="willem schramade" userId="8769ce5b2673993a" providerId="LiveId" clId="{83256CD7-4470-484E-B2D3-9B1AD0D62CC4}" dt="2019-01-03T15:01:08.574" v="1174"/>
        <pc:sldMkLst>
          <pc:docMk/>
          <pc:sldMk cId="1962530794" sldId="486"/>
        </pc:sldMkLst>
        <pc:spChg chg="mod">
          <ac:chgData name="willem schramade" userId="8769ce5b2673993a" providerId="LiveId" clId="{83256CD7-4470-484E-B2D3-9B1AD0D62CC4}" dt="2019-01-03T15:01:08.574" v="1174"/>
          <ac:spMkLst>
            <pc:docMk/>
            <pc:sldMk cId="1962530794" sldId="486"/>
            <ac:spMk id="2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ED2EE-D4A5-46D3-8BBA-2ED1E990E6D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8D64EC23-CE05-46A8-ABC4-EA25CDCD6ACD}">
      <dgm:prSet phldrT="[Tekst]"/>
      <dgm:spPr/>
      <dgm:t>
        <a:bodyPr/>
        <a:lstStyle/>
        <a:p>
          <a:r>
            <a:rPr lang="nl-NL" dirty="0"/>
            <a:t>F</a:t>
          </a:r>
        </a:p>
      </dgm:t>
    </dgm:pt>
    <dgm:pt modelId="{3FF2CE65-5D5B-4311-AD2E-31614B05920B}" type="parTrans" cxnId="{A35D58E0-0042-420D-901F-ABB9C79FBCFB}">
      <dgm:prSet/>
      <dgm:spPr/>
      <dgm:t>
        <a:bodyPr/>
        <a:lstStyle/>
        <a:p>
          <a:endParaRPr lang="nl-NL"/>
        </a:p>
      </dgm:t>
    </dgm:pt>
    <dgm:pt modelId="{3EEF9A35-5EB9-457F-8CC6-71A1C94316D7}" type="sibTrans" cxnId="{A35D58E0-0042-420D-901F-ABB9C79FBCFB}">
      <dgm:prSet/>
      <dgm:spPr/>
      <dgm:t>
        <a:bodyPr/>
        <a:lstStyle/>
        <a:p>
          <a:endParaRPr lang="nl-NL"/>
        </a:p>
      </dgm:t>
    </dgm:pt>
    <dgm:pt modelId="{CD35A474-179A-4537-979F-B9A6658AFBDD}">
      <dgm:prSet phldrT="[Tekst]"/>
      <dgm:spPr/>
      <dgm:t>
        <a:bodyPr/>
        <a:lstStyle/>
        <a:p>
          <a:r>
            <a:rPr lang="nl-NL" dirty="0"/>
            <a:t>S</a:t>
          </a:r>
        </a:p>
      </dgm:t>
    </dgm:pt>
    <dgm:pt modelId="{5E26D6ED-4593-4926-8689-4023621948ED}" type="parTrans" cxnId="{2313AA2E-3BE6-47F8-B0A1-139A95946085}">
      <dgm:prSet/>
      <dgm:spPr/>
      <dgm:t>
        <a:bodyPr/>
        <a:lstStyle/>
        <a:p>
          <a:endParaRPr lang="nl-NL"/>
        </a:p>
      </dgm:t>
    </dgm:pt>
    <dgm:pt modelId="{20B34405-7722-44BE-9877-14BA216C4F6E}" type="sibTrans" cxnId="{2313AA2E-3BE6-47F8-B0A1-139A95946085}">
      <dgm:prSet/>
      <dgm:spPr/>
      <dgm:t>
        <a:bodyPr/>
        <a:lstStyle/>
        <a:p>
          <a:endParaRPr lang="nl-NL"/>
        </a:p>
      </dgm:t>
    </dgm:pt>
    <dgm:pt modelId="{2A98EE67-8C26-4D65-A31E-F04B85A68284}">
      <dgm:prSet phldrT="[Tekst]"/>
      <dgm:spPr/>
      <dgm:t>
        <a:bodyPr/>
        <a:lstStyle/>
        <a:p>
          <a:r>
            <a:rPr lang="nl-NL" dirty="0"/>
            <a:t>IV</a:t>
          </a:r>
        </a:p>
      </dgm:t>
    </dgm:pt>
    <dgm:pt modelId="{DF48A781-C77E-4045-A4AD-9C144E696419}" type="parTrans" cxnId="{AF6F383A-4434-4DC6-A38D-F88EEE74B29A}">
      <dgm:prSet/>
      <dgm:spPr/>
      <dgm:t>
        <a:bodyPr/>
        <a:lstStyle/>
        <a:p>
          <a:endParaRPr lang="nl-NL"/>
        </a:p>
      </dgm:t>
    </dgm:pt>
    <dgm:pt modelId="{6170218E-E541-4B8D-A984-808E38B90DE6}" type="sibTrans" cxnId="{AF6F383A-4434-4DC6-A38D-F88EEE74B29A}">
      <dgm:prSet/>
      <dgm:spPr/>
      <dgm:t>
        <a:bodyPr/>
        <a:lstStyle/>
        <a:p>
          <a:endParaRPr lang="nl-NL"/>
        </a:p>
      </dgm:t>
    </dgm:pt>
    <dgm:pt modelId="{B22BA81B-C033-4DE3-86C2-CE9023CB3E7F}">
      <dgm:prSet phldrT="[Tekst]"/>
      <dgm:spPr/>
      <dgm:t>
        <a:bodyPr/>
        <a:lstStyle/>
        <a:p>
          <a:r>
            <a:rPr lang="nl-NL" dirty="0"/>
            <a:t>E</a:t>
          </a:r>
        </a:p>
      </dgm:t>
    </dgm:pt>
    <dgm:pt modelId="{2D07D80C-495C-48FE-8B3C-563B70EDB2BE}" type="parTrans" cxnId="{BE49E09F-1401-4CAB-BD9F-B97B0E70AB8F}">
      <dgm:prSet/>
      <dgm:spPr/>
      <dgm:t>
        <a:bodyPr/>
        <a:lstStyle/>
        <a:p>
          <a:endParaRPr lang="nl-NL"/>
        </a:p>
      </dgm:t>
    </dgm:pt>
    <dgm:pt modelId="{AC513F68-19F7-45B4-A265-F11DF49DB14E}" type="sibTrans" cxnId="{BE49E09F-1401-4CAB-BD9F-B97B0E70AB8F}">
      <dgm:prSet/>
      <dgm:spPr/>
      <dgm:t>
        <a:bodyPr/>
        <a:lstStyle/>
        <a:p>
          <a:endParaRPr lang="nl-NL"/>
        </a:p>
      </dgm:t>
    </dgm:pt>
    <dgm:pt modelId="{BCC90F3A-62FC-4997-B65B-31A5ACBAA378}" type="pres">
      <dgm:prSet presAssocID="{088ED2EE-D4A5-46D3-8BBA-2ED1E990E6D7}" presName="linearFlow" presStyleCnt="0">
        <dgm:presLayoutVars>
          <dgm:dir/>
          <dgm:resizeHandles val="exact"/>
        </dgm:presLayoutVars>
      </dgm:prSet>
      <dgm:spPr/>
    </dgm:pt>
    <dgm:pt modelId="{43A8239A-F092-4E6B-9945-AB174C715F9F}" type="pres">
      <dgm:prSet presAssocID="{8D64EC23-CE05-46A8-ABC4-EA25CDCD6AC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1214D25-7C78-406D-8D12-BE8C522242FB}" type="pres">
      <dgm:prSet presAssocID="{3EEF9A35-5EB9-457F-8CC6-71A1C94316D7}" presName="spacerL" presStyleCnt="0"/>
      <dgm:spPr/>
    </dgm:pt>
    <dgm:pt modelId="{BFF499E6-991C-47F5-988B-4155CBAE346B}" type="pres">
      <dgm:prSet presAssocID="{3EEF9A35-5EB9-457F-8CC6-71A1C94316D7}" presName="sibTrans" presStyleLbl="sibTrans2D1" presStyleIdx="0" presStyleCnt="3"/>
      <dgm:spPr/>
      <dgm:t>
        <a:bodyPr/>
        <a:lstStyle/>
        <a:p>
          <a:endParaRPr lang="nl-NL"/>
        </a:p>
      </dgm:t>
    </dgm:pt>
    <dgm:pt modelId="{6ACD671E-9D7F-47B1-856E-A4E4F4B36A58}" type="pres">
      <dgm:prSet presAssocID="{3EEF9A35-5EB9-457F-8CC6-71A1C94316D7}" presName="spacerR" presStyleCnt="0"/>
      <dgm:spPr/>
    </dgm:pt>
    <dgm:pt modelId="{B013DBEA-AFE8-4F6A-9502-2AA3B9C3526A}" type="pres">
      <dgm:prSet presAssocID="{CD35A474-179A-4537-979F-B9A6658AFB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DBF3993-0D9F-4911-BFF8-B87A6B1C4737}" type="pres">
      <dgm:prSet presAssocID="{20B34405-7722-44BE-9877-14BA216C4F6E}" presName="spacerL" presStyleCnt="0"/>
      <dgm:spPr/>
    </dgm:pt>
    <dgm:pt modelId="{AB854790-EE40-4CC6-8978-EC1B637AF9C1}" type="pres">
      <dgm:prSet presAssocID="{20B34405-7722-44BE-9877-14BA216C4F6E}" presName="sibTrans" presStyleLbl="sibTrans2D1" presStyleIdx="1" presStyleCnt="3"/>
      <dgm:spPr/>
      <dgm:t>
        <a:bodyPr/>
        <a:lstStyle/>
        <a:p>
          <a:endParaRPr lang="nl-NL"/>
        </a:p>
      </dgm:t>
    </dgm:pt>
    <dgm:pt modelId="{C279782A-604C-4480-98A1-CF3E61EF646D}" type="pres">
      <dgm:prSet presAssocID="{20B34405-7722-44BE-9877-14BA216C4F6E}" presName="spacerR" presStyleCnt="0"/>
      <dgm:spPr/>
    </dgm:pt>
    <dgm:pt modelId="{42434FBE-1FA0-42BC-8617-BD1D2E68BF35}" type="pres">
      <dgm:prSet presAssocID="{B22BA81B-C033-4DE3-86C2-CE9023CB3E7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7E78381-A4AF-41E0-9C9D-A2A7AEA41A82}" type="pres">
      <dgm:prSet presAssocID="{AC513F68-19F7-45B4-A265-F11DF49DB14E}" presName="spacerL" presStyleCnt="0"/>
      <dgm:spPr/>
    </dgm:pt>
    <dgm:pt modelId="{B1BCF544-6C80-49A0-8D82-F41CA3C9F36C}" type="pres">
      <dgm:prSet presAssocID="{AC513F68-19F7-45B4-A265-F11DF49DB14E}" presName="sibTrans" presStyleLbl="sibTrans2D1" presStyleIdx="2" presStyleCnt="3"/>
      <dgm:spPr/>
      <dgm:t>
        <a:bodyPr/>
        <a:lstStyle/>
        <a:p>
          <a:endParaRPr lang="nl-NL"/>
        </a:p>
      </dgm:t>
    </dgm:pt>
    <dgm:pt modelId="{EC5396F2-3DAA-42E6-B745-C5BF51158A7A}" type="pres">
      <dgm:prSet presAssocID="{AC513F68-19F7-45B4-A265-F11DF49DB14E}" presName="spacerR" presStyleCnt="0"/>
      <dgm:spPr/>
    </dgm:pt>
    <dgm:pt modelId="{35513005-8D1A-4C17-880B-DAF5749C8E1B}" type="pres">
      <dgm:prSet presAssocID="{2A98EE67-8C26-4D65-A31E-F04B85A6828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79AC24E-90AA-4894-A1D5-B08BBC468E0D}" type="presOf" srcId="{B22BA81B-C033-4DE3-86C2-CE9023CB3E7F}" destId="{42434FBE-1FA0-42BC-8617-BD1D2E68BF35}" srcOrd="0" destOrd="0" presId="urn:microsoft.com/office/officeart/2005/8/layout/equation1"/>
    <dgm:cxn modelId="{4CC42851-2887-4182-AF67-8691905324BB}" type="presOf" srcId="{AC513F68-19F7-45B4-A265-F11DF49DB14E}" destId="{B1BCF544-6C80-49A0-8D82-F41CA3C9F36C}" srcOrd="0" destOrd="0" presId="urn:microsoft.com/office/officeart/2005/8/layout/equation1"/>
    <dgm:cxn modelId="{1DE4FDE2-5F7A-4484-BAF4-A13120706736}" type="presOf" srcId="{3EEF9A35-5EB9-457F-8CC6-71A1C94316D7}" destId="{BFF499E6-991C-47F5-988B-4155CBAE346B}" srcOrd="0" destOrd="0" presId="urn:microsoft.com/office/officeart/2005/8/layout/equation1"/>
    <dgm:cxn modelId="{2313AA2E-3BE6-47F8-B0A1-139A95946085}" srcId="{088ED2EE-D4A5-46D3-8BBA-2ED1E990E6D7}" destId="{CD35A474-179A-4537-979F-B9A6658AFBDD}" srcOrd="1" destOrd="0" parTransId="{5E26D6ED-4593-4926-8689-4023621948ED}" sibTransId="{20B34405-7722-44BE-9877-14BA216C4F6E}"/>
    <dgm:cxn modelId="{A35D58E0-0042-420D-901F-ABB9C79FBCFB}" srcId="{088ED2EE-D4A5-46D3-8BBA-2ED1E990E6D7}" destId="{8D64EC23-CE05-46A8-ABC4-EA25CDCD6ACD}" srcOrd="0" destOrd="0" parTransId="{3FF2CE65-5D5B-4311-AD2E-31614B05920B}" sibTransId="{3EEF9A35-5EB9-457F-8CC6-71A1C94316D7}"/>
    <dgm:cxn modelId="{AF6F383A-4434-4DC6-A38D-F88EEE74B29A}" srcId="{088ED2EE-D4A5-46D3-8BBA-2ED1E990E6D7}" destId="{2A98EE67-8C26-4D65-A31E-F04B85A68284}" srcOrd="3" destOrd="0" parTransId="{DF48A781-C77E-4045-A4AD-9C144E696419}" sibTransId="{6170218E-E541-4B8D-A984-808E38B90DE6}"/>
    <dgm:cxn modelId="{9F4DA877-D188-4C7F-824C-2D538626EC58}" type="presOf" srcId="{20B34405-7722-44BE-9877-14BA216C4F6E}" destId="{AB854790-EE40-4CC6-8978-EC1B637AF9C1}" srcOrd="0" destOrd="0" presId="urn:microsoft.com/office/officeart/2005/8/layout/equation1"/>
    <dgm:cxn modelId="{FFF1A666-F7FC-4AA4-B704-FA304D65AAF5}" type="presOf" srcId="{088ED2EE-D4A5-46D3-8BBA-2ED1E990E6D7}" destId="{BCC90F3A-62FC-4997-B65B-31A5ACBAA378}" srcOrd="0" destOrd="0" presId="urn:microsoft.com/office/officeart/2005/8/layout/equation1"/>
    <dgm:cxn modelId="{BE49E09F-1401-4CAB-BD9F-B97B0E70AB8F}" srcId="{088ED2EE-D4A5-46D3-8BBA-2ED1E990E6D7}" destId="{B22BA81B-C033-4DE3-86C2-CE9023CB3E7F}" srcOrd="2" destOrd="0" parTransId="{2D07D80C-495C-48FE-8B3C-563B70EDB2BE}" sibTransId="{AC513F68-19F7-45B4-A265-F11DF49DB14E}"/>
    <dgm:cxn modelId="{3540472F-B501-4DB4-BDBE-7730A197BA86}" type="presOf" srcId="{2A98EE67-8C26-4D65-A31E-F04B85A68284}" destId="{35513005-8D1A-4C17-880B-DAF5749C8E1B}" srcOrd="0" destOrd="0" presId="urn:microsoft.com/office/officeart/2005/8/layout/equation1"/>
    <dgm:cxn modelId="{8B14855B-F660-4B9F-B435-286BFD7AA15E}" type="presOf" srcId="{CD35A474-179A-4537-979F-B9A6658AFBDD}" destId="{B013DBEA-AFE8-4F6A-9502-2AA3B9C3526A}" srcOrd="0" destOrd="0" presId="urn:microsoft.com/office/officeart/2005/8/layout/equation1"/>
    <dgm:cxn modelId="{3FFD6A85-56F1-4A88-B4A8-8167D24C257C}" type="presOf" srcId="{8D64EC23-CE05-46A8-ABC4-EA25CDCD6ACD}" destId="{43A8239A-F092-4E6B-9945-AB174C715F9F}" srcOrd="0" destOrd="0" presId="urn:microsoft.com/office/officeart/2005/8/layout/equation1"/>
    <dgm:cxn modelId="{A1F5B5FE-8C6E-4F3C-A1DD-3BE8BB1C849F}" type="presParOf" srcId="{BCC90F3A-62FC-4997-B65B-31A5ACBAA378}" destId="{43A8239A-F092-4E6B-9945-AB174C715F9F}" srcOrd="0" destOrd="0" presId="urn:microsoft.com/office/officeart/2005/8/layout/equation1"/>
    <dgm:cxn modelId="{A173B567-27A7-4841-A480-B3B4FD649A24}" type="presParOf" srcId="{BCC90F3A-62FC-4997-B65B-31A5ACBAA378}" destId="{81214D25-7C78-406D-8D12-BE8C522242FB}" srcOrd="1" destOrd="0" presId="urn:microsoft.com/office/officeart/2005/8/layout/equation1"/>
    <dgm:cxn modelId="{95891638-D38D-4EEB-8035-30AEC3F614DC}" type="presParOf" srcId="{BCC90F3A-62FC-4997-B65B-31A5ACBAA378}" destId="{BFF499E6-991C-47F5-988B-4155CBAE346B}" srcOrd="2" destOrd="0" presId="urn:microsoft.com/office/officeart/2005/8/layout/equation1"/>
    <dgm:cxn modelId="{FF1A24CC-D33A-48B1-A7F6-CCA0524BB7B0}" type="presParOf" srcId="{BCC90F3A-62FC-4997-B65B-31A5ACBAA378}" destId="{6ACD671E-9D7F-47B1-856E-A4E4F4B36A58}" srcOrd="3" destOrd="0" presId="urn:microsoft.com/office/officeart/2005/8/layout/equation1"/>
    <dgm:cxn modelId="{77B7DD78-E8DD-42F0-A2B0-6AF703B5A076}" type="presParOf" srcId="{BCC90F3A-62FC-4997-B65B-31A5ACBAA378}" destId="{B013DBEA-AFE8-4F6A-9502-2AA3B9C3526A}" srcOrd="4" destOrd="0" presId="urn:microsoft.com/office/officeart/2005/8/layout/equation1"/>
    <dgm:cxn modelId="{521DA281-E9CF-462E-99AF-4B33B8754C09}" type="presParOf" srcId="{BCC90F3A-62FC-4997-B65B-31A5ACBAA378}" destId="{7DBF3993-0D9F-4911-BFF8-B87A6B1C4737}" srcOrd="5" destOrd="0" presId="urn:microsoft.com/office/officeart/2005/8/layout/equation1"/>
    <dgm:cxn modelId="{D9A8A2B3-1CD5-4F10-98D0-90C194086DFA}" type="presParOf" srcId="{BCC90F3A-62FC-4997-B65B-31A5ACBAA378}" destId="{AB854790-EE40-4CC6-8978-EC1B637AF9C1}" srcOrd="6" destOrd="0" presId="urn:microsoft.com/office/officeart/2005/8/layout/equation1"/>
    <dgm:cxn modelId="{0D8FF6D2-F5E2-44C5-80C9-47A8D0BBB0DB}" type="presParOf" srcId="{BCC90F3A-62FC-4997-B65B-31A5ACBAA378}" destId="{C279782A-604C-4480-98A1-CF3E61EF646D}" srcOrd="7" destOrd="0" presId="urn:microsoft.com/office/officeart/2005/8/layout/equation1"/>
    <dgm:cxn modelId="{6B9CFF4E-3502-4131-8F94-AD2656F02164}" type="presParOf" srcId="{BCC90F3A-62FC-4997-B65B-31A5ACBAA378}" destId="{42434FBE-1FA0-42BC-8617-BD1D2E68BF35}" srcOrd="8" destOrd="0" presId="urn:microsoft.com/office/officeart/2005/8/layout/equation1"/>
    <dgm:cxn modelId="{2A095A78-F457-4AB8-91B4-C21AFA58435F}" type="presParOf" srcId="{BCC90F3A-62FC-4997-B65B-31A5ACBAA378}" destId="{17E78381-A4AF-41E0-9C9D-A2A7AEA41A82}" srcOrd="9" destOrd="0" presId="urn:microsoft.com/office/officeart/2005/8/layout/equation1"/>
    <dgm:cxn modelId="{E33986FC-1D20-4327-A09F-A66927B3E681}" type="presParOf" srcId="{BCC90F3A-62FC-4997-B65B-31A5ACBAA378}" destId="{B1BCF544-6C80-49A0-8D82-F41CA3C9F36C}" srcOrd="10" destOrd="0" presId="urn:microsoft.com/office/officeart/2005/8/layout/equation1"/>
    <dgm:cxn modelId="{F8D321AC-43F9-4400-80EF-090D36BACD8D}" type="presParOf" srcId="{BCC90F3A-62FC-4997-B65B-31A5ACBAA378}" destId="{EC5396F2-3DAA-42E6-B745-C5BF51158A7A}" srcOrd="11" destOrd="0" presId="urn:microsoft.com/office/officeart/2005/8/layout/equation1"/>
    <dgm:cxn modelId="{2F49B665-A844-479B-AE0A-025B1F12B55F}" type="presParOf" srcId="{BCC90F3A-62FC-4997-B65B-31A5ACBAA378}" destId="{35513005-8D1A-4C17-880B-DAF5749C8E1B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F68096-4D70-48D1-85AA-7089974A05A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5764427-27DF-4227-8CEF-D6E0C157A41A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Externalities not priced</a:t>
          </a:r>
        </a:p>
      </dgm:t>
    </dgm:pt>
    <dgm:pt modelId="{B15FE8C0-F668-4A61-AC80-617648604504}" type="parTrans" cxnId="{A05772FF-7A23-418C-8493-70BA56460A66}">
      <dgm:prSet/>
      <dgm:spPr/>
      <dgm:t>
        <a:bodyPr/>
        <a:lstStyle/>
        <a:p>
          <a:endParaRPr lang="nl-NL"/>
        </a:p>
      </dgm:t>
    </dgm:pt>
    <dgm:pt modelId="{92D972E8-977B-40F2-903B-47C455FF8ED3}" type="sibTrans" cxnId="{A05772FF-7A23-418C-8493-70BA56460A66}">
      <dgm:prSet/>
      <dgm:spPr/>
      <dgm:t>
        <a:bodyPr/>
        <a:lstStyle/>
        <a:p>
          <a:endParaRPr lang="nl-NL"/>
        </a:p>
      </dgm:t>
    </dgm:pt>
    <dgm:pt modelId="{7DB9E29B-6944-4665-80D7-EF15141B1083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Overreliance on market metrics (7.1)</a:t>
          </a:r>
        </a:p>
      </dgm:t>
    </dgm:pt>
    <dgm:pt modelId="{B96E3808-02F3-4F2E-B6B9-22B86D018F7B}" type="parTrans" cxnId="{B4D4BB13-C666-4E22-A149-8BAFC26D86F7}">
      <dgm:prSet/>
      <dgm:spPr/>
      <dgm:t>
        <a:bodyPr/>
        <a:lstStyle/>
        <a:p>
          <a:endParaRPr lang="nl-NL"/>
        </a:p>
      </dgm:t>
    </dgm:pt>
    <dgm:pt modelId="{92880EF1-CF73-44FA-9427-6ECE74D87651}" type="sibTrans" cxnId="{B4D4BB13-C666-4E22-A149-8BAFC26D86F7}">
      <dgm:prSet/>
      <dgm:spPr/>
      <dgm:t>
        <a:bodyPr/>
        <a:lstStyle/>
        <a:p>
          <a:endParaRPr lang="nl-NL"/>
        </a:p>
      </dgm:t>
    </dgm:pt>
    <dgm:pt modelId="{50FACB5E-1281-409F-B676-E2F78E1D523E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Limitations to current inclusion of ESG factors (7.2)</a:t>
          </a:r>
        </a:p>
      </dgm:t>
    </dgm:pt>
    <dgm:pt modelId="{947CDAF0-9737-40AE-8AD7-09DA33A825F2}" type="parTrans" cxnId="{1E0A75A1-A0A0-41F9-BF28-DEF7375A617F}">
      <dgm:prSet/>
      <dgm:spPr/>
      <dgm:t>
        <a:bodyPr/>
        <a:lstStyle/>
        <a:p>
          <a:endParaRPr lang="nl-NL"/>
        </a:p>
      </dgm:t>
    </dgm:pt>
    <dgm:pt modelId="{C113CBF7-7994-457B-A509-7ACB018D501D}" type="sibTrans" cxnId="{1E0A75A1-A0A0-41F9-BF28-DEF7375A617F}">
      <dgm:prSet/>
      <dgm:spPr/>
      <dgm:t>
        <a:bodyPr/>
        <a:lstStyle/>
        <a:p>
          <a:endParaRPr lang="nl-NL"/>
        </a:p>
      </dgm:t>
    </dgm:pt>
    <dgm:pt modelId="{6D5C4ECD-4958-400F-891C-ACA6748A66BF}">
      <dgm:prSet phldrT="[Tekst]"/>
      <dgm:spPr/>
      <dgm:t>
        <a:bodyPr/>
        <a:lstStyle/>
        <a:p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Social and environmental capital strongly undervalued</a:t>
          </a:r>
        </a:p>
      </dgm:t>
    </dgm:pt>
    <dgm:pt modelId="{E9C3B586-5F60-424D-B278-654FA1F2B110}" type="parTrans" cxnId="{5CE97366-6AF4-46B8-8722-AC61B7A346A7}">
      <dgm:prSet/>
      <dgm:spPr/>
      <dgm:t>
        <a:bodyPr/>
        <a:lstStyle/>
        <a:p>
          <a:endParaRPr lang="nl-NL"/>
        </a:p>
      </dgm:t>
    </dgm:pt>
    <dgm:pt modelId="{330D7C1A-F280-479F-A1BF-1F755AA5C98E}" type="sibTrans" cxnId="{5CE97366-6AF4-46B8-8722-AC61B7A346A7}">
      <dgm:prSet/>
      <dgm:spPr/>
      <dgm:t>
        <a:bodyPr/>
        <a:lstStyle/>
        <a:p>
          <a:endParaRPr lang="nl-NL"/>
        </a:p>
      </dgm:t>
    </dgm:pt>
    <dgm:pt modelId="{015B35EC-5301-4E40-884B-2919D71BD0D8}" type="pres">
      <dgm:prSet presAssocID="{ACF68096-4D70-48D1-85AA-7089974A05A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857170D-D5C8-4813-98E5-2CF966E74DE9}" type="pres">
      <dgm:prSet presAssocID="{ACF68096-4D70-48D1-85AA-7089974A05A2}" presName="ellipse" presStyleLbl="trBgShp" presStyleIdx="0" presStyleCnt="1"/>
      <dgm:spPr/>
    </dgm:pt>
    <dgm:pt modelId="{BB832361-03C8-4194-A08C-14F1943842FD}" type="pres">
      <dgm:prSet presAssocID="{ACF68096-4D70-48D1-85AA-7089974A05A2}" presName="arrow1" presStyleLbl="fgShp" presStyleIdx="0" presStyleCnt="1"/>
      <dgm:spPr/>
    </dgm:pt>
    <dgm:pt modelId="{190534FB-4E49-4F27-9793-7555AA0C7CEE}" type="pres">
      <dgm:prSet presAssocID="{ACF68096-4D70-48D1-85AA-7089974A05A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12B0E6F-4C33-4876-93AB-3E7698E88995}" type="pres">
      <dgm:prSet presAssocID="{7DB9E29B-6944-4665-80D7-EF15141B108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2E7F93-20CD-4393-84E0-E66770478A20}" type="pres">
      <dgm:prSet presAssocID="{50FACB5E-1281-409F-B676-E2F78E1D523E}" presName="item2" presStyleLbl="node1" presStyleIdx="1" presStyleCnt="3" custScaleX="10404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6EF061A-5E63-4C2E-9E15-2094AD6C1D0E}" type="pres">
      <dgm:prSet presAssocID="{6D5C4ECD-4958-400F-891C-ACA6748A66B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FEEDE75-2099-47FA-91C8-095201B302FF}" type="pres">
      <dgm:prSet presAssocID="{ACF68096-4D70-48D1-85AA-7089974A05A2}" presName="funnel" presStyleLbl="trAlignAcc1" presStyleIdx="0" presStyleCnt="1"/>
      <dgm:spPr/>
    </dgm:pt>
  </dgm:ptLst>
  <dgm:cxnLst>
    <dgm:cxn modelId="{5CE97366-6AF4-46B8-8722-AC61B7A346A7}" srcId="{ACF68096-4D70-48D1-85AA-7089974A05A2}" destId="{6D5C4ECD-4958-400F-891C-ACA6748A66BF}" srcOrd="3" destOrd="0" parTransId="{E9C3B586-5F60-424D-B278-654FA1F2B110}" sibTransId="{330D7C1A-F280-479F-A1BF-1F755AA5C98E}"/>
    <dgm:cxn modelId="{43CF26E8-E254-4205-B56B-A3CE57E523DD}" type="presOf" srcId="{6D5C4ECD-4958-400F-891C-ACA6748A66BF}" destId="{190534FB-4E49-4F27-9793-7555AA0C7CEE}" srcOrd="0" destOrd="0" presId="urn:microsoft.com/office/officeart/2005/8/layout/funnel1"/>
    <dgm:cxn modelId="{B5B34282-6B68-4569-A6BC-795726046294}" type="presOf" srcId="{25764427-27DF-4227-8CEF-D6E0C157A41A}" destId="{26EF061A-5E63-4C2E-9E15-2094AD6C1D0E}" srcOrd="0" destOrd="0" presId="urn:microsoft.com/office/officeart/2005/8/layout/funnel1"/>
    <dgm:cxn modelId="{DD495429-2C4B-4852-A020-A402AA3C7886}" type="presOf" srcId="{ACF68096-4D70-48D1-85AA-7089974A05A2}" destId="{015B35EC-5301-4E40-884B-2919D71BD0D8}" srcOrd="0" destOrd="0" presId="urn:microsoft.com/office/officeart/2005/8/layout/funnel1"/>
    <dgm:cxn modelId="{B4D4BB13-C666-4E22-A149-8BAFC26D86F7}" srcId="{ACF68096-4D70-48D1-85AA-7089974A05A2}" destId="{7DB9E29B-6944-4665-80D7-EF15141B1083}" srcOrd="1" destOrd="0" parTransId="{B96E3808-02F3-4F2E-B6B9-22B86D018F7B}" sibTransId="{92880EF1-CF73-44FA-9427-6ECE74D87651}"/>
    <dgm:cxn modelId="{E90B9F68-C69A-46AC-B24C-0B25A7343CA1}" type="presOf" srcId="{7DB9E29B-6944-4665-80D7-EF15141B1083}" destId="{852E7F93-20CD-4393-84E0-E66770478A20}" srcOrd="0" destOrd="0" presId="urn:microsoft.com/office/officeart/2005/8/layout/funnel1"/>
    <dgm:cxn modelId="{A05772FF-7A23-418C-8493-70BA56460A66}" srcId="{ACF68096-4D70-48D1-85AA-7089974A05A2}" destId="{25764427-27DF-4227-8CEF-D6E0C157A41A}" srcOrd="0" destOrd="0" parTransId="{B15FE8C0-F668-4A61-AC80-617648604504}" sibTransId="{92D972E8-977B-40F2-903B-47C455FF8ED3}"/>
    <dgm:cxn modelId="{1E0A75A1-A0A0-41F9-BF28-DEF7375A617F}" srcId="{ACF68096-4D70-48D1-85AA-7089974A05A2}" destId="{50FACB5E-1281-409F-B676-E2F78E1D523E}" srcOrd="2" destOrd="0" parTransId="{947CDAF0-9737-40AE-8AD7-09DA33A825F2}" sibTransId="{C113CBF7-7994-457B-A509-7ACB018D501D}"/>
    <dgm:cxn modelId="{0E36B3B9-CC83-4AFE-A8AA-5722359C2D88}" type="presOf" srcId="{50FACB5E-1281-409F-B676-E2F78E1D523E}" destId="{412B0E6F-4C33-4876-93AB-3E7698E88995}" srcOrd="0" destOrd="0" presId="urn:microsoft.com/office/officeart/2005/8/layout/funnel1"/>
    <dgm:cxn modelId="{CF015B32-B464-4AB8-9A47-EAF49C15DCAD}" type="presParOf" srcId="{015B35EC-5301-4E40-884B-2919D71BD0D8}" destId="{0857170D-D5C8-4813-98E5-2CF966E74DE9}" srcOrd="0" destOrd="0" presId="urn:microsoft.com/office/officeart/2005/8/layout/funnel1"/>
    <dgm:cxn modelId="{597BA3EB-05EE-4D6A-B0C9-E6E7AF99550E}" type="presParOf" srcId="{015B35EC-5301-4E40-884B-2919D71BD0D8}" destId="{BB832361-03C8-4194-A08C-14F1943842FD}" srcOrd="1" destOrd="0" presId="urn:microsoft.com/office/officeart/2005/8/layout/funnel1"/>
    <dgm:cxn modelId="{F08B161D-4425-43FB-AF9B-A76778257D91}" type="presParOf" srcId="{015B35EC-5301-4E40-884B-2919D71BD0D8}" destId="{190534FB-4E49-4F27-9793-7555AA0C7CEE}" srcOrd="2" destOrd="0" presId="urn:microsoft.com/office/officeart/2005/8/layout/funnel1"/>
    <dgm:cxn modelId="{BA65D8DE-A739-4F34-90EC-C7472E74A6F6}" type="presParOf" srcId="{015B35EC-5301-4E40-884B-2919D71BD0D8}" destId="{412B0E6F-4C33-4876-93AB-3E7698E88995}" srcOrd="3" destOrd="0" presId="urn:microsoft.com/office/officeart/2005/8/layout/funnel1"/>
    <dgm:cxn modelId="{761B1CAE-FEF0-45EE-A57B-4F982F2314A8}" type="presParOf" srcId="{015B35EC-5301-4E40-884B-2919D71BD0D8}" destId="{852E7F93-20CD-4393-84E0-E66770478A20}" srcOrd="4" destOrd="0" presId="urn:microsoft.com/office/officeart/2005/8/layout/funnel1"/>
    <dgm:cxn modelId="{A3F2BEB2-35F7-4658-83BA-E5D56174AF8A}" type="presParOf" srcId="{015B35EC-5301-4E40-884B-2919D71BD0D8}" destId="{26EF061A-5E63-4C2E-9E15-2094AD6C1D0E}" srcOrd="5" destOrd="0" presId="urn:microsoft.com/office/officeart/2005/8/layout/funnel1"/>
    <dgm:cxn modelId="{84F4030D-F918-4FD7-A487-ABC1B2064047}" type="presParOf" srcId="{015B35EC-5301-4E40-884B-2919D71BD0D8}" destId="{DFEEDE75-2099-47FA-91C8-095201B302F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3DF65A-732A-4A38-8540-E3F75029C0DA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7B3B3E1-B731-4F45-9C47-AC0817864154}">
      <dgm:prSet phldrT="[Tekst]" custT="1"/>
      <dgm:spPr/>
      <dgm:t>
        <a:bodyPr/>
        <a:lstStyle/>
        <a:p>
          <a:r>
            <a:rPr lang="en-GB" sz="2400" noProof="0" dirty="0">
              <a:latin typeface="Arial" panose="020B0604020202020204" pitchFamily="34" charset="0"/>
              <a:cs typeface="Arial" panose="020B0604020202020204" pitchFamily="34" charset="0"/>
            </a:rPr>
            <a:t>Pricing</a:t>
          </a:r>
        </a:p>
      </dgm:t>
    </dgm:pt>
    <dgm:pt modelId="{E71868E0-4973-4F29-9CD8-02AC4AD5557E}" type="parTrans" cxnId="{EE7C5A3B-DF35-4C09-9757-324077B80894}">
      <dgm:prSet/>
      <dgm:spPr/>
      <dgm:t>
        <a:bodyPr/>
        <a:lstStyle/>
        <a:p>
          <a:endParaRPr lang="nl-NL"/>
        </a:p>
      </dgm:t>
    </dgm:pt>
    <dgm:pt modelId="{892F98D1-1986-445E-AC26-3EC8ABF7BAC5}" type="sibTrans" cxnId="{EE7C5A3B-DF35-4C09-9757-324077B80894}">
      <dgm:prSet/>
      <dgm:spPr/>
      <dgm:t>
        <a:bodyPr/>
        <a:lstStyle/>
        <a:p>
          <a:endParaRPr lang="nl-NL"/>
        </a:p>
      </dgm:t>
    </dgm:pt>
    <dgm:pt modelId="{6EB850A4-3A54-40F6-AFFC-52B3A855665A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EMH assumes all relevant info is priced</a:t>
          </a:r>
        </a:p>
      </dgm:t>
    </dgm:pt>
    <dgm:pt modelId="{3F882832-0D4E-48B6-8C16-C99D0D18537A}" type="parTrans" cxnId="{619FBB68-2AD4-401A-882F-63BDCCF49896}">
      <dgm:prSet/>
      <dgm:spPr/>
      <dgm:t>
        <a:bodyPr/>
        <a:lstStyle/>
        <a:p>
          <a:endParaRPr lang="nl-NL"/>
        </a:p>
      </dgm:t>
    </dgm:pt>
    <dgm:pt modelId="{922F49AF-7BBA-4F74-9A03-C6780A5CA1F2}" type="sibTrans" cxnId="{619FBB68-2AD4-401A-882F-63BDCCF49896}">
      <dgm:prSet/>
      <dgm:spPr/>
      <dgm:t>
        <a:bodyPr/>
        <a:lstStyle/>
        <a:p>
          <a:endParaRPr lang="nl-NL"/>
        </a:p>
      </dgm:t>
    </dgm:pt>
    <dgm:pt modelId="{22441980-943D-4580-8E55-AAD9668D6DC8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Implies passive investing</a:t>
          </a:r>
        </a:p>
      </dgm:t>
    </dgm:pt>
    <dgm:pt modelId="{14DCF5FD-8969-4832-B923-177BA8E389DC}" type="parTrans" cxnId="{A79CB68B-506F-4AEE-B344-BECD2082E4FF}">
      <dgm:prSet/>
      <dgm:spPr/>
      <dgm:t>
        <a:bodyPr/>
        <a:lstStyle/>
        <a:p>
          <a:endParaRPr lang="nl-NL"/>
        </a:p>
      </dgm:t>
    </dgm:pt>
    <dgm:pt modelId="{E3EC72EC-C28F-4E24-96B4-26839850D732}" type="sibTrans" cxnId="{A79CB68B-506F-4AEE-B344-BECD2082E4FF}">
      <dgm:prSet/>
      <dgm:spPr/>
      <dgm:t>
        <a:bodyPr/>
        <a:lstStyle/>
        <a:p>
          <a:endParaRPr lang="nl-NL"/>
        </a:p>
      </dgm:t>
    </dgm:pt>
    <dgm:pt modelId="{41544CC0-AE91-41EF-87B5-1E201757B190}">
      <dgm:prSet phldrT="[Tekst]" custT="1"/>
      <dgm:spPr/>
      <dgm:t>
        <a:bodyPr/>
        <a:lstStyle/>
        <a:p>
          <a:r>
            <a:rPr lang="en-GB" sz="2400" noProof="0" dirty="0">
              <a:latin typeface="Arial" panose="020B0604020202020204" pitchFamily="34" charset="0"/>
              <a:cs typeface="Arial" panose="020B0604020202020204" pitchFamily="34" charset="0"/>
            </a:rPr>
            <a:t>Allocation</a:t>
          </a:r>
        </a:p>
      </dgm:t>
    </dgm:pt>
    <dgm:pt modelId="{5D8B10CD-F7A4-46D3-A642-14141A719BAC}" type="parTrans" cxnId="{B7C5CEB3-634E-4230-B5B9-04DC120E2E7A}">
      <dgm:prSet/>
      <dgm:spPr/>
      <dgm:t>
        <a:bodyPr/>
        <a:lstStyle/>
        <a:p>
          <a:endParaRPr lang="nl-NL"/>
        </a:p>
      </dgm:t>
    </dgm:pt>
    <dgm:pt modelId="{671D4F4E-3060-47DA-8AE1-D840ACA88B84}" type="sibTrans" cxnId="{B7C5CEB3-634E-4230-B5B9-04DC120E2E7A}">
      <dgm:prSet/>
      <dgm:spPr/>
      <dgm:t>
        <a:bodyPr/>
        <a:lstStyle/>
        <a:p>
          <a:endParaRPr lang="nl-NL"/>
        </a:p>
      </dgm:t>
    </dgm:pt>
    <dgm:pt modelId="{8D7E079F-D164-4D0A-B1DD-1625CEEA98A4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Modern portfolio theory / CAPM: risk is driven by volatility past stock returns</a:t>
          </a:r>
        </a:p>
      </dgm:t>
    </dgm:pt>
    <dgm:pt modelId="{54161DEF-729F-4897-8469-D2ECF8989448}" type="parTrans" cxnId="{63AD1FEC-78D8-4576-9AE0-853DC8626BF3}">
      <dgm:prSet/>
      <dgm:spPr/>
      <dgm:t>
        <a:bodyPr/>
        <a:lstStyle/>
        <a:p>
          <a:endParaRPr lang="nl-NL"/>
        </a:p>
      </dgm:t>
    </dgm:pt>
    <dgm:pt modelId="{C897E51C-291C-496A-AAAD-FEC8759C4888}" type="sibTrans" cxnId="{63AD1FEC-78D8-4576-9AE0-853DC8626BF3}">
      <dgm:prSet/>
      <dgm:spPr/>
      <dgm:t>
        <a:bodyPr/>
        <a:lstStyle/>
        <a:p>
          <a:endParaRPr lang="nl-NL"/>
        </a:p>
      </dgm:t>
    </dgm:pt>
    <dgm:pt modelId="{60140EB0-37E0-4C06-96D9-B83E3D78835E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Implies diversification and passive investing</a:t>
          </a:r>
        </a:p>
      </dgm:t>
    </dgm:pt>
    <dgm:pt modelId="{ACD570A3-2D54-461B-AC42-02ABFE657F5C}" type="parTrans" cxnId="{69A6F809-0353-48DD-83DB-EE5C6B7F2E8B}">
      <dgm:prSet/>
      <dgm:spPr/>
      <dgm:t>
        <a:bodyPr/>
        <a:lstStyle/>
        <a:p>
          <a:endParaRPr lang="nl-NL"/>
        </a:p>
      </dgm:t>
    </dgm:pt>
    <dgm:pt modelId="{F960F499-08E7-4BBD-A1C0-D784AEF1CC2E}" type="sibTrans" cxnId="{69A6F809-0353-48DD-83DB-EE5C6B7F2E8B}">
      <dgm:prSet/>
      <dgm:spPr/>
      <dgm:t>
        <a:bodyPr/>
        <a:lstStyle/>
        <a:p>
          <a:endParaRPr lang="nl-NL"/>
        </a:p>
      </dgm:t>
    </dgm:pt>
    <dgm:pt modelId="{D90C137C-201E-446D-B17D-FAE55FB938DA}">
      <dgm:prSet phldrT="[Tekst]" custT="1"/>
      <dgm:spPr/>
      <dgm:t>
        <a:bodyPr/>
        <a:lstStyle/>
        <a:p>
          <a:r>
            <a:rPr lang="en-GB" sz="2400" noProof="0" dirty="0">
              <a:latin typeface="Arial" panose="020B0604020202020204" pitchFamily="34" charset="0"/>
              <a:cs typeface="Arial" panose="020B0604020202020204" pitchFamily="34" charset="0"/>
            </a:rPr>
            <a:t>Performance measurement</a:t>
          </a:r>
        </a:p>
      </dgm:t>
    </dgm:pt>
    <dgm:pt modelId="{E25596E4-0024-438B-B026-EA8BC7EDB3C3}" type="parTrans" cxnId="{FABAC8C8-2A46-4BC5-B55F-4C305CC3BE59}">
      <dgm:prSet/>
      <dgm:spPr/>
      <dgm:t>
        <a:bodyPr/>
        <a:lstStyle/>
        <a:p>
          <a:endParaRPr lang="nl-NL"/>
        </a:p>
      </dgm:t>
    </dgm:pt>
    <dgm:pt modelId="{79E50FF3-223F-4CA7-84DC-6ECD65C2AFCE}" type="sibTrans" cxnId="{FABAC8C8-2A46-4BC5-B55F-4C305CC3BE59}">
      <dgm:prSet/>
      <dgm:spPr/>
      <dgm:t>
        <a:bodyPr/>
        <a:lstStyle/>
        <a:p>
          <a:endParaRPr lang="nl-NL"/>
        </a:p>
      </dgm:t>
    </dgm:pt>
    <dgm:pt modelId="{511ED6BB-B627-442F-A63C-D4B32D7C71A8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Benchmarking to a market index</a:t>
          </a:r>
        </a:p>
      </dgm:t>
    </dgm:pt>
    <dgm:pt modelId="{A7935C5B-413C-46AD-A1B0-34241E152BAE}" type="parTrans" cxnId="{6647EC4E-912B-4BB0-B041-ACBDBCF00C87}">
      <dgm:prSet/>
      <dgm:spPr/>
      <dgm:t>
        <a:bodyPr/>
        <a:lstStyle/>
        <a:p>
          <a:endParaRPr lang="nl-NL"/>
        </a:p>
      </dgm:t>
    </dgm:pt>
    <dgm:pt modelId="{5BC11F2A-35A7-4071-B7EA-758736D4C9A1}" type="sibTrans" cxnId="{6647EC4E-912B-4BB0-B041-ACBDBCF00C87}">
      <dgm:prSet/>
      <dgm:spPr/>
      <dgm:t>
        <a:bodyPr/>
        <a:lstStyle/>
        <a:p>
          <a:endParaRPr lang="nl-NL"/>
        </a:p>
      </dgm:t>
    </dgm:pt>
    <dgm:pt modelId="{45BF1034-DAEB-436D-AB10-57077B0B57DD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Metrics driven by past risk/return characteristics</a:t>
          </a:r>
        </a:p>
      </dgm:t>
    </dgm:pt>
    <dgm:pt modelId="{88396176-FF19-4A6B-837A-457993AF450B}" type="parTrans" cxnId="{79BD3ADC-0A60-40B4-9A45-74632E4D33F4}">
      <dgm:prSet/>
      <dgm:spPr/>
      <dgm:t>
        <a:bodyPr/>
        <a:lstStyle/>
        <a:p>
          <a:endParaRPr lang="nl-NL"/>
        </a:p>
      </dgm:t>
    </dgm:pt>
    <dgm:pt modelId="{E0EDC879-F2CD-4064-B6EE-0DD1FCCFFBC2}" type="sibTrans" cxnId="{79BD3ADC-0A60-40B4-9A45-74632E4D33F4}">
      <dgm:prSet/>
      <dgm:spPr/>
      <dgm:t>
        <a:bodyPr/>
        <a:lstStyle/>
        <a:p>
          <a:endParaRPr lang="nl-NL"/>
        </a:p>
      </dgm:t>
    </dgm:pt>
    <dgm:pt modelId="{663E48DF-6A47-41C6-A2CA-0A94488E890D}" type="pres">
      <dgm:prSet presAssocID="{EB3DF65A-732A-4A38-8540-E3F75029C0D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29D8559-48B4-4A90-8E0D-F79BEC1D32DF}" type="pres">
      <dgm:prSet presAssocID="{17B3B3E1-B731-4F45-9C47-AC0817864154}" presName="circle1" presStyleLbl="node1" presStyleIdx="0" presStyleCnt="3"/>
      <dgm:spPr/>
    </dgm:pt>
    <dgm:pt modelId="{EE148D64-888B-48A2-B481-7B364327992F}" type="pres">
      <dgm:prSet presAssocID="{17B3B3E1-B731-4F45-9C47-AC0817864154}" presName="space" presStyleCnt="0"/>
      <dgm:spPr/>
    </dgm:pt>
    <dgm:pt modelId="{6F8B78CE-7C5C-4D1D-9D84-28E1E3B60CB5}" type="pres">
      <dgm:prSet presAssocID="{17B3B3E1-B731-4F45-9C47-AC0817864154}" presName="rect1" presStyleLbl="alignAcc1" presStyleIdx="0" presStyleCnt="3"/>
      <dgm:spPr/>
      <dgm:t>
        <a:bodyPr/>
        <a:lstStyle/>
        <a:p>
          <a:endParaRPr lang="nl-NL"/>
        </a:p>
      </dgm:t>
    </dgm:pt>
    <dgm:pt modelId="{F98FF2AA-8891-41D9-9F2C-D8FF2F36DAAF}" type="pres">
      <dgm:prSet presAssocID="{41544CC0-AE91-41EF-87B5-1E201757B190}" presName="vertSpace2" presStyleLbl="node1" presStyleIdx="0" presStyleCnt="3"/>
      <dgm:spPr/>
    </dgm:pt>
    <dgm:pt modelId="{F62410A0-A502-416B-AD7B-D7DEB3892770}" type="pres">
      <dgm:prSet presAssocID="{41544CC0-AE91-41EF-87B5-1E201757B190}" presName="circle2" presStyleLbl="node1" presStyleIdx="1" presStyleCnt="3"/>
      <dgm:spPr/>
    </dgm:pt>
    <dgm:pt modelId="{E1180BD3-5A71-4928-9316-D33BD19B7A79}" type="pres">
      <dgm:prSet presAssocID="{41544CC0-AE91-41EF-87B5-1E201757B190}" presName="rect2" presStyleLbl="alignAcc1" presStyleIdx="1" presStyleCnt="3"/>
      <dgm:spPr/>
      <dgm:t>
        <a:bodyPr/>
        <a:lstStyle/>
        <a:p>
          <a:endParaRPr lang="nl-NL"/>
        </a:p>
      </dgm:t>
    </dgm:pt>
    <dgm:pt modelId="{47EC8FBD-4C81-413C-B996-118122598392}" type="pres">
      <dgm:prSet presAssocID="{D90C137C-201E-446D-B17D-FAE55FB938DA}" presName="vertSpace3" presStyleLbl="node1" presStyleIdx="1" presStyleCnt="3"/>
      <dgm:spPr/>
    </dgm:pt>
    <dgm:pt modelId="{B62E22C3-CC4C-4DB4-8CD2-2041F404450A}" type="pres">
      <dgm:prSet presAssocID="{D90C137C-201E-446D-B17D-FAE55FB938DA}" presName="circle3" presStyleLbl="node1" presStyleIdx="2" presStyleCnt="3"/>
      <dgm:spPr/>
    </dgm:pt>
    <dgm:pt modelId="{6B37ECD6-0D77-46B3-89BC-6B74BDB881C8}" type="pres">
      <dgm:prSet presAssocID="{D90C137C-201E-446D-B17D-FAE55FB938DA}" presName="rect3" presStyleLbl="alignAcc1" presStyleIdx="2" presStyleCnt="3"/>
      <dgm:spPr/>
      <dgm:t>
        <a:bodyPr/>
        <a:lstStyle/>
        <a:p>
          <a:endParaRPr lang="nl-NL"/>
        </a:p>
      </dgm:t>
    </dgm:pt>
    <dgm:pt modelId="{EB9169A9-DCF8-46AB-B790-74EB7162F970}" type="pres">
      <dgm:prSet presAssocID="{17B3B3E1-B731-4F45-9C47-AC081786415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72984BB-3FA2-4D55-91DF-6438696ADEF5}" type="pres">
      <dgm:prSet presAssocID="{17B3B3E1-B731-4F45-9C47-AC0817864154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CDA3EAF-7620-407C-8EF1-4C91A92AD1C8}" type="pres">
      <dgm:prSet presAssocID="{41544CC0-AE91-41EF-87B5-1E201757B190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B0A0DAD-5930-477E-A2D8-37D505B676BC}" type="pres">
      <dgm:prSet presAssocID="{41544CC0-AE91-41EF-87B5-1E201757B190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7BD4A92-0CE0-40F4-9311-5CF7C5450D26}" type="pres">
      <dgm:prSet presAssocID="{D90C137C-201E-446D-B17D-FAE55FB938DA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9F0EE0E-5DBE-4766-9DF2-BACFD352BEDB}" type="pres">
      <dgm:prSet presAssocID="{D90C137C-201E-446D-B17D-FAE55FB938DA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19D6D76-800E-4397-B2D3-F019AD2EF9EA}" type="presOf" srcId="{D90C137C-201E-446D-B17D-FAE55FB938DA}" destId="{07BD4A92-0CE0-40F4-9311-5CF7C5450D26}" srcOrd="1" destOrd="0" presId="urn:microsoft.com/office/officeart/2005/8/layout/target3"/>
    <dgm:cxn modelId="{FABAC8C8-2A46-4BC5-B55F-4C305CC3BE59}" srcId="{EB3DF65A-732A-4A38-8540-E3F75029C0DA}" destId="{D90C137C-201E-446D-B17D-FAE55FB938DA}" srcOrd="2" destOrd="0" parTransId="{E25596E4-0024-438B-B026-EA8BC7EDB3C3}" sibTransId="{79E50FF3-223F-4CA7-84DC-6ECD65C2AFCE}"/>
    <dgm:cxn modelId="{2FF54E1F-3426-40B6-BF95-0C3F2BDDD77C}" type="presOf" srcId="{41544CC0-AE91-41EF-87B5-1E201757B190}" destId="{E1180BD3-5A71-4928-9316-D33BD19B7A79}" srcOrd="0" destOrd="0" presId="urn:microsoft.com/office/officeart/2005/8/layout/target3"/>
    <dgm:cxn modelId="{9690D543-246C-454A-A923-B65F40A34866}" type="presOf" srcId="{17B3B3E1-B731-4F45-9C47-AC0817864154}" destId="{EB9169A9-DCF8-46AB-B790-74EB7162F970}" srcOrd="1" destOrd="0" presId="urn:microsoft.com/office/officeart/2005/8/layout/target3"/>
    <dgm:cxn modelId="{A79CB68B-506F-4AEE-B344-BECD2082E4FF}" srcId="{17B3B3E1-B731-4F45-9C47-AC0817864154}" destId="{22441980-943D-4580-8E55-AAD9668D6DC8}" srcOrd="1" destOrd="0" parTransId="{14DCF5FD-8969-4832-B923-177BA8E389DC}" sibTransId="{E3EC72EC-C28F-4E24-96B4-26839850D732}"/>
    <dgm:cxn modelId="{40C618D0-445D-4E6A-93A2-AF798F88B42B}" type="presOf" srcId="{41544CC0-AE91-41EF-87B5-1E201757B190}" destId="{DCDA3EAF-7620-407C-8EF1-4C91A92AD1C8}" srcOrd="1" destOrd="0" presId="urn:microsoft.com/office/officeart/2005/8/layout/target3"/>
    <dgm:cxn modelId="{AB60601C-2226-4FF6-BD57-9D62C93A0A90}" type="presOf" srcId="{6EB850A4-3A54-40F6-AFFC-52B3A855665A}" destId="{072984BB-3FA2-4D55-91DF-6438696ADEF5}" srcOrd="0" destOrd="0" presId="urn:microsoft.com/office/officeart/2005/8/layout/target3"/>
    <dgm:cxn modelId="{DE7A26DA-2369-48AD-BB65-390E9F87E4A9}" type="presOf" srcId="{45BF1034-DAEB-436D-AB10-57077B0B57DD}" destId="{19F0EE0E-5DBE-4766-9DF2-BACFD352BEDB}" srcOrd="0" destOrd="1" presId="urn:microsoft.com/office/officeart/2005/8/layout/target3"/>
    <dgm:cxn modelId="{EE7C5A3B-DF35-4C09-9757-324077B80894}" srcId="{EB3DF65A-732A-4A38-8540-E3F75029C0DA}" destId="{17B3B3E1-B731-4F45-9C47-AC0817864154}" srcOrd="0" destOrd="0" parTransId="{E71868E0-4973-4F29-9CD8-02AC4AD5557E}" sibTransId="{892F98D1-1986-445E-AC26-3EC8ABF7BAC5}"/>
    <dgm:cxn modelId="{374BB357-FADF-47AF-9E46-47E99C387FD6}" type="presOf" srcId="{60140EB0-37E0-4C06-96D9-B83E3D78835E}" destId="{2B0A0DAD-5930-477E-A2D8-37D505B676BC}" srcOrd="0" destOrd="1" presId="urn:microsoft.com/office/officeart/2005/8/layout/target3"/>
    <dgm:cxn modelId="{619FBB68-2AD4-401A-882F-63BDCCF49896}" srcId="{17B3B3E1-B731-4F45-9C47-AC0817864154}" destId="{6EB850A4-3A54-40F6-AFFC-52B3A855665A}" srcOrd="0" destOrd="0" parTransId="{3F882832-0D4E-48B6-8C16-C99D0D18537A}" sibTransId="{922F49AF-7BBA-4F74-9A03-C6780A5CA1F2}"/>
    <dgm:cxn modelId="{6647EC4E-912B-4BB0-B041-ACBDBCF00C87}" srcId="{D90C137C-201E-446D-B17D-FAE55FB938DA}" destId="{511ED6BB-B627-442F-A63C-D4B32D7C71A8}" srcOrd="0" destOrd="0" parTransId="{A7935C5B-413C-46AD-A1B0-34241E152BAE}" sibTransId="{5BC11F2A-35A7-4071-B7EA-758736D4C9A1}"/>
    <dgm:cxn modelId="{79BD3ADC-0A60-40B4-9A45-74632E4D33F4}" srcId="{D90C137C-201E-446D-B17D-FAE55FB938DA}" destId="{45BF1034-DAEB-436D-AB10-57077B0B57DD}" srcOrd="1" destOrd="0" parTransId="{88396176-FF19-4A6B-837A-457993AF450B}" sibTransId="{E0EDC879-F2CD-4064-B6EE-0DD1FCCFFBC2}"/>
    <dgm:cxn modelId="{017726BF-9952-4136-82C8-56EA39499FE6}" type="presOf" srcId="{22441980-943D-4580-8E55-AAD9668D6DC8}" destId="{072984BB-3FA2-4D55-91DF-6438696ADEF5}" srcOrd="0" destOrd="1" presId="urn:microsoft.com/office/officeart/2005/8/layout/target3"/>
    <dgm:cxn modelId="{69A6F809-0353-48DD-83DB-EE5C6B7F2E8B}" srcId="{41544CC0-AE91-41EF-87B5-1E201757B190}" destId="{60140EB0-37E0-4C06-96D9-B83E3D78835E}" srcOrd="1" destOrd="0" parTransId="{ACD570A3-2D54-461B-AC42-02ABFE657F5C}" sibTransId="{F960F499-08E7-4BBD-A1C0-D784AEF1CC2E}"/>
    <dgm:cxn modelId="{580C8A90-DEF3-4306-9800-CDE048AD35CC}" type="presOf" srcId="{D90C137C-201E-446D-B17D-FAE55FB938DA}" destId="{6B37ECD6-0D77-46B3-89BC-6B74BDB881C8}" srcOrd="0" destOrd="0" presId="urn:microsoft.com/office/officeart/2005/8/layout/target3"/>
    <dgm:cxn modelId="{F3A836A4-FF0E-40CD-B83F-5E29354F3EDB}" type="presOf" srcId="{511ED6BB-B627-442F-A63C-D4B32D7C71A8}" destId="{19F0EE0E-5DBE-4766-9DF2-BACFD352BEDB}" srcOrd="0" destOrd="0" presId="urn:microsoft.com/office/officeart/2005/8/layout/target3"/>
    <dgm:cxn modelId="{63AD1FEC-78D8-4576-9AE0-853DC8626BF3}" srcId="{41544CC0-AE91-41EF-87B5-1E201757B190}" destId="{8D7E079F-D164-4D0A-B1DD-1625CEEA98A4}" srcOrd="0" destOrd="0" parTransId="{54161DEF-729F-4897-8469-D2ECF8989448}" sibTransId="{C897E51C-291C-496A-AAAD-FEC8759C4888}"/>
    <dgm:cxn modelId="{B2CBC1AE-A899-4370-89F4-68FB42CF9117}" type="presOf" srcId="{17B3B3E1-B731-4F45-9C47-AC0817864154}" destId="{6F8B78CE-7C5C-4D1D-9D84-28E1E3B60CB5}" srcOrd="0" destOrd="0" presId="urn:microsoft.com/office/officeart/2005/8/layout/target3"/>
    <dgm:cxn modelId="{7704650E-9AEA-4D0F-9910-B2013422FC6A}" type="presOf" srcId="{8D7E079F-D164-4D0A-B1DD-1625CEEA98A4}" destId="{2B0A0DAD-5930-477E-A2D8-37D505B676BC}" srcOrd="0" destOrd="0" presId="urn:microsoft.com/office/officeart/2005/8/layout/target3"/>
    <dgm:cxn modelId="{B7C5CEB3-634E-4230-B5B9-04DC120E2E7A}" srcId="{EB3DF65A-732A-4A38-8540-E3F75029C0DA}" destId="{41544CC0-AE91-41EF-87B5-1E201757B190}" srcOrd="1" destOrd="0" parTransId="{5D8B10CD-F7A4-46D3-A642-14141A719BAC}" sibTransId="{671D4F4E-3060-47DA-8AE1-D840ACA88B84}"/>
    <dgm:cxn modelId="{289FC726-7FB3-41A6-9300-6175CE630D2E}" type="presOf" srcId="{EB3DF65A-732A-4A38-8540-E3F75029C0DA}" destId="{663E48DF-6A47-41C6-A2CA-0A94488E890D}" srcOrd="0" destOrd="0" presId="urn:microsoft.com/office/officeart/2005/8/layout/target3"/>
    <dgm:cxn modelId="{661236A2-A6F1-4635-9C0E-8CC1A75F367B}" type="presParOf" srcId="{663E48DF-6A47-41C6-A2CA-0A94488E890D}" destId="{829D8559-48B4-4A90-8E0D-F79BEC1D32DF}" srcOrd="0" destOrd="0" presId="urn:microsoft.com/office/officeart/2005/8/layout/target3"/>
    <dgm:cxn modelId="{AB8DF275-8A45-44B3-A8B7-ECDBD55E4F5C}" type="presParOf" srcId="{663E48DF-6A47-41C6-A2CA-0A94488E890D}" destId="{EE148D64-888B-48A2-B481-7B364327992F}" srcOrd="1" destOrd="0" presId="urn:microsoft.com/office/officeart/2005/8/layout/target3"/>
    <dgm:cxn modelId="{D2DCAE99-F7F4-4043-AE73-6F658AFCFC1B}" type="presParOf" srcId="{663E48DF-6A47-41C6-A2CA-0A94488E890D}" destId="{6F8B78CE-7C5C-4D1D-9D84-28E1E3B60CB5}" srcOrd="2" destOrd="0" presId="urn:microsoft.com/office/officeart/2005/8/layout/target3"/>
    <dgm:cxn modelId="{F8DB2478-B028-4A04-AC4F-A22DA1AEF06B}" type="presParOf" srcId="{663E48DF-6A47-41C6-A2CA-0A94488E890D}" destId="{F98FF2AA-8891-41D9-9F2C-D8FF2F36DAAF}" srcOrd="3" destOrd="0" presId="urn:microsoft.com/office/officeart/2005/8/layout/target3"/>
    <dgm:cxn modelId="{866C35F8-B175-4502-8B12-901C05342F2A}" type="presParOf" srcId="{663E48DF-6A47-41C6-A2CA-0A94488E890D}" destId="{F62410A0-A502-416B-AD7B-D7DEB3892770}" srcOrd="4" destOrd="0" presId="urn:microsoft.com/office/officeart/2005/8/layout/target3"/>
    <dgm:cxn modelId="{B3B6322B-00D6-4190-B3E7-74F8416678E9}" type="presParOf" srcId="{663E48DF-6A47-41C6-A2CA-0A94488E890D}" destId="{E1180BD3-5A71-4928-9316-D33BD19B7A79}" srcOrd="5" destOrd="0" presId="urn:microsoft.com/office/officeart/2005/8/layout/target3"/>
    <dgm:cxn modelId="{A725241D-5DBF-4541-91E0-5955EEFF7689}" type="presParOf" srcId="{663E48DF-6A47-41C6-A2CA-0A94488E890D}" destId="{47EC8FBD-4C81-413C-B996-118122598392}" srcOrd="6" destOrd="0" presId="urn:microsoft.com/office/officeart/2005/8/layout/target3"/>
    <dgm:cxn modelId="{FB8232B4-8281-48A1-81DB-A2F2E76F5E61}" type="presParOf" srcId="{663E48DF-6A47-41C6-A2CA-0A94488E890D}" destId="{B62E22C3-CC4C-4DB4-8CD2-2041F404450A}" srcOrd="7" destOrd="0" presId="urn:microsoft.com/office/officeart/2005/8/layout/target3"/>
    <dgm:cxn modelId="{EBA64BFF-9194-481E-822B-4148B43FFADB}" type="presParOf" srcId="{663E48DF-6A47-41C6-A2CA-0A94488E890D}" destId="{6B37ECD6-0D77-46B3-89BC-6B74BDB881C8}" srcOrd="8" destOrd="0" presId="urn:microsoft.com/office/officeart/2005/8/layout/target3"/>
    <dgm:cxn modelId="{B44A2735-1BB5-45A5-8D9C-29E0D32DAD1F}" type="presParOf" srcId="{663E48DF-6A47-41C6-A2CA-0A94488E890D}" destId="{EB9169A9-DCF8-46AB-B790-74EB7162F970}" srcOrd="9" destOrd="0" presId="urn:microsoft.com/office/officeart/2005/8/layout/target3"/>
    <dgm:cxn modelId="{47A4BDB5-D523-497E-A147-3831E92E3802}" type="presParOf" srcId="{663E48DF-6A47-41C6-A2CA-0A94488E890D}" destId="{072984BB-3FA2-4D55-91DF-6438696ADEF5}" srcOrd="10" destOrd="0" presId="urn:microsoft.com/office/officeart/2005/8/layout/target3"/>
    <dgm:cxn modelId="{EAB6AED5-4077-4B87-8F84-17D580D43497}" type="presParOf" srcId="{663E48DF-6A47-41C6-A2CA-0A94488E890D}" destId="{DCDA3EAF-7620-407C-8EF1-4C91A92AD1C8}" srcOrd="11" destOrd="0" presId="urn:microsoft.com/office/officeart/2005/8/layout/target3"/>
    <dgm:cxn modelId="{6E500C17-ED42-46F4-B049-D0F1D5C14BBC}" type="presParOf" srcId="{663E48DF-6A47-41C6-A2CA-0A94488E890D}" destId="{2B0A0DAD-5930-477E-A2D8-37D505B676BC}" srcOrd="12" destOrd="0" presId="urn:microsoft.com/office/officeart/2005/8/layout/target3"/>
    <dgm:cxn modelId="{DA08564C-90C1-4E77-A99B-611E38FA3499}" type="presParOf" srcId="{663E48DF-6A47-41C6-A2CA-0A94488E890D}" destId="{07BD4A92-0CE0-40F4-9311-5CF7C5450D26}" srcOrd="13" destOrd="0" presId="urn:microsoft.com/office/officeart/2005/8/layout/target3"/>
    <dgm:cxn modelId="{835BFBE0-D8B9-48FA-BD47-42F2AE2EE833}" type="presParOf" srcId="{663E48DF-6A47-41C6-A2CA-0A94488E890D}" destId="{19F0EE0E-5DBE-4766-9DF2-BACFD352BED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8A8201-06A0-4038-85EA-47613A3F3E60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59921EE-AC50-4E85-8CCD-39E6AAA15471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Beneficiaries / clients</a:t>
          </a:r>
        </a:p>
      </dgm:t>
    </dgm:pt>
    <dgm:pt modelId="{3DBCBAC1-BFA8-4D7D-80ED-D04BA30CE605}" type="parTrans" cxnId="{8A6B3DE3-F7E1-4224-A799-4EBE309CC9E3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702D7-9CA5-4CB9-A1E7-9201657A6C13}" type="sibTrans" cxnId="{8A6B3DE3-F7E1-4224-A799-4EBE309CC9E3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7CB5D-5A44-495D-8CA5-94D1328BF32C}">
      <dgm:prSet phldrT="[Tekst]" custT="1"/>
      <dgm:spPr/>
      <dgm:t>
        <a:bodyPr/>
        <a:lstStyle/>
        <a:p>
          <a:pPr>
            <a:spcBef>
              <a:spcPts val="200"/>
            </a:spcBef>
          </a:pPr>
          <a:r>
            <a:rPr lang="nl-NL" sz="1200" b="1" dirty="0">
              <a:latin typeface="Arial" panose="020B0604020202020204" pitchFamily="34" charset="0"/>
              <a:cs typeface="Arial" panose="020B0604020202020204" pitchFamily="34" charset="0"/>
            </a:rPr>
            <a:t>Asset </a:t>
          </a:r>
          <a:r>
            <a:rPr lang="nl-NL" sz="1200" b="1" dirty="0" err="1">
              <a:latin typeface="Arial" panose="020B0604020202020204" pitchFamily="34" charset="0"/>
              <a:cs typeface="Arial" panose="020B0604020202020204" pitchFamily="34" charset="0"/>
            </a:rPr>
            <a:t>owners</a:t>
          </a:r>
          <a:r>
            <a:rPr lang="nl-NL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b="0" dirty="0">
              <a:latin typeface="Arial" panose="020B0604020202020204" pitchFamily="34" charset="0"/>
              <a:cs typeface="Arial" panose="020B0604020202020204" pitchFamily="34" charset="0"/>
            </a:rPr>
            <a:t> (pension funds, </a:t>
          </a:r>
          <a:r>
            <a:rPr lang="nl-NL" sz="1200" b="0" dirty="0" err="1">
              <a:latin typeface="Arial" panose="020B0604020202020204" pitchFamily="34" charset="0"/>
              <a:cs typeface="Arial" panose="020B0604020202020204" pitchFamily="34" charset="0"/>
            </a:rPr>
            <a:t>insurers</a:t>
          </a:r>
          <a:r>
            <a:rPr lang="nl-NL" sz="1200" b="0" dirty="0">
              <a:latin typeface="Arial" panose="020B0604020202020204" pitchFamily="34" charset="0"/>
              <a:cs typeface="Arial" panose="020B0604020202020204" pitchFamily="34" charset="0"/>
            </a:rPr>
            <a:t>, investment funds)</a:t>
          </a:r>
        </a:p>
      </dgm:t>
    </dgm:pt>
    <dgm:pt modelId="{5F53A353-5673-47BD-BB73-ECBB1998D4EA}" type="parTrans" cxnId="{04A4A4D9-40F1-4FCC-B3C9-C1077D74AB35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AD402E-578F-4C46-A10C-D51BB2E0BFDC}" type="sibTrans" cxnId="{04A4A4D9-40F1-4FCC-B3C9-C1077D74AB35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0B889E-5A14-400B-9861-AA74472C4B4A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Asset managers</a:t>
          </a:r>
        </a:p>
      </dgm:t>
    </dgm:pt>
    <dgm:pt modelId="{3E720BF0-30AF-4345-B97B-931DF81E5C41}" type="parTrans" cxnId="{86E310FD-8DAE-40BA-BFB8-45612D0559CB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D779F9-C230-4905-8228-B8FBE4AB8202}" type="sibTrans" cxnId="{86E310FD-8DAE-40BA-BFB8-45612D0559CB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612A77-69E3-4CA2-BC5A-F49CCAEF70EE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Equities - companies</a:t>
          </a:r>
        </a:p>
      </dgm:t>
    </dgm:pt>
    <dgm:pt modelId="{B5743DCA-733C-4A61-93DC-D150B81DEBFB}" type="parTrans" cxnId="{6888AD43-FCEB-4EA3-9105-A2752B893D50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C136FA-3EFE-4F0C-A9B5-3ED12047705B}" type="sibTrans" cxnId="{6888AD43-FCEB-4EA3-9105-A2752B893D50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6C5281-3750-41F4-BBEA-5EFB3971AB55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Bonds - companies</a:t>
          </a:r>
        </a:p>
      </dgm:t>
    </dgm:pt>
    <dgm:pt modelId="{66EEC05E-4D48-4681-B325-EBA59F71F86C}" type="parTrans" cxnId="{D32EA269-C530-499E-99DF-2E37B2E5238F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3864C7-A61D-4F76-A49D-C462B73E1664}" type="sibTrans" cxnId="{D32EA269-C530-499E-99DF-2E37B2E5238F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4D8D4C-A1D4-4D66-B9F4-9884617060B8}" type="pres">
      <dgm:prSet presAssocID="{1C8A8201-06A0-4038-85EA-47613A3F3E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E0593AE-B750-4A06-A873-EDA84A5238C9}" type="pres">
      <dgm:prSet presAssocID="{959921EE-AC50-4E85-8CCD-39E6AAA15471}" presName="root1" presStyleCnt="0"/>
      <dgm:spPr/>
    </dgm:pt>
    <dgm:pt modelId="{DE5111C8-C559-425D-AB86-13909BF10E82}" type="pres">
      <dgm:prSet presAssocID="{959921EE-AC50-4E85-8CCD-39E6AAA15471}" presName="LevelOneTextNode" presStyleLbl="node0" presStyleIdx="0" presStyleCnt="1" custLinFactNeighborX="-7221" custLinFactNeighborY="1569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358356F-54E7-4944-968D-BBD1B5E03358}" type="pres">
      <dgm:prSet presAssocID="{959921EE-AC50-4E85-8CCD-39E6AAA15471}" presName="level2hierChild" presStyleCnt="0"/>
      <dgm:spPr/>
    </dgm:pt>
    <dgm:pt modelId="{E7835DB5-960E-42B8-A596-50C47E93E200}" type="pres">
      <dgm:prSet presAssocID="{5F53A353-5673-47BD-BB73-ECBB1998D4EA}" presName="conn2-1" presStyleLbl="parChTrans1D2" presStyleIdx="0" presStyleCnt="1"/>
      <dgm:spPr/>
      <dgm:t>
        <a:bodyPr/>
        <a:lstStyle/>
        <a:p>
          <a:endParaRPr lang="nl-NL"/>
        </a:p>
      </dgm:t>
    </dgm:pt>
    <dgm:pt modelId="{E86D7AE5-62D4-4BF5-833C-EA4FB4DBF4BD}" type="pres">
      <dgm:prSet presAssocID="{5F53A353-5673-47BD-BB73-ECBB1998D4EA}" presName="connTx" presStyleLbl="parChTrans1D2" presStyleIdx="0" presStyleCnt="1"/>
      <dgm:spPr/>
      <dgm:t>
        <a:bodyPr/>
        <a:lstStyle/>
        <a:p>
          <a:endParaRPr lang="nl-NL"/>
        </a:p>
      </dgm:t>
    </dgm:pt>
    <dgm:pt modelId="{E5676AB6-354D-4155-ACB8-B6E15D122CFA}" type="pres">
      <dgm:prSet presAssocID="{0307CB5D-5A44-495D-8CA5-94D1328BF32C}" presName="root2" presStyleCnt="0"/>
      <dgm:spPr/>
    </dgm:pt>
    <dgm:pt modelId="{FACA5DC4-6116-41C3-8EA3-966CAE02D6C5}" type="pres">
      <dgm:prSet presAssocID="{0307CB5D-5A44-495D-8CA5-94D1328BF32C}" presName="LevelTwoTextNode" presStyleLbl="node2" presStyleIdx="0" presStyleCnt="1" custScaleY="164414" custLinFactY="-25583" custLinFactNeighborX="2176" custLinFactNeighborY="-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113A2E5-E72C-4A9A-83E2-11DD874BA68A}" type="pres">
      <dgm:prSet presAssocID="{0307CB5D-5A44-495D-8CA5-94D1328BF32C}" presName="level3hierChild" presStyleCnt="0"/>
      <dgm:spPr/>
    </dgm:pt>
    <dgm:pt modelId="{80FC6810-7E41-4C17-A4B7-2D4B2E2A818D}" type="pres">
      <dgm:prSet presAssocID="{3E720BF0-30AF-4345-B97B-931DF81E5C41}" presName="conn2-1" presStyleLbl="parChTrans1D3" presStyleIdx="0" presStyleCnt="1"/>
      <dgm:spPr/>
      <dgm:t>
        <a:bodyPr/>
        <a:lstStyle/>
        <a:p>
          <a:endParaRPr lang="nl-NL"/>
        </a:p>
      </dgm:t>
    </dgm:pt>
    <dgm:pt modelId="{CF3A0A6A-5892-4CF5-8DBE-078BA0FBCACA}" type="pres">
      <dgm:prSet presAssocID="{3E720BF0-30AF-4345-B97B-931DF81E5C41}" presName="connTx" presStyleLbl="parChTrans1D3" presStyleIdx="0" presStyleCnt="1"/>
      <dgm:spPr/>
      <dgm:t>
        <a:bodyPr/>
        <a:lstStyle/>
        <a:p>
          <a:endParaRPr lang="nl-NL"/>
        </a:p>
      </dgm:t>
    </dgm:pt>
    <dgm:pt modelId="{82BF722B-D84B-4A1A-A2F9-5F0ACDABD607}" type="pres">
      <dgm:prSet presAssocID="{3A0B889E-5A14-400B-9861-AA74472C4B4A}" presName="root2" presStyleCnt="0"/>
      <dgm:spPr/>
    </dgm:pt>
    <dgm:pt modelId="{C29CAA00-B71C-4BB3-B297-8010D6091B9A}" type="pres">
      <dgm:prSet presAssocID="{3A0B889E-5A14-400B-9861-AA74472C4B4A}" presName="LevelTwoTextNode" presStyleLbl="node3" presStyleIdx="0" presStyleCnt="1" custLinFactNeighborX="-7702" custLinFactNeighborY="15697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0BEF9FE-4811-42AF-90BB-DE0B286EB29B}" type="pres">
      <dgm:prSet presAssocID="{3A0B889E-5A14-400B-9861-AA74472C4B4A}" presName="level3hierChild" presStyleCnt="0"/>
      <dgm:spPr/>
    </dgm:pt>
    <dgm:pt modelId="{744F69D8-14BD-4B48-AA2C-9A975BA06A6A}" type="pres">
      <dgm:prSet presAssocID="{B5743DCA-733C-4A61-93DC-D150B81DEBFB}" presName="conn2-1" presStyleLbl="parChTrans1D4" presStyleIdx="0" presStyleCnt="2"/>
      <dgm:spPr/>
      <dgm:t>
        <a:bodyPr/>
        <a:lstStyle/>
        <a:p>
          <a:endParaRPr lang="nl-NL"/>
        </a:p>
      </dgm:t>
    </dgm:pt>
    <dgm:pt modelId="{1CE672BD-F9DA-4AB2-A892-D9054E955E76}" type="pres">
      <dgm:prSet presAssocID="{B5743DCA-733C-4A61-93DC-D150B81DEBFB}" presName="connTx" presStyleLbl="parChTrans1D4" presStyleIdx="0" presStyleCnt="2"/>
      <dgm:spPr/>
      <dgm:t>
        <a:bodyPr/>
        <a:lstStyle/>
        <a:p>
          <a:endParaRPr lang="nl-NL"/>
        </a:p>
      </dgm:t>
    </dgm:pt>
    <dgm:pt modelId="{96E83FC2-932F-4089-BB79-9CF5787ACED7}" type="pres">
      <dgm:prSet presAssocID="{49612A77-69E3-4CA2-BC5A-F49CCAEF70EE}" presName="root2" presStyleCnt="0"/>
      <dgm:spPr/>
    </dgm:pt>
    <dgm:pt modelId="{D902D768-6EA5-49FA-B443-ED8C52C5FD7A}" type="pres">
      <dgm:prSet presAssocID="{49612A77-69E3-4CA2-BC5A-F49CCAEF70EE}" presName="LevelTwoTextNode" presStyleLbl="node4" presStyleIdx="0" presStyleCnt="2" custLinFactNeighborX="4105" custLinFactNeighborY="814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E918A53-88B8-4F3B-B8FA-82F5504D7379}" type="pres">
      <dgm:prSet presAssocID="{49612A77-69E3-4CA2-BC5A-F49CCAEF70EE}" presName="level3hierChild" presStyleCnt="0"/>
      <dgm:spPr/>
    </dgm:pt>
    <dgm:pt modelId="{FD509A52-15FD-4E0A-BA24-289D01087D54}" type="pres">
      <dgm:prSet presAssocID="{66EEC05E-4D48-4681-B325-EBA59F71F86C}" presName="conn2-1" presStyleLbl="parChTrans1D4" presStyleIdx="1" presStyleCnt="2"/>
      <dgm:spPr/>
      <dgm:t>
        <a:bodyPr/>
        <a:lstStyle/>
        <a:p>
          <a:endParaRPr lang="nl-NL"/>
        </a:p>
      </dgm:t>
    </dgm:pt>
    <dgm:pt modelId="{C8E5DCA4-84F2-4D26-A8A3-314A985CBAC1}" type="pres">
      <dgm:prSet presAssocID="{66EEC05E-4D48-4681-B325-EBA59F71F86C}" presName="connTx" presStyleLbl="parChTrans1D4" presStyleIdx="1" presStyleCnt="2"/>
      <dgm:spPr/>
      <dgm:t>
        <a:bodyPr/>
        <a:lstStyle/>
        <a:p>
          <a:endParaRPr lang="nl-NL"/>
        </a:p>
      </dgm:t>
    </dgm:pt>
    <dgm:pt modelId="{7D2A5F82-4E00-4BA7-9A21-58FB2E0971AB}" type="pres">
      <dgm:prSet presAssocID="{C36C5281-3750-41F4-BBEA-5EFB3971AB55}" presName="root2" presStyleCnt="0"/>
      <dgm:spPr/>
    </dgm:pt>
    <dgm:pt modelId="{30E137F4-DC77-4C29-9E27-D20803555319}" type="pres">
      <dgm:prSet presAssocID="{C36C5281-3750-41F4-BBEA-5EFB3971AB55}" presName="LevelTwoTextNode" presStyleLbl="node4" presStyleIdx="1" presStyleCnt="2" custLinFactNeighborX="4106" custLinFactNeighborY="2326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3755EE6-914B-4413-9EBB-1F51CF634111}" type="pres">
      <dgm:prSet presAssocID="{C36C5281-3750-41F4-BBEA-5EFB3971AB55}" presName="level3hierChild" presStyleCnt="0"/>
      <dgm:spPr/>
    </dgm:pt>
  </dgm:ptLst>
  <dgm:cxnLst>
    <dgm:cxn modelId="{76671226-FAE6-2041-BC33-C67B3E27E15A}" type="presOf" srcId="{1C8A8201-06A0-4038-85EA-47613A3F3E60}" destId="{274D8D4C-A1D4-4D66-B9F4-9884617060B8}" srcOrd="0" destOrd="0" presId="urn:microsoft.com/office/officeart/2005/8/layout/hierarchy2"/>
    <dgm:cxn modelId="{E094A2EF-C6DC-9B46-AAD0-2B76F23315F4}" type="presOf" srcId="{5F53A353-5673-47BD-BB73-ECBB1998D4EA}" destId="{E7835DB5-960E-42B8-A596-50C47E93E200}" srcOrd="0" destOrd="0" presId="urn:microsoft.com/office/officeart/2005/8/layout/hierarchy2"/>
    <dgm:cxn modelId="{6888AD43-FCEB-4EA3-9105-A2752B893D50}" srcId="{3A0B889E-5A14-400B-9861-AA74472C4B4A}" destId="{49612A77-69E3-4CA2-BC5A-F49CCAEF70EE}" srcOrd="0" destOrd="0" parTransId="{B5743DCA-733C-4A61-93DC-D150B81DEBFB}" sibTransId="{3CC136FA-3EFE-4F0C-A9B5-3ED12047705B}"/>
    <dgm:cxn modelId="{A9566024-84BA-3348-B418-A4C87BF23DEE}" type="presOf" srcId="{B5743DCA-733C-4A61-93DC-D150B81DEBFB}" destId="{1CE672BD-F9DA-4AB2-A892-D9054E955E76}" srcOrd="1" destOrd="0" presId="urn:microsoft.com/office/officeart/2005/8/layout/hierarchy2"/>
    <dgm:cxn modelId="{8A6B3DE3-F7E1-4224-A799-4EBE309CC9E3}" srcId="{1C8A8201-06A0-4038-85EA-47613A3F3E60}" destId="{959921EE-AC50-4E85-8CCD-39E6AAA15471}" srcOrd="0" destOrd="0" parTransId="{3DBCBAC1-BFA8-4D7D-80ED-D04BA30CE605}" sibTransId="{D15702D7-9CA5-4CB9-A1E7-9201657A6C13}"/>
    <dgm:cxn modelId="{DB9B005A-BCF7-C848-8697-485026D5378F}" type="presOf" srcId="{49612A77-69E3-4CA2-BC5A-F49CCAEF70EE}" destId="{D902D768-6EA5-49FA-B443-ED8C52C5FD7A}" srcOrd="0" destOrd="0" presId="urn:microsoft.com/office/officeart/2005/8/layout/hierarchy2"/>
    <dgm:cxn modelId="{96BF3D34-FE90-974A-B86D-ED0A8B9AB3C8}" type="presOf" srcId="{66EEC05E-4D48-4681-B325-EBA59F71F86C}" destId="{C8E5DCA4-84F2-4D26-A8A3-314A985CBAC1}" srcOrd="1" destOrd="0" presId="urn:microsoft.com/office/officeart/2005/8/layout/hierarchy2"/>
    <dgm:cxn modelId="{54B982D8-0EF2-F946-939E-2B9AF5823C3A}" type="presOf" srcId="{3E720BF0-30AF-4345-B97B-931DF81E5C41}" destId="{CF3A0A6A-5892-4CF5-8DBE-078BA0FBCACA}" srcOrd="1" destOrd="0" presId="urn:microsoft.com/office/officeart/2005/8/layout/hierarchy2"/>
    <dgm:cxn modelId="{A72B6B2D-BF88-4743-85CA-95C1F3A3AC2C}" type="presOf" srcId="{5F53A353-5673-47BD-BB73-ECBB1998D4EA}" destId="{E86D7AE5-62D4-4BF5-833C-EA4FB4DBF4BD}" srcOrd="1" destOrd="0" presId="urn:microsoft.com/office/officeart/2005/8/layout/hierarchy2"/>
    <dgm:cxn modelId="{5344EE1F-5035-B04C-93BA-D46F2C106BEB}" type="presOf" srcId="{B5743DCA-733C-4A61-93DC-D150B81DEBFB}" destId="{744F69D8-14BD-4B48-AA2C-9A975BA06A6A}" srcOrd="0" destOrd="0" presId="urn:microsoft.com/office/officeart/2005/8/layout/hierarchy2"/>
    <dgm:cxn modelId="{2EF0AD2C-B1EE-6F4C-9B3F-CEE7DEBA00B5}" type="presOf" srcId="{0307CB5D-5A44-495D-8CA5-94D1328BF32C}" destId="{FACA5DC4-6116-41C3-8EA3-966CAE02D6C5}" srcOrd="0" destOrd="0" presId="urn:microsoft.com/office/officeart/2005/8/layout/hierarchy2"/>
    <dgm:cxn modelId="{D32EA269-C530-499E-99DF-2E37B2E5238F}" srcId="{3A0B889E-5A14-400B-9861-AA74472C4B4A}" destId="{C36C5281-3750-41F4-BBEA-5EFB3971AB55}" srcOrd="1" destOrd="0" parTransId="{66EEC05E-4D48-4681-B325-EBA59F71F86C}" sibTransId="{D03864C7-A61D-4F76-A49D-C462B73E1664}"/>
    <dgm:cxn modelId="{D8BE39CF-F7D5-4E4A-AF4B-8C8FC3DDBFA6}" type="presOf" srcId="{3E720BF0-30AF-4345-B97B-931DF81E5C41}" destId="{80FC6810-7E41-4C17-A4B7-2D4B2E2A818D}" srcOrd="0" destOrd="0" presId="urn:microsoft.com/office/officeart/2005/8/layout/hierarchy2"/>
    <dgm:cxn modelId="{FB209B82-D930-2F43-A109-F9FD4122C130}" type="presOf" srcId="{C36C5281-3750-41F4-BBEA-5EFB3971AB55}" destId="{30E137F4-DC77-4C29-9E27-D20803555319}" srcOrd="0" destOrd="0" presId="urn:microsoft.com/office/officeart/2005/8/layout/hierarchy2"/>
    <dgm:cxn modelId="{59A6C482-3B75-B042-9AE4-C707F739DD52}" type="presOf" srcId="{959921EE-AC50-4E85-8CCD-39E6AAA15471}" destId="{DE5111C8-C559-425D-AB86-13909BF10E82}" srcOrd="0" destOrd="0" presId="urn:microsoft.com/office/officeart/2005/8/layout/hierarchy2"/>
    <dgm:cxn modelId="{14AAE8EC-A892-4C4D-8DEC-8CD8EC7D60E4}" type="presOf" srcId="{3A0B889E-5A14-400B-9861-AA74472C4B4A}" destId="{C29CAA00-B71C-4BB3-B297-8010D6091B9A}" srcOrd="0" destOrd="0" presId="urn:microsoft.com/office/officeart/2005/8/layout/hierarchy2"/>
    <dgm:cxn modelId="{86E310FD-8DAE-40BA-BFB8-45612D0559CB}" srcId="{0307CB5D-5A44-495D-8CA5-94D1328BF32C}" destId="{3A0B889E-5A14-400B-9861-AA74472C4B4A}" srcOrd="0" destOrd="0" parTransId="{3E720BF0-30AF-4345-B97B-931DF81E5C41}" sibTransId="{72D779F9-C230-4905-8228-B8FBE4AB8202}"/>
    <dgm:cxn modelId="{04A4A4D9-40F1-4FCC-B3C9-C1077D74AB35}" srcId="{959921EE-AC50-4E85-8CCD-39E6AAA15471}" destId="{0307CB5D-5A44-495D-8CA5-94D1328BF32C}" srcOrd="0" destOrd="0" parTransId="{5F53A353-5673-47BD-BB73-ECBB1998D4EA}" sibTransId="{2EAD402E-578F-4C46-A10C-D51BB2E0BFDC}"/>
    <dgm:cxn modelId="{041CFB92-01E2-0247-8354-E7936535A15A}" type="presOf" srcId="{66EEC05E-4D48-4681-B325-EBA59F71F86C}" destId="{FD509A52-15FD-4E0A-BA24-289D01087D54}" srcOrd="0" destOrd="0" presId="urn:microsoft.com/office/officeart/2005/8/layout/hierarchy2"/>
    <dgm:cxn modelId="{19D30F7B-1953-4841-B509-4C06E03F78FC}" type="presParOf" srcId="{274D8D4C-A1D4-4D66-B9F4-9884617060B8}" destId="{0E0593AE-B750-4A06-A873-EDA84A5238C9}" srcOrd="0" destOrd="0" presId="urn:microsoft.com/office/officeart/2005/8/layout/hierarchy2"/>
    <dgm:cxn modelId="{2E2FD7F1-0BDE-2144-A066-753CE7DCE959}" type="presParOf" srcId="{0E0593AE-B750-4A06-A873-EDA84A5238C9}" destId="{DE5111C8-C559-425D-AB86-13909BF10E82}" srcOrd="0" destOrd="0" presId="urn:microsoft.com/office/officeart/2005/8/layout/hierarchy2"/>
    <dgm:cxn modelId="{7E9F65FE-39F9-2F41-A038-E04822543080}" type="presParOf" srcId="{0E0593AE-B750-4A06-A873-EDA84A5238C9}" destId="{3358356F-54E7-4944-968D-BBD1B5E03358}" srcOrd="1" destOrd="0" presId="urn:microsoft.com/office/officeart/2005/8/layout/hierarchy2"/>
    <dgm:cxn modelId="{E5B83DF3-61C8-B748-8917-59EC808748F8}" type="presParOf" srcId="{3358356F-54E7-4944-968D-BBD1B5E03358}" destId="{E7835DB5-960E-42B8-A596-50C47E93E200}" srcOrd="0" destOrd="0" presId="urn:microsoft.com/office/officeart/2005/8/layout/hierarchy2"/>
    <dgm:cxn modelId="{E180992F-283D-804D-9963-7991C464686F}" type="presParOf" srcId="{E7835DB5-960E-42B8-A596-50C47E93E200}" destId="{E86D7AE5-62D4-4BF5-833C-EA4FB4DBF4BD}" srcOrd="0" destOrd="0" presId="urn:microsoft.com/office/officeart/2005/8/layout/hierarchy2"/>
    <dgm:cxn modelId="{F30214C5-E559-824D-9578-C591B5B5F7AD}" type="presParOf" srcId="{3358356F-54E7-4944-968D-BBD1B5E03358}" destId="{E5676AB6-354D-4155-ACB8-B6E15D122CFA}" srcOrd="1" destOrd="0" presId="urn:microsoft.com/office/officeart/2005/8/layout/hierarchy2"/>
    <dgm:cxn modelId="{37243FA8-20EA-4C41-A570-9958D5E9A773}" type="presParOf" srcId="{E5676AB6-354D-4155-ACB8-B6E15D122CFA}" destId="{FACA5DC4-6116-41C3-8EA3-966CAE02D6C5}" srcOrd="0" destOrd="0" presId="urn:microsoft.com/office/officeart/2005/8/layout/hierarchy2"/>
    <dgm:cxn modelId="{B82F08F3-E9D7-BD4B-B3A8-7274A51783A6}" type="presParOf" srcId="{E5676AB6-354D-4155-ACB8-B6E15D122CFA}" destId="{2113A2E5-E72C-4A9A-83E2-11DD874BA68A}" srcOrd="1" destOrd="0" presId="urn:microsoft.com/office/officeart/2005/8/layout/hierarchy2"/>
    <dgm:cxn modelId="{6A623598-5ACE-864D-B6FE-9BAA49380633}" type="presParOf" srcId="{2113A2E5-E72C-4A9A-83E2-11DD874BA68A}" destId="{80FC6810-7E41-4C17-A4B7-2D4B2E2A818D}" srcOrd="0" destOrd="0" presId="urn:microsoft.com/office/officeart/2005/8/layout/hierarchy2"/>
    <dgm:cxn modelId="{8A46AA1B-C9E5-0744-9B13-A2394DE01A51}" type="presParOf" srcId="{80FC6810-7E41-4C17-A4B7-2D4B2E2A818D}" destId="{CF3A0A6A-5892-4CF5-8DBE-078BA0FBCACA}" srcOrd="0" destOrd="0" presId="urn:microsoft.com/office/officeart/2005/8/layout/hierarchy2"/>
    <dgm:cxn modelId="{4AEEEACC-2A2E-3745-BEA3-D9998577BADD}" type="presParOf" srcId="{2113A2E5-E72C-4A9A-83E2-11DD874BA68A}" destId="{82BF722B-D84B-4A1A-A2F9-5F0ACDABD607}" srcOrd="1" destOrd="0" presId="urn:microsoft.com/office/officeart/2005/8/layout/hierarchy2"/>
    <dgm:cxn modelId="{024CAE7D-972A-1343-85A3-04305BE55315}" type="presParOf" srcId="{82BF722B-D84B-4A1A-A2F9-5F0ACDABD607}" destId="{C29CAA00-B71C-4BB3-B297-8010D6091B9A}" srcOrd="0" destOrd="0" presId="urn:microsoft.com/office/officeart/2005/8/layout/hierarchy2"/>
    <dgm:cxn modelId="{526FE1AE-2399-5F42-8D35-8A9B37770816}" type="presParOf" srcId="{82BF722B-D84B-4A1A-A2F9-5F0ACDABD607}" destId="{40BEF9FE-4811-42AF-90BB-DE0B286EB29B}" srcOrd="1" destOrd="0" presId="urn:microsoft.com/office/officeart/2005/8/layout/hierarchy2"/>
    <dgm:cxn modelId="{1C8F14FB-0DEF-9B44-9B16-45F8D2B4C462}" type="presParOf" srcId="{40BEF9FE-4811-42AF-90BB-DE0B286EB29B}" destId="{744F69D8-14BD-4B48-AA2C-9A975BA06A6A}" srcOrd="0" destOrd="0" presId="urn:microsoft.com/office/officeart/2005/8/layout/hierarchy2"/>
    <dgm:cxn modelId="{E22BCAF6-B1DA-3949-8534-BF09781779B2}" type="presParOf" srcId="{744F69D8-14BD-4B48-AA2C-9A975BA06A6A}" destId="{1CE672BD-F9DA-4AB2-A892-D9054E955E76}" srcOrd="0" destOrd="0" presId="urn:microsoft.com/office/officeart/2005/8/layout/hierarchy2"/>
    <dgm:cxn modelId="{329A4D44-7BE0-444F-B7D3-620107EB5DA7}" type="presParOf" srcId="{40BEF9FE-4811-42AF-90BB-DE0B286EB29B}" destId="{96E83FC2-932F-4089-BB79-9CF5787ACED7}" srcOrd="1" destOrd="0" presId="urn:microsoft.com/office/officeart/2005/8/layout/hierarchy2"/>
    <dgm:cxn modelId="{F75B15FC-8FA1-1344-A8BF-BC6FBD80B457}" type="presParOf" srcId="{96E83FC2-932F-4089-BB79-9CF5787ACED7}" destId="{D902D768-6EA5-49FA-B443-ED8C52C5FD7A}" srcOrd="0" destOrd="0" presId="urn:microsoft.com/office/officeart/2005/8/layout/hierarchy2"/>
    <dgm:cxn modelId="{FD3CDC38-4549-CF4A-A834-666C4839ACC5}" type="presParOf" srcId="{96E83FC2-932F-4089-BB79-9CF5787ACED7}" destId="{4E918A53-88B8-4F3B-B8FA-82F5504D7379}" srcOrd="1" destOrd="0" presId="urn:microsoft.com/office/officeart/2005/8/layout/hierarchy2"/>
    <dgm:cxn modelId="{1C9D7D97-DAF9-FB49-870F-F15BB1A42AB3}" type="presParOf" srcId="{40BEF9FE-4811-42AF-90BB-DE0B286EB29B}" destId="{FD509A52-15FD-4E0A-BA24-289D01087D54}" srcOrd="2" destOrd="0" presId="urn:microsoft.com/office/officeart/2005/8/layout/hierarchy2"/>
    <dgm:cxn modelId="{03FC970F-6E35-8146-84EF-F0FB2BF6A69F}" type="presParOf" srcId="{FD509A52-15FD-4E0A-BA24-289D01087D54}" destId="{C8E5DCA4-84F2-4D26-A8A3-314A985CBAC1}" srcOrd="0" destOrd="0" presId="urn:microsoft.com/office/officeart/2005/8/layout/hierarchy2"/>
    <dgm:cxn modelId="{2BEC78BD-42F5-2443-AE4C-274B2A3D7E70}" type="presParOf" srcId="{40BEF9FE-4811-42AF-90BB-DE0B286EB29B}" destId="{7D2A5F82-4E00-4BA7-9A21-58FB2E0971AB}" srcOrd="3" destOrd="0" presId="urn:microsoft.com/office/officeart/2005/8/layout/hierarchy2"/>
    <dgm:cxn modelId="{0BE4EFCA-756D-BF49-9BDB-B4B6DC3BD95F}" type="presParOf" srcId="{7D2A5F82-4E00-4BA7-9A21-58FB2E0971AB}" destId="{30E137F4-DC77-4C29-9E27-D20803555319}" srcOrd="0" destOrd="0" presId="urn:microsoft.com/office/officeart/2005/8/layout/hierarchy2"/>
    <dgm:cxn modelId="{D21B524E-387D-564E-9B26-CE434396A867}" type="presParOf" srcId="{7D2A5F82-4E00-4BA7-9A21-58FB2E0971AB}" destId="{43755EE6-914B-4413-9EBB-1F51CF63411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8A8201-06A0-4038-85EA-47613A3F3E60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59921EE-AC50-4E85-8CCD-39E6AAA15471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Beneficiaries / clients</a:t>
          </a:r>
        </a:p>
      </dgm:t>
    </dgm:pt>
    <dgm:pt modelId="{3DBCBAC1-BFA8-4D7D-80ED-D04BA30CE605}" type="parTrans" cxnId="{8A6B3DE3-F7E1-4224-A799-4EBE309CC9E3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702D7-9CA5-4CB9-A1E7-9201657A6C13}" type="sibTrans" cxnId="{8A6B3DE3-F7E1-4224-A799-4EBE309CC9E3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7CB5D-5A44-495D-8CA5-94D1328BF32C}">
      <dgm:prSet phldrT="[Tekst]" custT="1"/>
      <dgm:spPr/>
      <dgm:t>
        <a:bodyPr/>
        <a:lstStyle/>
        <a:p>
          <a:pPr>
            <a:spcBef>
              <a:spcPts val="200"/>
            </a:spcBef>
          </a:pPr>
          <a:r>
            <a:rPr lang="nl-NL" sz="1200" b="1" dirty="0">
              <a:latin typeface="Arial" panose="020B0604020202020204" pitchFamily="34" charset="0"/>
              <a:cs typeface="Arial" panose="020B0604020202020204" pitchFamily="34" charset="0"/>
            </a:rPr>
            <a:t>Asset </a:t>
          </a:r>
          <a:r>
            <a:rPr lang="nl-NL" sz="1200" b="1" dirty="0" err="1">
              <a:latin typeface="Arial" panose="020B0604020202020204" pitchFamily="34" charset="0"/>
              <a:cs typeface="Arial" panose="020B0604020202020204" pitchFamily="34" charset="0"/>
            </a:rPr>
            <a:t>owners</a:t>
          </a:r>
          <a:r>
            <a:rPr lang="nl-NL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b="0" dirty="0">
              <a:latin typeface="Arial" panose="020B0604020202020204" pitchFamily="34" charset="0"/>
              <a:cs typeface="Arial" panose="020B0604020202020204" pitchFamily="34" charset="0"/>
            </a:rPr>
            <a:t> (pension funds, </a:t>
          </a:r>
          <a:r>
            <a:rPr lang="nl-NL" sz="1200" b="0" dirty="0" err="1">
              <a:latin typeface="Arial" panose="020B0604020202020204" pitchFamily="34" charset="0"/>
              <a:cs typeface="Arial" panose="020B0604020202020204" pitchFamily="34" charset="0"/>
            </a:rPr>
            <a:t>insurers</a:t>
          </a:r>
          <a:r>
            <a:rPr lang="nl-NL" sz="1200" b="0" dirty="0">
              <a:latin typeface="Arial" panose="020B0604020202020204" pitchFamily="34" charset="0"/>
              <a:cs typeface="Arial" panose="020B0604020202020204" pitchFamily="34" charset="0"/>
            </a:rPr>
            <a:t>, investment funds)</a:t>
          </a:r>
        </a:p>
      </dgm:t>
    </dgm:pt>
    <dgm:pt modelId="{5F53A353-5673-47BD-BB73-ECBB1998D4EA}" type="parTrans" cxnId="{04A4A4D9-40F1-4FCC-B3C9-C1077D74AB35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AD402E-578F-4C46-A10C-D51BB2E0BFDC}" type="sibTrans" cxnId="{04A4A4D9-40F1-4FCC-B3C9-C1077D74AB35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0B889E-5A14-400B-9861-AA74472C4B4A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Asset managers</a:t>
          </a:r>
        </a:p>
      </dgm:t>
    </dgm:pt>
    <dgm:pt modelId="{3E720BF0-30AF-4345-B97B-931DF81E5C41}" type="parTrans" cxnId="{86E310FD-8DAE-40BA-BFB8-45612D0559CB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D779F9-C230-4905-8228-B8FBE4AB8202}" type="sibTrans" cxnId="{86E310FD-8DAE-40BA-BFB8-45612D0559CB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612A77-69E3-4CA2-BC5A-F49CCAEF70EE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Equities - companies</a:t>
          </a:r>
        </a:p>
      </dgm:t>
    </dgm:pt>
    <dgm:pt modelId="{B5743DCA-733C-4A61-93DC-D150B81DEBFB}" type="parTrans" cxnId="{6888AD43-FCEB-4EA3-9105-A2752B893D50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C136FA-3EFE-4F0C-A9B5-3ED12047705B}" type="sibTrans" cxnId="{6888AD43-FCEB-4EA3-9105-A2752B893D50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6C5281-3750-41F4-BBEA-5EFB3971AB55}">
      <dgm:prSet phldrT="[Tekst]" custT="1"/>
      <dgm:spPr/>
      <dgm:t>
        <a:bodyPr/>
        <a:lstStyle/>
        <a:p>
          <a:r>
            <a:rPr lang="nl-NL" sz="1200" b="1">
              <a:latin typeface="Arial" panose="020B0604020202020204" pitchFamily="34" charset="0"/>
              <a:cs typeface="Arial" panose="020B0604020202020204" pitchFamily="34" charset="0"/>
            </a:rPr>
            <a:t>Bonds - companies</a:t>
          </a:r>
        </a:p>
      </dgm:t>
    </dgm:pt>
    <dgm:pt modelId="{66EEC05E-4D48-4681-B325-EBA59F71F86C}" type="parTrans" cxnId="{D32EA269-C530-499E-99DF-2E37B2E5238F}">
      <dgm:prSet custT="1"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3864C7-A61D-4F76-A49D-C462B73E1664}" type="sibTrans" cxnId="{D32EA269-C530-499E-99DF-2E37B2E5238F}">
      <dgm:prSet/>
      <dgm:spPr/>
      <dgm:t>
        <a:bodyPr/>
        <a:lstStyle/>
        <a:p>
          <a:endParaRPr lang="nl-NL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4D8D4C-A1D4-4D66-B9F4-9884617060B8}" type="pres">
      <dgm:prSet presAssocID="{1C8A8201-06A0-4038-85EA-47613A3F3E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E0593AE-B750-4A06-A873-EDA84A5238C9}" type="pres">
      <dgm:prSet presAssocID="{959921EE-AC50-4E85-8CCD-39E6AAA15471}" presName="root1" presStyleCnt="0"/>
      <dgm:spPr/>
    </dgm:pt>
    <dgm:pt modelId="{DE5111C8-C559-425D-AB86-13909BF10E82}" type="pres">
      <dgm:prSet presAssocID="{959921EE-AC50-4E85-8CCD-39E6AAA15471}" presName="LevelOneTextNode" presStyleLbl="node0" presStyleIdx="0" presStyleCnt="1" custLinFactNeighborX="-7221" custLinFactNeighborY="1569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358356F-54E7-4944-968D-BBD1B5E03358}" type="pres">
      <dgm:prSet presAssocID="{959921EE-AC50-4E85-8CCD-39E6AAA15471}" presName="level2hierChild" presStyleCnt="0"/>
      <dgm:spPr/>
    </dgm:pt>
    <dgm:pt modelId="{E7835DB5-960E-42B8-A596-50C47E93E200}" type="pres">
      <dgm:prSet presAssocID="{5F53A353-5673-47BD-BB73-ECBB1998D4EA}" presName="conn2-1" presStyleLbl="parChTrans1D2" presStyleIdx="0" presStyleCnt="1"/>
      <dgm:spPr/>
      <dgm:t>
        <a:bodyPr/>
        <a:lstStyle/>
        <a:p>
          <a:endParaRPr lang="nl-NL"/>
        </a:p>
      </dgm:t>
    </dgm:pt>
    <dgm:pt modelId="{E86D7AE5-62D4-4BF5-833C-EA4FB4DBF4BD}" type="pres">
      <dgm:prSet presAssocID="{5F53A353-5673-47BD-BB73-ECBB1998D4EA}" presName="connTx" presStyleLbl="parChTrans1D2" presStyleIdx="0" presStyleCnt="1"/>
      <dgm:spPr/>
      <dgm:t>
        <a:bodyPr/>
        <a:lstStyle/>
        <a:p>
          <a:endParaRPr lang="nl-NL"/>
        </a:p>
      </dgm:t>
    </dgm:pt>
    <dgm:pt modelId="{E5676AB6-354D-4155-ACB8-B6E15D122CFA}" type="pres">
      <dgm:prSet presAssocID="{0307CB5D-5A44-495D-8CA5-94D1328BF32C}" presName="root2" presStyleCnt="0"/>
      <dgm:spPr/>
    </dgm:pt>
    <dgm:pt modelId="{FACA5DC4-6116-41C3-8EA3-966CAE02D6C5}" type="pres">
      <dgm:prSet presAssocID="{0307CB5D-5A44-495D-8CA5-94D1328BF32C}" presName="LevelTwoTextNode" presStyleLbl="node2" presStyleIdx="0" presStyleCnt="1" custScaleY="164414" custLinFactY="-25583" custLinFactNeighborX="2176" custLinFactNeighborY="-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113A2E5-E72C-4A9A-83E2-11DD874BA68A}" type="pres">
      <dgm:prSet presAssocID="{0307CB5D-5A44-495D-8CA5-94D1328BF32C}" presName="level3hierChild" presStyleCnt="0"/>
      <dgm:spPr/>
    </dgm:pt>
    <dgm:pt modelId="{80FC6810-7E41-4C17-A4B7-2D4B2E2A818D}" type="pres">
      <dgm:prSet presAssocID="{3E720BF0-30AF-4345-B97B-931DF81E5C41}" presName="conn2-1" presStyleLbl="parChTrans1D3" presStyleIdx="0" presStyleCnt="1"/>
      <dgm:spPr/>
      <dgm:t>
        <a:bodyPr/>
        <a:lstStyle/>
        <a:p>
          <a:endParaRPr lang="nl-NL"/>
        </a:p>
      </dgm:t>
    </dgm:pt>
    <dgm:pt modelId="{CF3A0A6A-5892-4CF5-8DBE-078BA0FBCACA}" type="pres">
      <dgm:prSet presAssocID="{3E720BF0-30AF-4345-B97B-931DF81E5C41}" presName="connTx" presStyleLbl="parChTrans1D3" presStyleIdx="0" presStyleCnt="1"/>
      <dgm:spPr/>
      <dgm:t>
        <a:bodyPr/>
        <a:lstStyle/>
        <a:p>
          <a:endParaRPr lang="nl-NL"/>
        </a:p>
      </dgm:t>
    </dgm:pt>
    <dgm:pt modelId="{82BF722B-D84B-4A1A-A2F9-5F0ACDABD607}" type="pres">
      <dgm:prSet presAssocID="{3A0B889E-5A14-400B-9861-AA74472C4B4A}" presName="root2" presStyleCnt="0"/>
      <dgm:spPr/>
    </dgm:pt>
    <dgm:pt modelId="{C29CAA00-B71C-4BB3-B297-8010D6091B9A}" type="pres">
      <dgm:prSet presAssocID="{3A0B889E-5A14-400B-9861-AA74472C4B4A}" presName="LevelTwoTextNode" presStyleLbl="node3" presStyleIdx="0" presStyleCnt="1" custLinFactNeighborX="-7702" custLinFactNeighborY="15697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0BEF9FE-4811-42AF-90BB-DE0B286EB29B}" type="pres">
      <dgm:prSet presAssocID="{3A0B889E-5A14-400B-9861-AA74472C4B4A}" presName="level3hierChild" presStyleCnt="0"/>
      <dgm:spPr/>
    </dgm:pt>
    <dgm:pt modelId="{744F69D8-14BD-4B48-AA2C-9A975BA06A6A}" type="pres">
      <dgm:prSet presAssocID="{B5743DCA-733C-4A61-93DC-D150B81DEBFB}" presName="conn2-1" presStyleLbl="parChTrans1D4" presStyleIdx="0" presStyleCnt="2"/>
      <dgm:spPr/>
      <dgm:t>
        <a:bodyPr/>
        <a:lstStyle/>
        <a:p>
          <a:endParaRPr lang="nl-NL"/>
        </a:p>
      </dgm:t>
    </dgm:pt>
    <dgm:pt modelId="{1CE672BD-F9DA-4AB2-A892-D9054E955E76}" type="pres">
      <dgm:prSet presAssocID="{B5743DCA-733C-4A61-93DC-D150B81DEBFB}" presName="connTx" presStyleLbl="parChTrans1D4" presStyleIdx="0" presStyleCnt="2"/>
      <dgm:spPr/>
      <dgm:t>
        <a:bodyPr/>
        <a:lstStyle/>
        <a:p>
          <a:endParaRPr lang="nl-NL"/>
        </a:p>
      </dgm:t>
    </dgm:pt>
    <dgm:pt modelId="{96E83FC2-932F-4089-BB79-9CF5787ACED7}" type="pres">
      <dgm:prSet presAssocID="{49612A77-69E3-4CA2-BC5A-F49CCAEF70EE}" presName="root2" presStyleCnt="0"/>
      <dgm:spPr/>
    </dgm:pt>
    <dgm:pt modelId="{D902D768-6EA5-49FA-B443-ED8C52C5FD7A}" type="pres">
      <dgm:prSet presAssocID="{49612A77-69E3-4CA2-BC5A-F49CCAEF70EE}" presName="LevelTwoTextNode" presStyleLbl="node4" presStyleIdx="0" presStyleCnt="2" custLinFactNeighborX="4105" custLinFactNeighborY="814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E918A53-88B8-4F3B-B8FA-82F5504D7379}" type="pres">
      <dgm:prSet presAssocID="{49612A77-69E3-4CA2-BC5A-F49CCAEF70EE}" presName="level3hierChild" presStyleCnt="0"/>
      <dgm:spPr/>
    </dgm:pt>
    <dgm:pt modelId="{FD509A52-15FD-4E0A-BA24-289D01087D54}" type="pres">
      <dgm:prSet presAssocID="{66EEC05E-4D48-4681-B325-EBA59F71F86C}" presName="conn2-1" presStyleLbl="parChTrans1D4" presStyleIdx="1" presStyleCnt="2"/>
      <dgm:spPr/>
      <dgm:t>
        <a:bodyPr/>
        <a:lstStyle/>
        <a:p>
          <a:endParaRPr lang="nl-NL"/>
        </a:p>
      </dgm:t>
    </dgm:pt>
    <dgm:pt modelId="{C8E5DCA4-84F2-4D26-A8A3-314A985CBAC1}" type="pres">
      <dgm:prSet presAssocID="{66EEC05E-4D48-4681-B325-EBA59F71F86C}" presName="connTx" presStyleLbl="parChTrans1D4" presStyleIdx="1" presStyleCnt="2"/>
      <dgm:spPr/>
      <dgm:t>
        <a:bodyPr/>
        <a:lstStyle/>
        <a:p>
          <a:endParaRPr lang="nl-NL"/>
        </a:p>
      </dgm:t>
    </dgm:pt>
    <dgm:pt modelId="{7D2A5F82-4E00-4BA7-9A21-58FB2E0971AB}" type="pres">
      <dgm:prSet presAssocID="{C36C5281-3750-41F4-BBEA-5EFB3971AB55}" presName="root2" presStyleCnt="0"/>
      <dgm:spPr/>
    </dgm:pt>
    <dgm:pt modelId="{30E137F4-DC77-4C29-9E27-D20803555319}" type="pres">
      <dgm:prSet presAssocID="{C36C5281-3750-41F4-BBEA-5EFB3971AB55}" presName="LevelTwoTextNode" presStyleLbl="node4" presStyleIdx="1" presStyleCnt="2" custLinFactNeighborX="4106" custLinFactNeighborY="2326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3755EE6-914B-4413-9EBB-1F51CF634111}" type="pres">
      <dgm:prSet presAssocID="{C36C5281-3750-41F4-BBEA-5EFB3971AB55}" presName="level3hierChild" presStyleCnt="0"/>
      <dgm:spPr/>
    </dgm:pt>
  </dgm:ptLst>
  <dgm:cxnLst>
    <dgm:cxn modelId="{76671226-FAE6-2041-BC33-C67B3E27E15A}" type="presOf" srcId="{1C8A8201-06A0-4038-85EA-47613A3F3E60}" destId="{274D8D4C-A1D4-4D66-B9F4-9884617060B8}" srcOrd="0" destOrd="0" presId="urn:microsoft.com/office/officeart/2005/8/layout/hierarchy2"/>
    <dgm:cxn modelId="{E094A2EF-C6DC-9B46-AAD0-2B76F23315F4}" type="presOf" srcId="{5F53A353-5673-47BD-BB73-ECBB1998D4EA}" destId="{E7835DB5-960E-42B8-A596-50C47E93E200}" srcOrd="0" destOrd="0" presId="urn:microsoft.com/office/officeart/2005/8/layout/hierarchy2"/>
    <dgm:cxn modelId="{6888AD43-FCEB-4EA3-9105-A2752B893D50}" srcId="{3A0B889E-5A14-400B-9861-AA74472C4B4A}" destId="{49612A77-69E3-4CA2-BC5A-F49CCAEF70EE}" srcOrd="0" destOrd="0" parTransId="{B5743DCA-733C-4A61-93DC-D150B81DEBFB}" sibTransId="{3CC136FA-3EFE-4F0C-A9B5-3ED12047705B}"/>
    <dgm:cxn modelId="{A9566024-84BA-3348-B418-A4C87BF23DEE}" type="presOf" srcId="{B5743DCA-733C-4A61-93DC-D150B81DEBFB}" destId="{1CE672BD-F9DA-4AB2-A892-D9054E955E76}" srcOrd="1" destOrd="0" presId="urn:microsoft.com/office/officeart/2005/8/layout/hierarchy2"/>
    <dgm:cxn modelId="{8A6B3DE3-F7E1-4224-A799-4EBE309CC9E3}" srcId="{1C8A8201-06A0-4038-85EA-47613A3F3E60}" destId="{959921EE-AC50-4E85-8CCD-39E6AAA15471}" srcOrd="0" destOrd="0" parTransId="{3DBCBAC1-BFA8-4D7D-80ED-D04BA30CE605}" sibTransId="{D15702D7-9CA5-4CB9-A1E7-9201657A6C13}"/>
    <dgm:cxn modelId="{DB9B005A-BCF7-C848-8697-485026D5378F}" type="presOf" srcId="{49612A77-69E3-4CA2-BC5A-F49CCAEF70EE}" destId="{D902D768-6EA5-49FA-B443-ED8C52C5FD7A}" srcOrd="0" destOrd="0" presId="urn:microsoft.com/office/officeart/2005/8/layout/hierarchy2"/>
    <dgm:cxn modelId="{96BF3D34-FE90-974A-B86D-ED0A8B9AB3C8}" type="presOf" srcId="{66EEC05E-4D48-4681-B325-EBA59F71F86C}" destId="{C8E5DCA4-84F2-4D26-A8A3-314A985CBAC1}" srcOrd="1" destOrd="0" presId="urn:microsoft.com/office/officeart/2005/8/layout/hierarchy2"/>
    <dgm:cxn modelId="{54B982D8-0EF2-F946-939E-2B9AF5823C3A}" type="presOf" srcId="{3E720BF0-30AF-4345-B97B-931DF81E5C41}" destId="{CF3A0A6A-5892-4CF5-8DBE-078BA0FBCACA}" srcOrd="1" destOrd="0" presId="urn:microsoft.com/office/officeart/2005/8/layout/hierarchy2"/>
    <dgm:cxn modelId="{A72B6B2D-BF88-4743-85CA-95C1F3A3AC2C}" type="presOf" srcId="{5F53A353-5673-47BD-BB73-ECBB1998D4EA}" destId="{E86D7AE5-62D4-4BF5-833C-EA4FB4DBF4BD}" srcOrd="1" destOrd="0" presId="urn:microsoft.com/office/officeart/2005/8/layout/hierarchy2"/>
    <dgm:cxn modelId="{5344EE1F-5035-B04C-93BA-D46F2C106BEB}" type="presOf" srcId="{B5743DCA-733C-4A61-93DC-D150B81DEBFB}" destId="{744F69D8-14BD-4B48-AA2C-9A975BA06A6A}" srcOrd="0" destOrd="0" presId="urn:microsoft.com/office/officeart/2005/8/layout/hierarchy2"/>
    <dgm:cxn modelId="{2EF0AD2C-B1EE-6F4C-9B3F-CEE7DEBA00B5}" type="presOf" srcId="{0307CB5D-5A44-495D-8CA5-94D1328BF32C}" destId="{FACA5DC4-6116-41C3-8EA3-966CAE02D6C5}" srcOrd="0" destOrd="0" presId="urn:microsoft.com/office/officeart/2005/8/layout/hierarchy2"/>
    <dgm:cxn modelId="{D32EA269-C530-499E-99DF-2E37B2E5238F}" srcId="{3A0B889E-5A14-400B-9861-AA74472C4B4A}" destId="{C36C5281-3750-41F4-BBEA-5EFB3971AB55}" srcOrd="1" destOrd="0" parTransId="{66EEC05E-4D48-4681-B325-EBA59F71F86C}" sibTransId="{D03864C7-A61D-4F76-A49D-C462B73E1664}"/>
    <dgm:cxn modelId="{D8BE39CF-F7D5-4E4A-AF4B-8C8FC3DDBFA6}" type="presOf" srcId="{3E720BF0-30AF-4345-B97B-931DF81E5C41}" destId="{80FC6810-7E41-4C17-A4B7-2D4B2E2A818D}" srcOrd="0" destOrd="0" presId="urn:microsoft.com/office/officeart/2005/8/layout/hierarchy2"/>
    <dgm:cxn modelId="{FB209B82-D930-2F43-A109-F9FD4122C130}" type="presOf" srcId="{C36C5281-3750-41F4-BBEA-5EFB3971AB55}" destId="{30E137F4-DC77-4C29-9E27-D20803555319}" srcOrd="0" destOrd="0" presId="urn:microsoft.com/office/officeart/2005/8/layout/hierarchy2"/>
    <dgm:cxn modelId="{59A6C482-3B75-B042-9AE4-C707F739DD52}" type="presOf" srcId="{959921EE-AC50-4E85-8CCD-39E6AAA15471}" destId="{DE5111C8-C559-425D-AB86-13909BF10E82}" srcOrd="0" destOrd="0" presId="urn:microsoft.com/office/officeart/2005/8/layout/hierarchy2"/>
    <dgm:cxn modelId="{14AAE8EC-A892-4C4D-8DEC-8CD8EC7D60E4}" type="presOf" srcId="{3A0B889E-5A14-400B-9861-AA74472C4B4A}" destId="{C29CAA00-B71C-4BB3-B297-8010D6091B9A}" srcOrd="0" destOrd="0" presId="urn:microsoft.com/office/officeart/2005/8/layout/hierarchy2"/>
    <dgm:cxn modelId="{86E310FD-8DAE-40BA-BFB8-45612D0559CB}" srcId="{0307CB5D-5A44-495D-8CA5-94D1328BF32C}" destId="{3A0B889E-5A14-400B-9861-AA74472C4B4A}" srcOrd="0" destOrd="0" parTransId="{3E720BF0-30AF-4345-B97B-931DF81E5C41}" sibTransId="{72D779F9-C230-4905-8228-B8FBE4AB8202}"/>
    <dgm:cxn modelId="{04A4A4D9-40F1-4FCC-B3C9-C1077D74AB35}" srcId="{959921EE-AC50-4E85-8CCD-39E6AAA15471}" destId="{0307CB5D-5A44-495D-8CA5-94D1328BF32C}" srcOrd="0" destOrd="0" parTransId="{5F53A353-5673-47BD-BB73-ECBB1998D4EA}" sibTransId="{2EAD402E-578F-4C46-A10C-D51BB2E0BFDC}"/>
    <dgm:cxn modelId="{041CFB92-01E2-0247-8354-E7936535A15A}" type="presOf" srcId="{66EEC05E-4D48-4681-B325-EBA59F71F86C}" destId="{FD509A52-15FD-4E0A-BA24-289D01087D54}" srcOrd="0" destOrd="0" presId="urn:microsoft.com/office/officeart/2005/8/layout/hierarchy2"/>
    <dgm:cxn modelId="{19D30F7B-1953-4841-B509-4C06E03F78FC}" type="presParOf" srcId="{274D8D4C-A1D4-4D66-B9F4-9884617060B8}" destId="{0E0593AE-B750-4A06-A873-EDA84A5238C9}" srcOrd="0" destOrd="0" presId="urn:microsoft.com/office/officeart/2005/8/layout/hierarchy2"/>
    <dgm:cxn modelId="{2E2FD7F1-0BDE-2144-A066-753CE7DCE959}" type="presParOf" srcId="{0E0593AE-B750-4A06-A873-EDA84A5238C9}" destId="{DE5111C8-C559-425D-AB86-13909BF10E82}" srcOrd="0" destOrd="0" presId="urn:microsoft.com/office/officeart/2005/8/layout/hierarchy2"/>
    <dgm:cxn modelId="{7E9F65FE-39F9-2F41-A038-E04822543080}" type="presParOf" srcId="{0E0593AE-B750-4A06-A873-EDA84A5238C9}" destId="{3358356F-54E7-4944-968D-BBD1B5E03358}" srcOrd="1" destOrd="0" presId="urn:microsoft.com/office/officeart/2005/8/layout/hierarchy2"/>
    <dgm:cxn modelId="{E5B83DF3-61C8-B748-8917-59EC808748F8}" type="presParOf" srcId="{3358356F-54E7-4944-968D-BBD1B5E03358}" destId="{E7835DB5-960E-42B8-A596-50C47E93E200}" srcOrd="0" destOrd="0" presId="urn:microsoft.com/office/officeart/2005/8/layout/hierarchy2"/>
    <dgm:cxn modelId="{E180992F-283D-804D-9963-7991C464686F}" type="presParOf" srcId="{E7835DB5-960E-42B8-A596-50C47E93E200}" destId="{E86D7AE5-62D4-4BF5-833C-EA4FB4DBF4BD}" srcOrd="0" destOrd="0" presId="urn:microsoft.com/office/officeart/2005/8/layout/hierarchy2"/>
    <dgm:cxn modelId="{F30214C5-E559-824D-9578-C591B5B5F7AD}" type="presParOf" srcId="{3358356F-54E7-4944-968D-BBD1B5E03358}" destId="{E5676AB6-354D-4155-ACB8-B6E15D122CFA}" srcOrd="1" destOrd="0" presId="urn:microsoft.com/office/officeart/2005/8/layout/hierarchy2"/>
    <dgm:cxn modelId="{37243FA8-20EA-4C41-A570-9958D5E9A773}" type="presParOf" srcId="{E5676AB6-354D-4155-ACB8-B6E15D122CFA}" destId="{FACA5DC4-6116-41C3-8EA3-966CAE02D6C5}" srcOrd="0" destOrd="0" presId="urn:microsoft.com/office/officeart/2005/8/layout/hierarchy2"/>
    <dgm:cxn modelId="{B82F08F3-E9D7-BD4B-B3A8-7274A51783A6}" type="presParOf" srcId="{E5676AB6-354D-4155-ACB8-B6E15D122CFA}" destId="{2113A2E5-E72C-4A9A-83E2-11DD874BA68A}" srcOrd="1" destOrd="0" presId="urn:microsoft.com/office/officeart/2005/8/layout/hierarchy2"/>
    <dgm:cxn modelId="{6A623598-5ACE-864D-B6FE-9BAA49380633}" type="presParOf" srcId="{2113A2E5-E72C-4A9A-83E2-11DD874BA68A}" destId="{80FC6810-7E41-4C17-A4B7-2D4B2E2A818D}" srcOrd="0" destOrd="0" presId="urn:microsoft.com/office/officeart/2005/8/layout/hierarchy2"/>
    <dgm:cxn modelId="{8A46AA1B-C9E5-0744-9B13-A2394DE01A51}" type="presParOf" srcId="{80FC6810-7E41-4C17-A4B7-2D4B2E2A818D}" destId="{CF3A0A6A-5892-4CF5-8DBE-078BA0FBCACA}" srcOrd="0" destOrd="0" presId="urn:microsoft.com/office/officeart/2005/8/layout/hierarchy2"/>
    <dgm:cxn modelId="{4AEEEACC-2A2E-3745-BEA3-D9998577BADD}" type="presParOf" srcId="{2113A2E5-E72C-4A9A-83E2-11DD874BA68A}" destId="{82BF722B-D84B-4A1A-A2F9-5F0ACDABD607}" srcOrd="1" destOrd="0" presId="urn:microsoft.com/office/officeart/2005/8/layout/hierarchy2"/>
    <dgm:cxn modelId="{024CAE7D-972A-1343-85A3-04305BE55315}" type="presParOf" srcId="{82BF722B-D84B-4A1A-A2F9-5F0ACDABD607}" destId="{C29CAA00-B71C-4BB3-B297-8010D6091B9A}" srcOrd="0" destOrd="0" presId="urn:microsoft.com/office/officeart/2005/8/layout/hierarchy2"/>
    <dgm:cxn modelId="{526FE1AE-2399-5F42-8D35-8A9B37770816}" type="presParOf" srcId="{82BF722B-D84B-4A1A-A2F9-5F0ACDABD607}" destId="{40BEF9FE-4811-42AF-90BB-DE0B286EB29B}" srcOrd="1" destOrd="0" presId="urn:microsoft.com/office/officeart/2005/8/layout/hierarchy2"/>
    <dgm:cxn modelId="{1C8F14FB-0DEF-9B44-9B16-45F8D2B4C462}" type="presParOf" srcId="{40BEF9FE-4811-42AF-90BB-DE0B286EB29B}" destId="{744F69D8-14BD-4B48-AA2C-9A975BA06A6A}" srcOrd="0" destOrd="0" presId="urn:microsoft.com/office/officeart/2005/8/layout/hierarchy2"/>
    <dgm:cxn modelId="{E22BCAF6-B1DA-3949-8534-BF09781779B2}" type="presParOf" srcId="{744F69D8-14BD-4B48-AA2C-9A975BA06A6A}" destId="{1CE672BD-F9DA-4AB2-A892-D9054E955E76}" srcOrd="0" destOrd="0" presId="urn:microsoft.com/office/officeart/2005/8/layout/hierarchy2"/>
    <dgm:cxn modelId="{329A4D44-7BE0-444F-B7D3-620107EB5DA7}" type="presParOf" srcId="{40BEF9FE-4811-42AF-90BB-DE0B286EB29B}" destId="{96E83FC2-932F-4089-BB79-9CF5787ACED7}" srcOrd="1" destOrd="0" presId="urn:microsoft.com/office/officeart/2005/8/layout/hierarchy2"/>
    <dgm:cxn modelId="{F75B15FC-8FA1-1344-A8BF-BC6FBD80B457}" type="presParOf" srcId="{96E83FC2-932F-4089-BB79-9CF5787ACED7}" destId="{D902D768-6EA5-49FA-B443-ED8C52C5FD7A}" srcOrd="0" destOrd="0" presId="urn:microsoft.com/office/officeart/2005/8/layout/hierarchy2"/>
    <dgm:cxn modelId="{FD3CDC38-4549-CF4A-A834-666C4839ACC5}" type="presParOf" srcId="{96E83FC2-932F-4089-BB79-9CF5787ACED7}" destId="{4E918A53-88B8-4F3B-B8FA-82F5504D7379}" srcOrd="1" destOrd="0" presId="urn:microsoft.com/office/officeart/2005/8/layout/hierarchy2"/>
    <dgm:cxn modelId="{1C9D7D97-DAF9-FB49-870F-F15BB1A42AB3}" type="presParOf" srcId="{40BEF9FE-4811-42AF-90BB-DE0B286EB29B}" destId="{FD509A52-15FD-4E0A-BA24-289D01087D54}" srcOrd="2" destOrd="0" presId="urn:microsoft.com/office/officeart/2005/8/layout/hierarchy2"/>
    <dgm:cxn modelId="{03FC970F-6E35-8146-84EF-F0FB2BF6A69F}" type="presParOf" srcId="{FD509A52-15FD-4E0A-BA24-289D01087D54}" destId="{C8E5DCA4-84F2-4D26-A8A3-314A985CBAC1}" srcOrd="0" destOrd="0" presId="urn:microsoft.com/office/officeart/2005/8/layout/hierarchy2"/>
    <dgm:cxn modelId="{2BEC78BD-42F5-2443-AE4C-274B2A3D7E70}" type="presParOf" srcId="{40BEF9FE-4811-42AF-90BB-DE0B286EB29B}" destId="{7D2A5F82-4E00-4BA7-9A21-58FB2E0971AB}" srcOrd="3" destOrd="0" presId="urn:microsoft.com/office/officeart/2005/8/layout/hierarchy2"/>
    <dgm:cxn modelId="{0BE4EFCA-756D-BF49-9BDB-B4B6DC3BD95F}" type="presParOf" srcId="{7D2A5F82-4E00-4BA7-9A21-58FB2E0971AB}" destId="{30E137F4-DC77-4C29-9E27-D20803555319}" srcOrd="0" destOrd="0" presId="urn:microsoft.com/office/officeart/2005/8/layout/hierarchy2"/>
    <dgm:cxn modelId="{D21B524E-387D-564E-9B26-CE434396A867}" type="presParOf" srcId="{7D2A5F82-4E00-4BA7-9A21-58FB2E0971AB}" destId="{43755EE6-914B-4413-9EBB-1F51CF63411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246308-040A-4EBC-98A8-886FE2AF89F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46331C0-7A43-4908-AD6C-86E0C5AC880F}">
      <dgm:prSet phldrT="[Tekst]"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Pricing: from EMH to AMH</a:t>
          </a:r>
        </a:p>
      </dgm:t>
    </dgm:pt>
    <dgm:pt modelId="{5FC2ECB8-D95A-4D00-8600-6F425FCCB4BA}" type="parTrans" cxnId="{C95A848C-EA21-446C-8C9E-B80F681A9B60}">
      <dgm:prSet/>
      <dgm:spPr/>
      <dgm:t>
        <a:bodyPr/>
        <a:lstStyle/>
        <a:p>
          <a:endParaRPr lang="nl-NL"/>
        </a:p>
      </dgm:t>
    </dgm:pt>
    <dgm:pt modelId="{508A6654-D579-4D0D-B294-20966CC0685E}" type="sibTrans" cxnId="{C95A848C-EA21-446C-8C9E-B80F681A9B60}">
      <dgm:prSet/>
      <dgm:spPr/>
      <dgm:t>
        <a:bodyPr/>
        <a:lstStyle/>
        <a:p>
          <a:endParaRPr lang="nl-NL"/>
        </a:p>
      </dgm:t>
    </dgm:pt>
    <dgm:pt modelId="{835F865C-0761-425C-9B0E-8A56482F278B}">
      <dgm:prSet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Allocation 1</a:t>
          </a:r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from ESG factors to fundamental ESG analysis</a:t>
          </a:r>
        </a:p>
      </dgm:t>
    </dgm:pt>
    <dgm:pt modelId="{E2174BCD-2F12-46F5-A7B6-1849B6D8C125}" type="parTrans" cxnId="{632F336D-1330-4963-ADEA-06E68513C286}">
      <dgm:prSet/>
      <dgm:spPr/>
      <dgm:t>
        <a:bodyPr/>
        <a:lstStyle/>
        <a:p>
          <a:endParaRPr lang="nl-NL"/>
        </a:p>
      </dgm:t>
    </dgm:pt>
    <dgm:pt modelId="{BA107968-0872-4AFD-AE6D-720D8E60D347}" type="sibTrans" cxnId="{632F336D-1330-4963-ADEA-06E68513C286}">
      <dgm:prSet/>
      <dgm:spPr/>
      <dgm:t>
        <a:bodyPr/>
        <a:lstStyle/>
        <a:p>
          <a:endParaRPr lang="nl-NL"/>
        </a:p>
      </dgm:t>
    </dgm:pt>
    <dgm:pt modelId="{C42668E6-FFBB-4ED9-9E47-E728AA817BB2}">
      <dgm:prSet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Allocation 2) from extremely diversified to more concentrated portfolios</a:t>
          </a:r>
        </a:p>
      </dgm:t>
    </dgm:pt>
    <dgm:pt modelId="{446FB282-1B35-4B83-BCD3-30CB8AC5BA39}" type="parTrans" cxnId="{A822832A-6C5E-46AA-A16E-FE17DE94AF4E}">
      <dgm:prSet/>
      <dgm:spPr/>
      <dgm:t>
        <a:bodyPr/>
        <a:lstStyle/>
        <a:p>
          <a:endParaRPr lang="nl-NL"/>
        </a:p>
      </dgm:t>
    </dgm:pt>
    <dgm:pt modelId="{B9AE635D-C313-476A-8819-C7035D76680D}" type="sibTrans" cxnId="{A822832A-6C5E-46AA-A16E-FE17DE94AF4E}">
      <dgm:prSet/>
      <dgm:spPr/>
      <dgm:t>
        <a:bodyPr/>
        <a:lstStyle/>
        <a:p>
          <a:endParaRPr lang="nl-NL"/>
        </a:p>
      </dgm:t>
    </dgm:pt>
    <dgm:pt modelId="{2DFA08BA-C244-46B1-BDD2-A961B3604952}">
      <dgm:prSet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Alternative measures of performance</a:t>
          </a:r>
        </a:p>
      </dgm:t>
    </dgm:pt>
    <dgm:pt modelId="{68674824-FBDD-4EE4-8ED3-63B29B077C73}" type="parTrans" cxnId="{CDA8223A-C37F-442B-B0F2-E7C44AD7DEF2}">
      <dgm:prSet/>
      <dgm:spPr/>
      <dgm:t>
        <a:bodyPr/>
        <a:lstStyle/>
        <a:p>
          <a:endParaRPr lang="nl-NL"/>
        </a:p>
      </dgm:t>
    </dgm:pt>
    <dgm:pt modelId="{F4ECF45E-2A72-4234-A851-36D664649621}" type="sibTrans" cxnId="{CDA8223A-C37F-442B-B0F2-E7C44AD7DEF2}">
      <dgm:prSet/>
      <dgm:spPr/>
      <dgm:t>
        <a:bodyPr/>
        <a:lstStyle/>
        <a:p>
          <a:endParaRPr lang="nl-NL"/>
        </a:p>
      </dgm:t>
    </dgm:pt>
    <dgm:pt modelId="{715A3CC6-644C-45A0-B81B-01823558986F}">
      <dgm:prSet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Engagement</a:t>
          </a:r>
        </a:p>
      </dgm:t>
    </dgm:pt>
    <dgm:pt modelId="{333C7E71-C2C3-4109-A533-EFD8FEA58B8E}" type="parTrans" cxnId="{8E5AD05C-7BFD-4FFD-8DF1-83A49741D543}">
      <dgm:prSet/>
      <dgm:spPr/>
      <dgm:t>
        <a:bodyPr/>
        <a:lstStyle/>
        <a:p>
          <a:endParaRPr lang="nl-NL"/>
        </a:p>
      </dgm:t>
    </dgm:pt>
    <dgm:pt modelId="{99B4D322-9F16-4002-9250-2C0ED912B100}" type="sibTrans" cxnId="{8E5AD05C-7BFD-4FFD-8DF1-83A49741D543}">
      <dgm:prSet/>
      <dgm:spPr/>
      <dgm:t>
        <a:bodyPr/>
        <a:lstStyle/>
        <a:p>
          <a:endParaRPr lang="nl-NL"/>
        </a:p>
      </dgm:t>
    </dgm:pt>
    <dgm:pt modelId="{22600D03-C361-4620-A6D9-E0920E045A43}">
      <dgm:prSet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Simpler investment chains</a:t>
          </a:r>
        </a:p>
      </dgm:t>
    </dgm:pt>
    <dgm:pt modelId="{EF1829E8-413B-456B-8986-4149B418A27D}" type="parTrans" cxnId="{ABC1F1C6-C6DF-401D-943F-287B26BA115D}">
      <dgm:prSet/>
      <dgm:spPr/>
      <dgm:t>
        <a:bodyPr/>
        <a:lstStyle/>
        <a:p>
          <a:endParaRPr lang="nl-NL"/>
        </a:p>
      </dgm:t>
    </dgm:pt>
    <dgm:pt modelId="{A5B5BE72-4280-450F-8B46-45419D359A5D}" type="sibTrans" cxnId="{ABC1F1C6-C6DF-401D-943F-287B26BA115D}">
      <dgm:prSet/>
      <dgm:spPr/>
      <dgm:t>
        <a:bodyPr/>
        <a:lstStyle/>
        <a:p>
          <a:endParaRPr lang="nl-NL"/>
        </a:p>
      </dgm:t>
    </dgm:pt>
    <dgm:pt modelId="{A7E391A0-79B1-4032-9C23-F6B61E5D9A6A}" type="pres">
      <dgm:prSet presAssocID="{EA246308-040A-4EBC-98A8-886FE2AF89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BC950A6-297B-4B9B-A6E8-6443AE975AD8}" type="pres">
      <dgm:prSet presAssocID="{B46331C0-7A43-4908-AD6C-86E0C5AC880F}" presName="parentLin" presStyleCnt="0"/>
      <dgm:spPr/>
    </dgm:pt>
    <dgm:pt modelId="{B7C69BD3-4AE4-4DB5-BD4E-590CD8E551C8}" type="pres">
      <dgm:prSet presAssocID="{B46331C0-7A43-4908-AD6C-86E0C5AC880F}" presName="parentLeftMargin" presStyleLbl="node1" presStyleIdx="0" presStyleCnt="6"/>
      <dgm:spPr/>
      <dgm:t>
        <a:bodyPr/>
        <a:lstStyle/>
        <a:p>
          <a:endParaRPr lang="nl-NL"/>
        </a:p>
      </dgm:t>
    </dgm:pt>
    <dgm:pt modelId="{B5534530-52A1-4F62-A4A0-F9479FB2645B}" type="pres">
      <dgm:prSet presAssocID="{B46331C0-7A43-4908-AD6C-86E0C5AC880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4EE3BB-3A2F-48B1-A0B5-D4EF45348E16}" type="pres">
      <dgm:prSet presAssocID="{B46331C0-7A43-4908-AD6C-86E0C5AC880F}" presName="negativeSpace" presStyleCnt="0"/>
      <dgm:spPr/>
    </dgm:pt>
    <dgm:pt modelId="{D61DB103-87B6-40AB-A9D3-D595B4D04C0F}" type="pres">
      <dgm:prSet presAssocID="{B46331C0-7A43-4908-AD6C-86E0C5AC880F}" presName="childText" presStyleLbl="conFgAcc1" presStyleIdx="0" presStyleCnt="6">
        <dgm:presLayoutVars>
          <dgm:bulletEnabled val="1"/>
        </dgm:presLayoutVars>
      </dgm:prSet>
      <dgm:spPr/>
    </dgm:pt>
    <dgm:pt modelId="{3CC921DD-ABC7-48F6-819B-E5CEEF53581B}" type="pres">
      <dgm:prSet presAssocID="{508A6654-D579-4D0D-B294-20966CC0685E}" presName="spaceBetweenRectangles" presStyleCnt="0"/>
      <dgm:spPr/>
    </dgm:pt>
    <dgm:pt modelId="{AFDB1C36-9BD7-48A8-82D7-B6E283151254}" type="pres">
      <dgm:prSet presAssocID="{835F865C-0761-425C-9B0E-8A56482F278B}" presName="parentLin" presStyleCnt="0"/>
      <dgm:spPr/>
    </dgm:pt>
    <dgm:pt modelId="{B62E1F43-8D49-4CCE-BDEB-6AAFEE4B31E3}" type="pres">
      <dgm:prSet presAssocID="{835F865C-0761-425C-9B0E-8A56482F278B}" presName="parentLeftMargin" presStyleLbl="node1" presStyleIdx="0" presStyleCnt="6"/>
      <dgm:spPr/>
      <dgm:t>
        <a:bodyPr/>
        <a:lstStyle/>
        <a:p>
          <a:endParaRPr lang="nl-NL"/>
        </a:p>
      </dgm:t>
    </dgm:pt>
    <dgm:pt modelId="{15AFB6D3-AD2A-40B2-A147-E7A464AA6CC1}" type="pres">
      <dgm:prSet presAssocID="{835F865C-0761-425C-9B0E-8A56482F278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42A993-DE9D-4952-9947-03F74520D141}" type="pres">
      <dgm:prSet presAssocID="{835F865C-0761-425C-9B0E-8A56482F278B}" presName="negativeSpace" presStyleCnt="0"/>
      <dgm:spPr/>
    </dgm:pt>
    <dgm:pt modelId="{7CF885F0-0E3B-41A9-9CC9-F2110807FFD2}" type="pres">
      <dgm:prSet presAssocID="{835F865C-0761-425C-9B0E-8A56482F278B}" presName="childText" presStyleLbl="conFgAcc1" presStyleIdx="1" presStyleCnt="6">
        <dgm:presLayoutVars>
          <dgm:bulletEnabled val="1"/>
        </dgm:presLayoutVars>
      </dgm:prSet>
      <dgm:spPr/>
    </dgm:pt>
    <dgm:pt modelId="{98F2C2C2-B708-4CB1-AF51-B09952BF01F6}" type="pres">
      <dgm:prSet presAssocID="{BA107968-0872-4AFD-AE6D-720D8E60D347}" presName="spaceBetweenRectangles" presStyleCnt="0"/>
      <dgm:spPr/>
    </dgm:pt>
    <dgm:pt modelId="{4CB7897D-1AD7-4889-AD27-6B232B1A0A15}" type="pres">
      <dgm:prSet presAssocID="{C42668E6-FFBB-4ED9-9E47-E728AA817BB2}" presName="parentLin" presStyleCnt="0"/>
      <dgm:spPr/>
    </dgm:pt>
    <dgm:pt modelId="{D62BD55B-33BD-40A0-A9CF-C966973C3027}" type="pres">
      <dgm:prSet presAssocID="{C42668E6-FFBB-4ED9-9E47-E728AA817BB2}" presName="parentLeftMargin" presStyleLbl="node1" presStyleIdx="1" presStyleCnt="6"/>
      <dgm:spPr/>
      <dgm:t>
        <a:bodyPr/>
        <a:lstStyle/>
        <a:p>
          <a:endParaRPr lang="nl-NL"/>
        </a:p>
      </dgm:t>
    </dgm:pt>
    <dgm:pt modelId="{D6F37BD4-69A7-497F-93B6-6574973F3180}" type="pres">
      <dgm:prSet presAssocID="{C42668E6-FFBB-4ED9-9E47-E728AA817BB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0F7E248-AC6D-4A5F-91D2-2D2168E48220}" type="pres">
      <dgm:prSet presAssocID="{C42668E6-FFBB-4ED9-9E47-E728AA817BB2}" presName="negativeSpace" presStyleCnt="0"/>
      <dgm:spPr/>
    </dgm:pt>
    <dgm:pt modelId="{20410F6B-F33B-4ABB-A9D9-C02B504157F5}" type="pres">
      <dgm:prSet presAssocID="{C42668E6-FFBB-4ED9-9E47-E728AA817BB2}" presName="childText" presStyleLbl="conFgAcc1" presStyleIdx="2" presStyleCnt="6">
        <dgm:presLayoutVars>
          <dgm:bulletEnabled val="1"/>
        </dgm:presLayoutVars>
      </dgm:prSet>
      <dgm:spPr/>
    </dgm:pt>
    <dgm:pt modelId="{FD1AB498-6B7E-49DC-8927-7BA835D89BD2}" type="pres">
      <dgm:prSet presAssocID="{B9AE635D-C313-476A-8819-C7035D76680D}" presName="spaceBetweenRectangles" presStyleCnt="0"/>
      <dgm:spPr/>
    </dgm:pt>
    <dgm:pt modelId="{B9D49057-3851-4039-B921-B1D5788D2A12}" type="pres">
      <dgm:prSet presAssocID="{715A3CC6-644C-45A0-B81B-01823558986F}" presName="parentLin" presStyleCnt="0"/>
      <dgm:spPr/>
    </dgm:pt>
    <dgm:pt modelId="{E2E4BB6B-2A6D-4C0B-8BC3-B66CA85DDF18}" type="pres">
      <dgm:prSet presAssocID="{715A3CC6-644C-45A0-B81B-01823558986F}" presName="parentLeftMargin" presStyleLbl="node1" presStyleIdx="2" presStyleCnt="6"/>
      <dgm:spPr/>
      <dgm:t>
        <a:bodyPr/>
        <a:lstStyle/>
        <a:p>
          <a:endParaRPr lang="nl-NL"/>
        </a:p>
      </dgm:t>
    </dgm:pt>
    <dgm:pt modelId="{AC88272B-820D-4E92-8489-D89D4260FB2C}" type="pres">
      <dgm:prSet presAssocID="{715A3CC6-644C-45A0-B81B-01823558986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41D0179-837E-4B23-9F87-61EA8A6C1DE4}" type="pres">
      <dgm:prSet presAssocID="{715A3CC6-644C-45A0-B81B-01823558986F}" presName="negativeSpace" presStyleCnt="0"/>
      <dgm:spPr/>
    </dgm:pt>
    <dgm:pt modelId="{1FA1463A-73D8-4F49-AC9C-32C363E0038C}" type="pres">
      <dgm:prSet presAssocID="{715A3CC6-644C-45A0-B81B-01823558986F}" presName="childText" presStyleLbl="conFgAcc1" presStyleIdx="3" presStyleCnt="6">
        <dgm:presLayoutVars>
          <dgm:bulletEnabled val="1"/>
        </dgm:presLayoutVars>
      </dgm:prSet>
      <dgm:spPr/>
    </dgm:pt>
    <dgm:pt modelId="{2F9A613F-5746-4FA7-A943-F4AA49623D6F}" type="pres">
      <dgm:prSet presAssocID="{99B4D322-9F16-4002-9250-2C0ED912B100}" presName="spaceBetweenRectangles" presStyleCnt="0"/>
      <dgm:spPr/>
    </dgm:pt>
    <dgm:pt modelId="{83E865B2-7945-4F18-B0A3-712169E3C53D}" type="pres">
      <dgm:prSet presAssocID="{2DFA08BA-C244-46B1-BDD2-A961B3604952}" presName="parentLin" presStyleCnt="0"/>
      <dgm:spPr/>
    </dgm:pt>
    <dgm:pt modelId="{A1580009-F81A-4920-B5A8-0626FAD17D09}" type="pres">
      <dgm:prSet presAssocID="{2DFA08BA-C244-46B1-BDD2-A961B3604952}" presName="parentLeftMargin" presStyleLbl="node1" presStyleIdx="3" presStyleCnt="6"/>
      <dgm:spPr/>
      <dgm:t>
        <a:bodyPr/>
        <a:lstStyle/>
        <a:p>
          <a:endParaRPr lang="nl-NL"/>
        </a:p>
      </dgm:t>
    </dgm:pt>
    <dgm:pt modelId="{B164DD24-7C20-459B-88B5-07C92FCBE5B1}" type="pres">
      <dgm:prSet presAssocID="{2DFA08BA-C244-46B1-BDD2-A961B360495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9397AF-A161-4B93-A2D7-AB99BC1A19D8}" type="pres">
      <dgm:prSet presAssocID="{2DFA08BA-C244-46B1-BDD2-A961B3604952}" presName="negativeSpace" presStyleCnt="0"/>
      <dgm:spPr/>
    </dgm:pt>
    <dgm:pt modelId="{333B2A5A-9FBC-4D5D-8F8F-45756A5EC1D3}" type="pres">
      <dgm:prSet presAssocID="{2DFA08BA-C244-46B1-BDD2-A961B3604952}" presName="childText" presStyleLbl="conFgAcc1" presStyleIdx="4" presStyleCnt="6">
        <dgm:presLayoutVars>
          <dgm:bulletEnabled val="1"/>
        </dgm:presLayoutVars>
      </dgm:prSet>
      <dgm:spPr/>
    </dgm:pt>
    <dgm:pt modelId="{AA9B8F3E-1760-40B3-99B9-53F26CC3827B}" type="pres">
      <dgm:prSet presAssocID="{F4ECF45E-2A72-4234-A851-36D664649621}" presName="spaceBetweenRectangles" presStyleCnt="0"/>
      <dgm:spPr/>
    </dgm:pt>
    <dgm:pt modelId="{4147E5E7-0D81-4F9C-98C0-4CDB52431AC0}" type="pres">
      <dgm:prSet presAssocID="{22600D03-C361-4620-A6D9-E0920E045A43}" presName="parentLin" presStyleCnt="0"/>
      <dgm:spPr/>
    </dgm:pt>
    <dgm:pt modelId="{32EF8956-846D-44E1-B86C-EFCEC6B78DB1}" type="pres">
      <dgm:prSet presAssocID="{22600D03-C361-4620-A6D9-E0920E045A43}" presName="parentLeftMargin" presStyleLbl="node1" presStyleIdx="4" presStyleCnt="6"/>
      <dgm:spPr/>
      <dgm:t>
        <a:bodyPr/>
        <a:lstStyle/>
        <a:p>
          <a:endParaRPr lang="nl-NL"/>
        </a:p>
      </dgm:t>
    </dgm:pt>
    <dgm:pt modelId="{AFE79760-DFBA-48A7-BBDC-D1130A4877B5}" type="pres">
      <dgm:prSet presAssocID="{22600D03-C361-4620-A6D9-E0920E045A4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6241E6-B8D9-4002-B00D-14F33656B0ED}" type="pres">
      <dgm:prSet presAssocID="{22600D03-C361-4620-A6D9-E0920E045A43}" presName="negativeSpace" presStyleCnt="0"/>
      <dgm:spPr/>
    </dgm:pt>
    <dgm:pt modelId="{6F192A9B-E497-4509-812F-103F7AF2BE25}" type="pres">
      <dgm:prSet presAssocID="{22600D03-C361-4620-A6D9-E0920E045A4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E5AD05C-7BFD-4FFD-8DF1-83A49741D543}" srcId="{EA246308-040A-4EBC-98A8-886FE2AF89FA}" destId="{715A3CC6-644C-45A0-B81B-01823558986F}" srcOrd="3" destOrd="0" parTransId="{333C7E71-C2C3-4109-A533-EFD8FEA58B8E}" sibTransId="{99B4D322-9F16-4002-9250-2C0ED912B100}"/>
    <dgm:cxn modelId="{5E3539FB-B46A-4579-B0B6-C7CA31BC3F66}" type="presOf" srcId="{22600D03-C361-4620-A6D9-E0920E045A43}" destId="{AFE79760-DFBA-48A7-BBDC-D1130A4877B5}" srcOrd="1" destOrd="0" presId="urn:microsoft.com/office/officeart/2005/8/layout/list1"/>
    <dgm:cxn modelId="{88BDEC98-EE4A-46FB-882B-2A1E05C8AF30}" type="presOf" srcId="{715A3CC6-644C-45A0-B81B-01823558986F}" destId="{AC88272B-820D-4E92-8489-D89D4260FB2C}" srcOrd="1" destOrd="0" presId="urn:microsoft.com/office/officeart/2005/8/layout/list1"/>
    <dgm:cxn modelId="{41753506-44CA-457A-A069-97C3070C60D5}" type="presOf" srcId="{22600D03-C361-4620-A6D9-E0920E045A43}" destId="{32EF8956-846D-44E1-B86C-EFCEC6B78DB1}" srcOrd="0" destOrd="0" presId="urn:microsoft.com/office/officeart/2005/8/layout/list1"/>
    <dgm:cxn modelId="{FC1241A3-3113-4151-93CB-24A4AB0C5800}" type="presOf" srcId="{835F865C-0761-425C-9B0E-8A56482F278B}" destId="{15AFB6D3-AD2A-40B2-A147-E7A464AA6CC1}" srcOrd="1" destOrd="0" presId="urn:microsoft.com/office/officeart/2005/8/layout/list1"/>
    <dgm:cxn modelId="{632F336D-1330-4963-ADEA-06E68513C286}" srcId="{EA246308-040A-4EBC-98A8-886FE2AF89FA}" destId="{835F865C-0761-425C-9B0E-8A56482F278B}" srcOrd="1" destOrd="0" parTransId="{E2174BCD-2F12-46F5-A7B6-1849B6D8C125}" sibTransId="{BA107968-0872-4AFD-AE6D-720D8E60D347}"/>
    <dgm:cxn modelId="{94DD0F93-6E37-461E-97D2-F3B2078BC661}" type="presOf" srcId="{C42668E6-FFBB-4ED9-9E47-E728AA817BB2}" destId="{D6F37BD4-69A7-497F-93B6-6574973F3180}" srcOrd="1" destOrd="0" presId="urn:microsoft.com/office/officeart/2005/8/layout/list1"/>
    <dgm:cxn modelId="{1DE92EE0-CCB3-4E09-914B-139EAF7B3F64}" type="presOf" srcId="{2DFA08BA-C244-46B1-BDD2-A961B3604952}" destId="{B164DD24-7C20-459B-88B5-07C92FCBE5B1}" srcOrd="1" destOrd="0" presId="urn:microsoft.com/office/officeart/2005/8/layout/list1"/>
    <dgm:cxn modelId="{7DEEF2C9-400B-43CF-BB58-4208ABD11931}" type="presOf" srcId="{835F865C-0761-425C-9B0E-8A56482F278B}" destId="{B62E1F43-8D49-4CCE-BDEB-6AAFEE4B31E3}" srcOrd="0" destOrd="0" presId="urn:microsoft.com/office/officeart/2005/8/layout/list1"/>
    <dgm:cxn modelId="{7C542F59-73AC-4FD5-B0DE-AEBEF2CDC06C}" type="presOf" srcId="{715A3CC6-644C-45A0-B81B-01823558986F}" destId="{E2E4BB6B-2A6D-4C0B-8BC3-B66CA85DDF18}" srcOrd="0" destOrd="0" presId="urn:microsoft.com/office/officeart/2005/8/layout/list1"/>
    <dgm:cxn modelId="{ABC1F1C6-C6DF-401D-943F-287B26BA115D}" srcId="{EA246308-040A-4EBC-98A8-886FE2AF89FA}" destId="{22600D03-C361-4620-A6D9-E0920E045A43}" srcOrd="5" destOrd="0" parTransId="{EF1829E8-413B-456B-8986-4149B418A27D}" sibTransId="{A5B5BE72-4280-450F-8B46-45419D359A5D}"/>
    <dgm:cxn modelId="{A822832A-6C5E-46AA-A16E-FE17DE94AF4E}" srcId="{EA246308-040A-4EBC-98A8-886FE2AF89FA}" destId="{C42668E6-FFBB-4ED9-9E47-E728AA817BB2}" srcOrd="2" destOrd="0" parTransId="{446FB282-1B35-4B83-BCD3-30CB8AC5BA39}" sibTransId="{B9AE635D-C313-476A-8819-C7035D76680D}"/>
    <dgm:cxn modelId="{C3155A90-7931-48F6-86EE-8062EED88E9A}" type="presOf" srcId="{2DFA08BA-C244-46B1-BDD2-A961B3604952}" destId="{A1580009-F81A-4920-B5A8-0626FAD17D09}" srcOrd="0" destOrd="0" presId="urn:microsoft.com/office/officeart/2005/8/layout/list1"/>
    <dgm:cxn modelId="{2B79B540-D1AA-4DF4-B97F-2D7358204093}" type="presOf" srcId="{EA246308-040A-4EBC-98A8-886FE2AF89FA}" destId="{A7E391A0-79B1-4032-9C23-F6B61E5D9A6A}" srcOrd="0" destOrd="0" presId="urn:microsoft.com/office/officeart/2005/8/layout/list1"/>
    <dgm:cxn modelId="{BB33B297-7832-4A94-AF02-82FBD4616800}" type="presOf" srcId="{B46331C0-7A43-4908-AD6C-86E0C5AC880F}" destId="{B7C69BD3-4AE4-4DB5-BD4E-590CD8E551C8}" srcOrd="0" destOrd="0" presId="urn:microsoft.com/office/officeart/2005/8/layout/list1"/>
    <dgm:cxn modelId="{C95A848C-EA21-446C-8C9E-B80F681A9B60}" srcId="{EA246308-040A-4EBC-98A8-886FE2AF89FA}" destId="{B46331C0-7A43-4908-AD6C-86E0C5AC880F}" srcOrd="0" destOrd="0" parTransId="{5FC2ECB8-D95A-4D00-8600-6F425FCCB4BA}" sibTransId="{508A6654-D579-4D0D-B294-20966CC0685E}"/>
    <dgm:cxn modelId="{AC8DC4C4-548C-4180-BDBE-A09A7DFE2E4B}" type="presOf" srcId="{B46331C0-7A43-4908-AD6C-86E0C5AC880F}" destId="{B5534530-52A1-4F62-A4A0-F9479FB2645B}" srcOrd="1" destOrd="0" presId="urn:microsoft.com/office/officeart/2005/8/layout/list1"/>
    <dgm:cxn modelId="{50957A65-F06F-465E-BB55-1FBBDCB15BD6}" type="presOf" srcId="{C42668E6-FFBB-4ED9-9E47-E728AA817BB2}" destId="{D62BD55B-33BD-40A0-A9CF-C966973C3027}" srcOrd="0" destOrd="0" presId="urn:microsoft.com/office/officeart/2005/8/layout/list1"/>
    <dgm:cxn modelId="{CDA8223A-C37F-442B-B0F2-E7C44AD7DEF2}" srcId="{EA246308-040A-4EBC-98A8-886FE2AF89FA}" destId="{2DFA08BA-C244-46B1-BDD2-A961B3604952}" srcOrd="4" destOrd="0" parTransId="{68674824-FBDD-4EE4-8ED3-63B29B077C73}" sibTransId="{F4ECF45E-2A72-4234-A851-36D664649621}"/>
    <dgm:cxn modelId="{4F8C84D7-D2B9-4CF8-B567-FD771EAC17E8}" type="presParOf" srcId="{A7E391A0-79B1-4032-9C23-F6B61E5D9A6A}" destId="{2BC950A6-297B-4B9B-A6E8-6443AE975AD8}" srcOrd="0" destOrd="0" presId="urn:microsoft.com/office/officeart/2005/8/layout/list1"/>
    <dgm:cxn modelId="{AA64AFED-333E-4A3A-A878-D6C561B59F06}" type="presParOf" srcId="{2BC950A6-297B-4B9B-A6E8-6443AE975AD8}" destId="{B7C69BD3-4AE4-4DB5-BD4E-590CD8E551C8}" srcOrd="0" destOrd="0" presId="urn:microsoft.com/office/officeart/2005/8/layout/list1"/>
    <dgm:cxn modelId="{40D6B5ED-3B97-4079-8F13-1B4EFAE13965}" type="presParOf" srcId="{2BC950A6-297B-4B9B-A6E8-6443AE975AD8}" destId="{B5534530-52A1-4F62-A4A0-F9479FB2645B}" srcOrd="1" destOrd="0" presId="urn:microsoft.com/office/officeart/2005/8/layout/list1"/>
    <dgm:cxn modelId="{FBEA39C3-327C-46FE-AEA0-2059577F3A74}" type="presParOf" srcId="{A7E391A0-79B1-4032-9C23-F6B61E5D9A6A}" destId="{384EE3BB-3A2F-48B1-A0B5-D4EF45348E16}" srcOrd="1" destOrd="0" presId="urn:microsoft.com/office/officeart/2005/8/layout/list1"/>
    <dgm:cxn modelId="{36DDC67B-A03E-4DC4-B4F1-EEAC33B55924}" type="presParOf" srcId="{A7E391A0-79B1-4032-9C23-F6B61E5D9A6A}" destId="{D61DB103-87B6-40AB-A9D3-D595B4D04C0F}" srcOrd="2" destOrd="0" presId="urn:microsoft.com/office/officeart/2005/8/layout/list1"/>
    <dgm:cxn modelId="{AF21503A-77DC-46ED-8744-05218DCA038A}" type="presParOf" srcId="{A7E391A0-79B1-4032-9C23-F6B61E5D9A6A}" destId="{3CC921DD-ABC7-48F6-819B-E5CEEF53581B}" srcOrd="3" destOrd="0" presId="urn:microsoft.com/office/officeart/2005/8/layout/list1"/>
    <dgm:cxn modelId="{B2A17409-7663-4931-BF65-400EB31FFE96}" type="presParOf" srcId="{A7E391A0-79B1-4032-9C23-F6B61E5D9A6A}" destId="{AFDB1C36-9BD7-48A8-82D7-B6E283151254}" srcOrd="4" destOrd="0" presId="urn:microsoft.com/office/officeart/2005/8/layout/list1"/>
    <dgm:cxn modelId="{EEBCE110-2E86-4515-87AC-C91988318C37}" type="presParOf" srcId="{AFDB1C36-9BD7-48A8-82D7-B6E283151254}" destId="{B62E1F43-8D49-4CCE-BDEB-6AAFEE4B31E3}" srcOrd="0" destOrd="0" presId="urn:microsoft.com/office/officeart/2005/8/layout/list1"/>
    <dgm:cxn modelId="{8E67EF61-0682-49E0-8650-B1435CBA1BAF}" type="presParOf" srcId="{AFDB1C36-9BD7-48A8-82D7-B6E283151254}" destId="{15AFB6D3-AD2A-40B2-A147-E7A464AA6CC1}" srcOrd="1" destOrd="0" presId="urn:microsoft.com/office/officeart/2005/8/layout/list1"/>
    <dgm:cxn modelId="{F96D6A1B-62D2-415C-8CD1-7DECE5492D96}" type="presParOf" srcId="{A7E391A0-79B1-4032-9C23-F6B61E5D9A6A}" destId="{9342A993-DE9D-4952-9947-03F74520D141}" srcOrd="5" destOrd="0" presId="urn:microsoft.com/office/officeart/2005/8/layout/list1"/>
    <dgm:cxn modelId="{95E9E152-023B-4A2E-92D0-2F1051EE5802}" type="presParOf" srcId="{A7E391A0-79B1-4032-9C23-F6B61E5D9A6A}" destId="{7CF885F0-0E3B-41A9-9CC9-F2110807FFD2}" srcOrd="6" destOrd="0" presId="urn:microsoft.com/office/officeart/2005/8/layout/list1"/>
    <dgm:cxn modelId="{56DD1D88-F624-4321-9764-C2642AE22B68}" type="presParOf" srcId="{A7E391A0-79B1-4032-9C23-F6B61E5D9A6A}" destId="{98F2C2C2-B708-4CB1-AF51-B09952BF01F6}" srcOrd="7" destOrd="0" presId="urn:microsoft.com/office/officeart/2005/8/layout/list1"/>
    <dgm:cxn modelId="{5BD19106-8D9A-468C-AA39-87199DB594D9}" type="presParOf" srcId="{A7E391A0-79B1-4032-9C23-F6B61E5D9A6A}" destId="{4CB7897D-1AD7-4889-AD27-6B232B1A0A15}" srcOrd="8" destOrd="0" presId="urn:microsoft.com/office/officeart/2005/8/layout/list1"/>
    <dgm:cxn modelId="{B5820A1A-01BF-4965-9705-D6AA78D8ACA6}" type="presParOf" srcId="{4CB7897D-1AD7-4889-AD27-6B232B1A0A15}" destId="{D62BD55B-33BD-40A0-A9CF-C966973C3027}" srcOrd="0" destOrd="0" presId="urn:microsoft.com/office/officeart/2005/8/layout/list1"/>
    <dgm:cxn modelId="{085A2196-2AC1-4DA8-AAA0-96CC10F14787}" type="presParOf" srcId="{4CB7897D-1AD7-4889-AD27-6B232B1A0A15}" destId="{D6F37BD4-69A7-497F-93B6-6574973F3180}" srcOrd="1" destOrd="0" presId="urn:microsoft.com/office/officeart/2005/8/layout/list1"/>
    <dgm:cxn modelId="{FD314BEB-505C-4D25-B6FA-270DFAF3BBCB}" type="presParOf" srcId="{A7E391A0-79B1-4032-9C23-F6B61E5D9A6A}" destId="{20F7E248-AC6D-4A5F-91D2-2D2168E48220}" srcOrd="9" destOrd="0" presId="urn:microsoft.com/office/officeart/2005/8/layout/list1"/>
    <dgm:cxn modelId="{5E62C58D-F2AE-414A-A458-5A83B0203332}" type="presParOf" srcId="{A7E391A0-79B1-4032-9C23-F6B61E5D9A6A}" destId="{20410F6B-F33B-4ABB-A9D9-C02B504157F5}" srcOrd="10" destOrd="0" presId="urn:microsoft.com/office/officeart/2005/8/layout/list1"/>
    <dgm:cxn modelId="{E5EEB12B-E54E-4769-B17F-2175ED6B031A}" type="presParOf" srcId="{A7E391A0-79B1-4032-9C23-F6B61E5D9A6A}" destId="{FD1AB498-6B7E-49DC-8927-7BA835D89BD2}" srcOrd="11" destOrd="0" presId="urn:microsoft.com/office/officeart/2005/8/layout/list1"/>
    <dgm:cxn modelId="{EBB6CB0E-C3EE-46DE-9155-779A85A0DB95}" type="presParOf" srcId="{A7E391A0-79B1-4032-9C23-F6B61E5D9A6A}" destId="{B9D49057-3851-4039-B921-B1D5788D2A12}" srcOrd="12" destOrd="0" presId="urn:microsoft.com/office/officeart/2005/8/layout/list1"/>
    <dgm:cxn modelId="{9E442E56-CFAC-4C82-8775-00D460E97105}" type="presParOf" srcId="{B9D49057-3851-4039-B921-B1D5788D2A12}" destId="{E2E4BB6B-2A6D-4C0B-8BC3-B66CA85DDF18}" srcOrd="0" destOrd="0" presId="urn:microsoft.com/office/officeart/2005/8/layout/list1"/>
    <dgm:cxn modelId="{11D95C34-10B3-4C8F-86D4-473F9510E69F}" type="presParOf" srcId="{B9D49057-3851-4039-B921-B1D5788D2A12}" destId="{AC88272B-820D-4E92-8489-D89D4260FB2C}" srcOrd="1" destOrd="0" presId="urn:microsoft.com/office/officeart/2005/8/layout/list1"/>
    <dgm:cxn modelId="{195523D4-1F88-4AC0-9423-E249E14F6158}" type="presParOf" srcId="{A7E391A0-79B1-4032-9C23-F6B61E5D9A6A}" destId="{541D0179-837E-4B23-9F87-61EA8A6C1DE4}" srcOrd="13" destOrd="0" presId="urn:microsoft.com/office/officeart/2005/8/layout/list1"/>
    <dgm:cxn modelId="{A51C3028-50CA-43A0-98EF-1589E3A79882}" type="presParOf" srcId="{A7E391A0-79B1-4032-9C23-F6B61E5D9A6A}" destId="{1FA1463A-73D8-4F49-AC9C-32C363E0038C}" srcOrd="14" destOrd="0" presId="urn:microsoft.com/office/officeart/2005/8/layout/list1"/>
    <dgm:cxn modelId="{C29EB516-5721-466B-9F09-8C670E84A30E}" type="presParOf" srcId="{A7E391A0-79B1-4032-9C23-F6B61E5D9A6A}" destId="{2F9A613F-5746-4FA7-A943-F4AA49623D6F}" srcOrd="15" destOrd="0" presId="urn:microsoft.com/office/officeart/2005/8/layout/list1"/>
    <dgm:cxn modelId="{DDC6F4B5-31B1-4E74-8C0C-AC32D21F1CA7}" type="presParOf" srcId="{A7E391A0-79B1-4032-9C23-F6B61E5D9A6A}" destId="{83E865B2-7945-4F18-B0A3-712169E3C53D}" srcOrd="16" destOrd="0" presId="urn:microsoft.com/office/officeart/2005/8/layout/list1"/>
    <dgm:cxn modelId="{18FEC3E9-4E4D-46F0-B77D-D6ED7D42A343}" type="presParOf" srcId="{83E865B2-7945-4F18-B0A3-712169E3C53D}" destId="{A1580009-F81A-4920-B5A8-0626FAD17D09}" srcOrd="0" destOrd="0" presId="urn:microsoft.com/office/officeart/2005/8/layout/list1"/>
    <dgm:cxn modelId="{8EA030C8-3306-47FF-B5C9-97C653F5B6BE}" type="presParOf" srcId="{83E865B2-7945-4F18-B0A3-712169E3C53D}" destId="{B164DD24-7C20-459B-88B5-07C92FCBE5B1}" srcOrd="1" destOrd="0" presId="urn:microsoft.com/office/officeart/2005/8/layout/list1"/>
    <dgm:cxn modelId="{BF148EDA-A524-49F8-B1F9-3792772DA81D}" type="presParOf" srcId="{A7E391A0-79B1-4032-9C23-F6B61E5D9A6A}" destId="{FE9397AF-A161-4B93-A2D7-AB99BC1A19D8}" srcOrd="17" destOrd="0" presId="urn:microsoft.com/office/officeart/2005/8/layout/list1"/>
    <dgm:cxn modelId="{427C67F9-9EED-47E5-B358-380EEBB3979F}" type="presParOf" srcId="{A7E391A0-79B1-4032-9C23-F6B61E5D9A6A}" destId="{333B2A5A-9FBC-4D5D-8F8F-45756A5EC1D3}" srcOrd="18" destOrd="0" presId="urn:microsoft.com/office/officeart/2005/8/layout/list1"/>
    <dgm:cxn modelId="{26F8B331-378E-4E70-860F-6C8761DAC69C}" type="presParOf" srcId="{A7E391A0-79B1-4032-9C23-F6B61E5D9A6A}" destId="{AA9B8F3E-1760-40B3-99B9-53F26CC3827B}" srcOrd="19" destOrd="0" presId="urn:microsoft.com/office/officeart/2005/8/layout/list1"/>
    <dgm:cxn modelId="{B8208A54-5719-4CFD-88BD-14EDC9C09C78}" type="presParOf" srcId="{A7E391A0-79B1-4032-9C23-F6B61E5D9A6A}" destId="{4147E5E7-0D81-4F9C-98C0-4CDB52431AC0}" srcOrd="20" destOrd="0" presId="urn:microsoft.com/office/officeart/2005/8/layout/list1"/>
    <dgm:cxn modelId="{13102648-44E7-46C0-A9C5-F9317036EF39}" type="presParOf" srcId="{4147E5E7-0D81-4F9C-98C0-4CDB52431AC0}" destId="{32EF8956-846D-44E1-B86C-EFCEC6B78DB1}" srcOrd="0" destOrd="0" presId="urn:microsoft.com/office/officeart/2005/8/layout/list1"/>
    <dgm:cxn modelId="{92F2B54D-04AA-4560-97D3-3D5D8FCC391A}" type="presParOf" srcId="{4147E5E7-0D81-4F9C-98C0-4CDB52431AC0}" destId="{AFE79760-DFBA-48A7-BBDC-D1130A4877B5}" srcOrd="1" destOrd="0" presId="urn:microsoft.com/office/officeart/2005/8/layout/list1"/>
    <dgm:cxn modelId="{B82148BC-4398-4FCF-B3A8-24C526E421B7}" type="presParOf" srcId="{A7E391A0-79B1-4032-9C23-F6B61E5D9A6A}" destId="{0F6241E6-B8D9-4002-B00D-14F33656B0ED}" srcOrd="21" destOrd="0" presId="urn:microsoft.com/office/officeart/2005/8/layout/list1"/>
    <dgm:cxn modelId="{ED704E85-58C1-422F-B13A-A733E6070D3D}" type="presParOf" srcId="{A7E391A0-79B1-4032-9C23-F6B61E5D9A6A}" destId="{6F192A9B-E497-4509-812F-103F7AF2BE2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B01E76-2B47-4036-9ABC-7E3E2189067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1D9678E-28CB-492C-8752-9875A14E08F0}">
      <dgm:prSet phldrT="[Tekst]"/>
      <dgm:spPr/>
      <dgm:t>
        <a:bodyPr/>
        <a:lstStyle/>
        <a:p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EMH</a:t>
          </a:r>
        </a:p>
      </dgm:t>
    </dgm:pt>
    <dgm:pt modelId="{9E5324A8-F6B6-41C3-BD7A-2A33A0338D92}" type="parTrans" cxnId="{9B2995CA-BDDB-4D68-AD33-3A3AF3D55337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81151-F47E-48E4-AE52-BD8A371F6E05}" type="sibTrans" cxnId="{9B2995CA-BDDB-4D68-AD33-3A3AF3D55337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C95A0-4FD6-4761-A6FB-DEEF52BEA0D8}">
      <dgm:prSet phldrT="[Tekst]" custT="1"/>
      <dgm:spPr/>
      <dgm:t>
        <a:bodyPr/>
        <a:lstStyle/>
        <a:p>
          <a:pPr>
            <a:lnSpc>
              <a:spcPct val="110000"/>
            </a:lnSpc>
          </a:pPr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Instantaneous incorporation of all relevant information</a:t>
          </a:r>
        </a:p>
      </dgm:t>
    </dgm:pt>
    <dgm:pt modelId="{23EAFB0B-FD96-45CC-9198-363C9BEDB9AD}" type="parTrans" cxnId="{3D6FFCED-337E-4CB3-B36C-7F0CBA27AC23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54C6DA-9D61-4DEE-8659-BA6ECCF0656F}" type="sibTrans" cxnId="{3D6FFCED-337E-4CB3-B36C-7F0CBA27AC23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31258-42E1-4519-A464-050C59280E20}">
      <dgm:prSet phldrT="[Tekst]" custT="1"/>
      <dgm:spPr/>
      <dgm:t>
        <a:bodyPr/>
        <a:lstStyle/>
        <a:p>
          <a:pPr>
            <a:lnSpc>
              <a:spcPct val="110000"/>
            </a:lnSpc>
          </a:pPr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All ESG information is either irrelevant or already priced</a:t>
          </a:r>
        </a:p>
      </dgm:t>
    </dgm:pt>
    <dgm:pt modelId="{026FDF84-8EC3-4ECC-BE2B-272AF1690599}" type="parTrans" cxnId="{877A80D4-D097-44C7-AD27-71CC525D880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6D438F-57A9-40A6-A1D0-1F6C61C28DDE}" type="sibTrans" cxnId="{877A80D4-D097-44C7-AD27-71CC525D880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516AD-BC0D-410B-AEFB-16AA6859C632}">
      <dgm:prSet phldrT="[Tekst]"/>
      <dgm:spPr/>
      <dgm:t>
        <a:bodyPr/>
        <a:lstStyle/>
        <a:p>
          <a:r>
            <a:rPr lang="en-GB" noProof="0" dirty="0">
              <a:latin typeface="Arial" panose="020B0604020202020204" pitchFamily="34" charset="0"/>
              <a:cs typeface="Arial" panose="020B0604020202020204" pitchFamily="34" charset="0"/>
            </a:rPr>
            <a:t>AMH</a:t>
          </a:r>
        </a:p>
      </dgm:t>
    </dgm:pt>
    <dgm:pt modelId="{0E2E8887-F2F8-4098-9724-72461DC05C15}" type="parTrans" cxnId="{33C4764F-5D79-4F37-AA78-63BD62CA1759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763FF2-A88D-47DC-B2C7-ACE82018AC4C}" type="sibTrans" cxnId="{33C4764F-5D79-4F37-AA78-63BD62CA1759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C9EA66-1CC0-42F3-872A-E6524D7B5681}">
      <dgm:prSet phldrT="[Tekst]" custT="1"/>
      <dgm:spPr/>
      <dgm:t>
        <a:bodyPr/>
        <a:lstStyle/>
        <a:p>
          <a:pPr>
            <a:lnSpc>
              <a:spcPct val="110000"/>
            </a:lnSpc>
          </a:pPr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Degree of market efficiency depends on market ecology</a:t>
          </a:r>
        </a:p>
      </dgm:t>
    </dgm:pt>
    <dgm:pt modelId="{128EF1EB-826B-49C9-8926-879B5BEFB007}" type="parTrans" cxnId="{3D3A86F0-508B-4045-9027-4C527F19BF2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21E57-1263-4256-86D8-4F4AEFE865AC}" type="sibTrans" cxnId="{3D3A86F0-508B-4045-9027-4C527F19BF2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326DFE-A1A8-471F-BB90-FB6617658624}">
      <dgm:prSet phldrT="[Tekst]" custT="1"/>
      <dgm:spPr/>
      <dgm:t>
        <a:bodyPr/>
        <a:lstStyle/>
        <a:p>
          <a:pPr>
            <a:lnSpc>
              <a:spcPct val="110000"/>
            </a:lnSpc>
          </a:pPr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Pricing of ESG information depends on the number and quality of market participants that take ESG seriously</a:t>
          </a:r>
        </a:p>
      </dgm:t>
    </dgm:pt>
    <dgm:pt modelId="{650C5BAC-4530-46C7-BB17-85A4F9A068FE}" type="parTrans" cxnId="{8B099BF9-2618-46A9-9E3E-93B85CD228E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9ED10-6B2B-4363-8C56-7A8FE42D9E9D}" type="sibTrans" cxnId="{8B099BF9-2618-46A9-9E3E-93B85CD228E1}">
      <dgm:prSet/>
      <dgm:spPr/>
      <dgm:t>
        <a:bodyPr/>
        <a:lstStyle/>
        <a:p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BE5516-B325-4731-B52F-2CBA5444C9BE}" type="pres">
      <dgm:prSet presAssocID="{AFB01E76-2B47-4036-9ABC-7E3E218906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9E51CA7-E13D-466E-89E0-1DD1883C7194}" type="pres">
      <dgm:prSet presAssocID="{11D9678E-28CB-492C-8752-9875A14E08F0}" presName="vertFlow" presStyleCnt="0"/>
      <dgm:spPr/>
    </dgm:pt>
    <dgm:pt modelId="{9240A3FE-4A87-4E59-A011-CAB4773271F5}" type="pres">
      <dgm:prSet presAssocID="{11D9678E-28CB-492C-8752-9875A14E08F0}" presName="header" presStyleLbl="node1" presStyleIdx="0" presStyleCnt="2"/>
      <dgm:spPr/>
      <dgm:t>
        <a:bodyPr/>
        <a:lstStyle/>
        <a:p>
          <a:endParaRPr lang="nl-NL"/>
        </a:p>
      </dgm:t>
    </dgm:pt>
    <dgm:pt modelId="{08400F5C-6582-4D81-8F4C-818A5A5D62AB}" type="pres">
      <dgm:prSet presAssocID="{23EAFB0B-FD96-45CC-9198-363C9BEDB9AD}" presName="parTrans" presStyleLbl="sibTrans2D1" presStyleIdx="0" presStyleCnt="4"/>
      <dgm:spPr/>
      <dgm:t>
        <a:bodyPr/>
        <a:lstStyle/>
        <a:p>
          <a:endParaRPr lang="nl-NL"/>
        </a:p>
      </dgm:t>
    </dgm:pt>
    <dgm:pt modelId="{784CF6C9-0721-4050-B514-6505CBBC21C2}" type="pres">
      <dgm:prSet presAssocID="{82CC95A0-4FD6-4761-A6FB-DEEF52BEA0D8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316C1D1-1473-4405-BCA8-ABA7185BF3C0}" type="pres">
      <dgm:prSet presAssocID="{B754C6DA-9D61-4DEE-8659-BA6ECCF0656F}" presName="sibTrans" presStyleLbl="sibTrans2D1" presStyleIdx="1" presStyleCnt="4"/>
      <dgm:spPr/>
      <dgm:t>
        <a:bodyPr/>
        <a:lstStyle/>
        <a:p>
          <a:endParaRPr lang="nl-NL"/>
        </a:p>
      </dgm:t>
    </dgm:pt>
    <dgm:pt modelId="{26D5178D-AFA2-44C6-8C68-19AA5E7B2BF3}" type="pres">
      <dgm:prSet presAssocID="{1BF31258-42E1-4519-A464-050C59280E20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E249D67-0A3B-4EB2-A78B-4EE503B253CE}" type="pres">
      <dgm:prSet presAssocID="{11D9678E-28CB-492C-8752-9875A14E08F0}" presName="hSp" presStyleCnt="0"/>
      <dgm:spPr/>
    </dgm:pt>
    <dgm:pt modelId="{1D1C9321-5964-4958-87BF-136635429857}" type="pres">
      <dgm:prSet presAssocID="{B8F516AD-BC0D-410B-AEFB-16AA6859C632}" presName="vertFlow" presStyleCnt="0"/>
      <dgm:spPr/>
    </dgm:pt>
    <dgm:pt modelId="{0F9494C7-6E69-4A7E-AD27-E16355AE1075}" type="pres">
      <dgm:prSet presAssocID="{B8F516AD-BC0D-410B-AEFB-16AA6859C632}" presName="header" presStyleLbl="node1" presStyleIdx="1" presStyleCnt="2"/>
      <dgm:spPr/>
      <dgm:t>
        <a:bodyPr/>
        <a:lstStyle/>
        <a:p>
          <a:endParaRPr lang="nl-NL"/>
        </a:p>
      </dgm:t>
    </dgm:pt>
    <dgm:pt modelId="{D1AD3ABC-9F03-4E27-BD38-E763CC364BBA}" type="pres">
      <dgm:prSet presAssocID="{128EF1EB-826B-49C9-8926-879B5BEFB007}" presName="parTrans" presStyleLbl="sibTrans2D1" presStyleIdx="2" presStyleCnt="4"/>
      <dgm:spPr/>
      <dgm:t>
        <a:bodyPr/>
        <a:lstStyle/>
        <a:p>
          <a:endParaRPr lang="nl-NL"/>
        </a:p>
      </dgm:t>
    </dgm:pt>
    <dgm:pt modelId="{B382BF5B-2876-4E60-AC8B-18F3CE2ED876}" type="pres">
      <dgm:prSet presAssocID="{2EC9EA66-1CC0-42F3-872A-E6524D7B5681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783606-6550-4D6E-B3E3-AB33FFBC3CBF}" type="pres">
      <dgm:prSet presAssocID="{2BD21E57-1263-4256-86D8-4F4AEFE865AC}" presName="sibTrans" presStyleLbl="sibTrans2D1" presStyleIdx="3" presStyleCnt="4"/>
      <dgm:spPr/>
      <dgm:t>
        <a:bodyPr/>
        <a:lstStyle/>
        <a:p>
          <a:endParaRPr lang="nl-NL"/>
        </a:p>
      </dgm:t>
    </dgm:pt>
    <dgm:pt modelId="{D4924FEB-3249-4F3F-8C5E-D77CD5AEF0ED}" type="pres">
      <dgm:prSet presAssocID="{C6326DFE-A1A8-471F-BB90-FB6617658624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C42B891-CDDD-4870-A2EF-453251C102E1}" type="presOf" srcId="{23EAFB0B-FD96-45CC-9198-363C9BEDB9AD}" destId="{08400F5C-6582-4D81-8F4C-818A5A5D62AB}" srcOrd="0" destOrd="0" presId="urn:microsoft.com/office/officeart/2005/8/layout/lProcess1"/>
    <dgm:cxn modelId="{33C4764F-5D79-4F37-AA78-63BD62CA1759}" srcId="{AFB01E76-2B47-4036-9ABC-7E3E2189067A}" destId="{B8F516AD-BC0D-410B-AEFB-16AA6859C632}" srcOrd="1" destOrd="0" parTransId="{0E2E8887-F2F8-4098-9724-72461DC05C15}" sibTransId="{8B763FF2-A88D-47DC-B2C7-ACE82018AC4C}"/>
    <dgm:cxn modelId="{B1E8EE46-1852-4F60-B8EF-5F0DB4C97B6F}" type="presOf" srcId="{C6326DFE-A1A8-471F-BB90-FB6617658624}" destId="{D4924FEB-3249-4F3F-8C5E-D77CD5AEF0ED}" srcOrd="0" destOrd="0" presId="urn:microsoft.com/office/officeart/2005/8/layout/lProcess1"/>
    <dgm:cxn modelId="{877A80D4-D097-44C7-AD27-71CC525D8801}" srcId="{11D9678E-28CB-492C-8752-9875A14E08F0}" destId="{1BF31258-42E1-4519-A464-050C59280E20}" srcOrd="1" destOrd="0" parTransId="{026FDF84-8EC3-4ECC-BE2B-272AF1690599}" sibTransId="{416D438F-57A9-40A6-A1D0-1F6C61C28DDE}"/>
    <dgm:cxn modelId="{05AE2EDC-6E46-4ABF-A383-495FA20A5C1B}" type="presOf" srcId="{2EC9EA66-1CC0-42F3-872A-E6524D7B5681}" destId="{B382BF5B-2876-4E60-AC8B-18F3CE2ED876}" srcOrd="0" destOrd="0" presId="urn:microsoft.com/office/officeart/2005/8/layout/lProcess1"/>
    <dgm:cxn modelId="{555807E1-3746-4D31-90D2-448E0EC41787}" type="presOf" srcId="{128EF1EB-826B-49C9-8926-879B5BEFB007}" destId="{D1AD3ABC-9F03-4E27-BD38-E763CC364BBA}" srcOrd="0" destOrd="0" presId="urn:microsoft.com/office/officeart/2005/8/layout/lProcess1"/>
    <dgm:cxn modelId="{34C2A269-283C-4B90-A21E-285CD997F26C}" type="presOf" srcId="{11D9678E-28CB-492C-8752-9875A14E08F0}" destId="{9240A3FE-4A87-4E59-A011-CAB4773271F5}" srcOrd="0" destOrd="0" presId="urn:microsoft.com/office/officeart/2005/8/layout/lProcess1"/>
    <dgm:cxn modelId="{3D3A86F0-508B-4045-9027-4C527F19BF21}" srcId="{B8F516AD-BC0D-410B-AEFB-16AA6859C632}" destId="{2EC9EA66-1CC0-42F3-872A-E6524D7B5681}" srcOrd="0" destOrd="0" parTransId="{128EF1EB-826B-49C9-8926-879B5BEFB007}" sibTransId="{2BD21E57-1263-4256-86D8-4F4AEFE865AC}"/>
    <dgm:cxn modelId="{D3AB951F-9A55-4DFD-989B-1AC06081104F}" type="presOf" srcId="{B8F516AD-BC0D-410B-AEFB-16AA6859C632}" destId="{0F9494C7-6E69-4A7E-AD27-E16355AE1075}" srcOrd="0" destOrd="0" presId="urn:microsoft.com/office/officeart/2005/8/layout/lProcess1"/>
    <dgm:cxn modelId="{04F94AEC-3554-41D2-B4B5-74592E7176B0}" type="presOf" srcId="{AFB01E76-2B47-4036-9ABC-7E3E2189067A}" destId="{19BE5516-B325-4731-B52F-2CBA5444C9BE}" srcOrd="0" destOrd="0" presId="urn:microsoft.com/office/officeart/2005/8/layout/lProcess1"/>
    <dgm:cxn modelId="{DF8B9E92-6664-454A-AEB4-B2A029F2E2B4}" type="presOf" srcId="{1BF31258-42E1-4519-A464-050C59280E20}" destId="{26D5178D-AFA2-44C6-8C68-19AA5E7B2BF3}" srcOrd="0" destOrd="0" presId="urn:microsoft.com/office/officeart/2005/8/layout/lProcess1"/>
    <dgm:cxn modelId="{33A07090-D20F-4E98-B982-791A709E555E}" type="presOf" srcId="{B754C6DA-9D61-4DEE-8659-BA6ECCF0656F}" destId="{6316C1D1-1473-4405-BCA8-ABA7185BF3C0}" srcOrd="0" destOrd="0" presId="urn:microsoft.com/office/officeart/2005/8/layout/lProcess1"/>
    <dgm:cxn modelId="{8B099BF9-2618-46A9-9E3E-93B85CD228E1}" srcId="{B8F516AD-BC0D-410B-AEFB-16AA6859C632}" destId="{C6326DFE-A1A8-471F-BB90-FB6617658624}" srcOrd="1" destOrd="0" parTransId="{650C5BAC-4530-46C7-BB17-85A4F9A068FE}" sibTransId="{F169ED10-6B2B-4363-8C56-7A8FE42D9E9D}"/>
    <dgm:cxn modelId="{953748EE-B0BF-47FD-9FA2-C1CBB3DF6C9A}" type="presOf" srcId="{2BD21E57-1263-4256-86D8-4F4AEFE865AC}" destId="{75783606-6550-4D6E-B3E3-AB33FFBC3CBF}" srcOrd="0" destOrd="0" presId="urn:microsoft.com/office/officeart/2005/8/layout/lProcess1"/>
    <dgm:cxn modelId="{9B2995CA-BDDB-4D68-AD33-3A3AF3D55337}" srcId="{AFB01E76-2B47-4036-9ABC-7E3E2189067A}" destId="{11D9678E-28CB-492C-8752-9875A14E08F0}" srcOrd="0" destOrd="0" parTransId="{9E5324A8-F6B6-41C3-BD7A-2A33A0338D92}" sibTransId="{D7181151-F47E-48E4-AE52-BD8A371F6E05}"/>
    <dgm:cxn modelId="{3D6FFCED-337E-4CB3-B36C-7F0CBA27AC23}" srcId="{11D9678E-28CB-492C-8752-9875A14E08F0}" destId="{82CC95A0-4FD6-4761-A6FB-DEEF52BEA0D8}" srcOrd="0" destOrd="0" parTransId="{23EAFB0B-FD96-45CC-9198-363C9BEDB9AD}" sibTransId="{B754C6DA-9D61-4DEE-8659-BA6ECCF0656F}"/>
    <dgm:cxn modelId="{2005E95E-6EBD-493C-843B-DC6E3C1A37D8}" type="presOf" srcId="{82CC95A0-4FD6-4761-A6FB-DEEF52BEA0D8}" destId="{784CF6C9-0721-4050-B514-6505CBBC21C2}" srcOrd="0" destOrd="0" presId="urn:microsoft.com/office/officeart/2005/8/layout/lProcess1"/>
    <dgm:cxn modelId="{B53E1E14-3EBE-4FE3-987D-B26DAAD41282}" type="presParOf" srcId="{19BE5516-B325-4731-B52F-2CBA5444C9BE}" destId="{79E51CA7-E13D-466E-89E0-1DD1883C7194}" srcOrd="0" destOrd="0" presId="urn:microsoft.com/office/officeart/2005/8/layout/lProcess1"/>
    <dgm:cxn modelId="{D125F442-6CF7-4FF9-BD37-6141695C1D4F}" type="presParOf" srcId="{79E51CA7-E13D-466E-89E0-1DD1883C7194}" destId="{9240A3FE-4A87-4E59-A011-CAB4773271F5}" srcOrd="0" destOrd="0" presId="urn:microsoft.com/office/officeart/2005/8/layout/lProcess1"/>
    <dgm:cxn modelId="{E08F2406-E172-4A55-9E3B-20CD25BCC64F}" type="presParOf" srcId="{79E51CA7-E13D-466E-89E0-1DD1883C7194}" destId="{08400F5C-6582-4D81-8F4C-818A5A5D62AB}" srcOrd="1" destOrd="0" presId="urn:microsoft.com/office/officeart/2005/8/layout/lProcess1"/>
    <dgm:cxn modelId="{8C8D84F7-CD5F-4761-BC8E-BBF17C41010A}" type="presParOf" srcId="{79E51CA7-E13D-466E-89E0-1DD1883C7194}" destId="{784CF6C9-0721-4050-B514-6505CBBC21C2}" srcOrd="2" destOrd="0" presId="urn:microsoft.com/office/officeart/2005/8/layout/lProcess1"/>
    <dgm:cxn modelId="{D1BCC805-2DCE-4FF3-B4E6-7732E8AFD60A}" type="presParOf" srcId="{79E51CA7-E13D-466E-89E0-1DD1883C7194}" destId="{6316C1D1-1473-4405-BCA8-ABA7185BF3C0}" srcOrd="3" destOrd="0" presId="urn:microsoft.com/office/officeart/2005/8/layout/lProcess1"/>
    <dgm:cxn modelId="{EE9AE29F-E7B1-44EE-9D68-5263240457E5}" type="presParOf" srcId="{79E51CA7-E13D-466E-89E0-1DD1883C7194}" destId="{26D5178D-AFA2-44C6-8C68-19AA5E7B2BF3}" srcOrd="4" destOrd="0" presId="urn:microsoft.com/office/officeart/2005/8/layout/lProcess1"/>
    <dgm:cxn modelId="{C10459C9-4DE3-4827-80C7-E141E339BB83}" type="presParOf" srcId="{19BE5516-B325-4731-B52F-2CBA5444C9BE}" destId="{CE249D67-0A3B-4EB2-A78B-4EE503B253CE}" srcOrd="1" destOrd="0" presId="urn:microsoft.com/office/officeart/2005/8/layout/lProcess1"/>
    <dgm:cxn modelId="{E4843806-D556-47C8-A491-A01607C01F82}" type="presParOf" srcId="{19BE5516-B325-4731-B52F-2CBA5444C9BE}" destId="{1D1C9321-5964-4958-87BF-136635429857}" srcOrd="2" destOrd="0" presId="urn:microsoft.com/office/officeart/2005/8/layout/lProcess1"/>
    <dgm:cxn modelId="{8E60E89B-87D1-45EF-A538-02160F3113A7}" type="presParOf" srcId="{1D1C9321-5964-4958-87BF-136635429857}" destId="{0F9494C7-6E69-4A7E-AD27-E16355AE1075}" srcOrd="0" destOrd="0" presId="urn:microsoft.com/office/officeart/2005/8/layout/lProcess1"/>
    <dgm:cxn modelId="{25AC0FEE-4B41-4854-8ADA-C891F4DE8642}" type="presParOf" srcId="{1D1C9321-5964-4958-87BF-136635429857}" destId="{D1AD3ABC-9F03-4E27-BD38-E763CC364BBA}" srcOrd="1" destOrd="0" presId="urn:microsoft.com/office/officeart/2005/8/layout/lProcess1"/>
    <dgm:cxn modelId="{A8CDBA65-1ECA-4582-B944-25C78335D425}" type="presParOf" srcId="{1D1C9321-5964-4958-87BF-136635429857}" destId="{B382BF5B-2876-4E60-AC8B-18F3CE2ED876}" srcOrd="2" destOrd="0" presId="urn:microsoft.com/office/officeart/2005/8/layout/lProcess1"/>
    <dgm:cxn modelId="{7D36F31D-707C-4C6E-8B24-D0415BB938B9}" type="presParOf" srcId="{1D1C9321-5964-4958-87BF-136635429857}" destId="{75783606-6550-4D6E-B3E3-AB33FFBC3CBF}" srcOrd="3" destOrd="0" presId="urn:microsoft.com/office/officeart/2005/8/layout/lProcess1"/>
    <dgm:cxn modelId="{266326C0-3203-472D-BD46-B4AF0080CD08}" type="presParOf" srcId="{1D1C9321-5964-4958-87BF-136635429857}" destId="{D4924FEB-3249-4F3F-8C5E-D77CD5AEF0ED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4E4B69-E77C-4289-92E5-6E6173E60477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7A9926B-371B-45FF-93FE-77208561A333}">
      <dgm:prSet phldrT="[Tekst]" custT="1"/>
      <dgm:spPr/>
      <dgm:t>
        <a:bodyPr/>
        <a:lstStyle/>
        <a:p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Alternative </a:t>
          </a:r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financial</a:t>
          </a:r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  performance metrics</a:t>
          </a:r>
        </a:p>
      </dgm:t>
    </dgm:pt>
    <dgm:pt modelId="{8D538D0B-1389-49F9-AF86-1686782718F6}" type="parTrans" cxnId="{F526CD85-4281-41D5-A772-AB5AA3470BEF}">
      <dgm:prSet/>
      <dgm:spPr/>
      <dgm:t>
        <a:bodyPr/>
        <a:lstStyle/>
        <a:p>
          <a:endParaRPr lang="nl-NL"/>
        </a:p>
      </dgm:t>
    </dgm:pt>
    <dgm:pt modelId="{9CC129AA-D01A-4BFB-A5E1-900E5BA7EA2B}" type="sibTrans" cxnId="{F526CD85-4281-41D5-A772-AB5AA3470BEF}">
      <dgm:prSet/>
      <dgm:spPr/>
      <dgm:t>
        <a:bodyPr/>
        <a:lstStyle/>
        <a:p>
          <a:endParaRPr lang="nl-NL"/>
        </a:p>
      </dgm:t>
    </dgm:pt>
    <dgm:pt modelId="{62238B39-BA44-4FFF-B13E-8B13D47817F3}">
      <dgm:prSet phldrT="[Tekst]" custT="1"/>
      <dgm:spPr/>
      <dgm:t>
        <a:bodyPr/>
        <a:lstStyle/>
        <a:p>
          <a:r>
            <a:rPr lang="en-GB" sz="1800" noProof="0" dirty="0" smtClean="0">
              <a:latin typeface="Arial" panose="020B0604020202020204" pitchFamily="34" charset="0"/>
              <a:cs typeface="Arial" panose="020B0604020202020204" pitchFamily="34" charset="0"/>
            </a:rPr>
            <a:t>Versus 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peers &amp; groups of indices</a:t>
          </a:r>
        </a:p>
      </dgm:t>
    </dgm:pt>
    <dgm:pt modelId="{5ACBDE0B-E682-48B8-BA9F-47526C686240}" type="parTrans" cxnId="{6B52D26F-8FE5-484A-8BA0-33442EB0E162}">
      <dgm:prSet/>
      <dgm:spPr/>
      <dgm:t>
        <a:bodyPr/>
        <a:lstStyle/>
        <a:p>
          <a:endParaRPr lang="nl-NL"/>
        </a:p>
      </dgm:t>
    </dgm:pt>
    <dgm:pt modelId="{19F72748-C74E-462C-A88D-5847455D3761}" type="sibTrans" cxnId="{6B52D26F-8FE5-484A-8BA0-33442EB0E162}">
      <dgm:prSet/>
      <dgm:spPr/>
      <dgm:t>
        <a:bodyPr/>
        <a:lstStyle/>
        <a:p>
          <a:endParaRPr lang="nl-NL"/>
        </a:p>
      </dgm:t>
    </dgm:pt>
    <dgm:pt modelId="{14EB48E4-D44D-43F3-BD31-65DB8644A189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Absolute return</a:t>
          </a:r>
        </a:p>
      </dgm:t>
    </dgm:pt>
    <dgm:pt modelId="{3540A51D-F293-40C3-B8DB-09923870CE97}" type="parTrans" cxnId="{71B38BAC-7FBF-4FC1-B522-A4883DF2920B}">
      <dgm:prSet/>
      <dgm:spPr/>
      <dgm:t>
        <a:bodyPr/>
        <a:lstStyle/>
        <a:p>
          <a:endParaRPr lang="nl-NL"/>
        </a:p>
      </dgm:t>
    </dgm:pt>
    <dgm:pt modelId="{C4FCA81C-F66B-404B-8480-86C31DF787E8}" type="sibTrans" cxnId="{71B38BAC-7FBF-4FC1-B522-A4883DF2920B}">
      <dgm:prSet/>
      <dgm:spPr/>
      <dgm:t>
        <a:bodyPr/>
        <a:lstStyle/>
        <a:p>
          <a:endParaRPr lang="nl-NL"/>
        </a:p>
      </dgm:t>
    </dgm:pt>
    <dgm:pt modelId="{2CF477B3-677A-4EB8-AEB3-A5558BF5BEE8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Non-financial</a:t>
          </a:r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 performance metrics</a:t>
          </a:r>
        </a:p>
      </dgm:t>
    </dgm:pt>
    <dgm:pt modelId="{9DAE933C-D193-4858-8154-FAE04863DD0F}" type="parTrans" cxnId="{D3B5F941-0BCE-4444-A0F1-72F3EE34EC8D}">
      <dgm:prSet/>
      <dgm:spPr/>
      <dgm:t>
        <a:bodyPr/>
        <a:lstStyle/>
        <a:p>
          <a:endParaRPr lang="nl-NL"/>
        </a:p>
      </dgm:t>
    </dgm:pt>
    <dgm:pt modelId="{E8EEF05D-5744-44B7-81D6-578C8ECFCE5A}" type="sibTrans" cxnId="{D3B5F941-0BCE-4444-A0F1-72F3EE34EC8D}">
      <dgm:prSet/>
      <dgm:spPr/>
      <dgm:t>
        <a:bodyPr/>
        <a:lstStyle/>
        <a:p>
          <a:endParaRPr lang="nl-NL"/>
        </a:p>
      </dgm:t>
    </dgm:pt>
    <dgm:pt modelId="{07F9D1A0-FDF8-4D40-AFDD-49E9A31ABAC8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Performance on specific KPIs</a:t>
          </a:r>
        </a:p>
      </dgm:t>
    </dgm:pt>
    <dgm:pt modelId="{928EB63F-DE8E-4F6F-80C6-B50ADFC6362B}" type="parTrans" cxnId="{8FC03B9C-AF08-4D14-B81D-5847E70A6ABF}">
      <dgm:prSet/>
      <dgm:spPr/>
      <dgm:t>
        <a:bodyPr/>
        <a:lstStyle/>
        <a:p>
          <a:endParaRPr lang="nl-NL"/>
        </a:p>
      </dgm:t>
    </dgm:pt>
    <dgm:pt modelId="{460F90D4-B47A-4B44-A2B9-D52034922238}" type="sibTrans" cxnId="{8FC03B9C-AF08-4D14-B81D-5847E70A6ABF}">
      <dgm:prSet/>
      <dgm:spPr/>
      <dgm:t>
        <a:bodyPr/>
        <a:lstStyle/>
        <a:p>
          <a:endParaRPr lang="nl-NL"/>
        </a:p>
      </dgm:t>
    </dgm:pt>
    <dgm:pt modelId="{AB7F8DA6-4804-464F-AA1C-A188CB21B4D8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Externality valuation frameworks</a:t>
          </a:r>
        </a:p>
      </dgm:t>
    </dgm:pt>
    <dgm:pt modelId="{B9475787-B6CE-4B69-B7F7-5F519007F7C5}" type="parTrans" cxnId="{5088A00F-8AC4-466F-AB5E-04333ECAFC2F}">
      <dgm:prSet/>
      <dgm:spPr/>
      <dgm:t>
        <a:bodyPr/>
        <a:lstStyle/>
        <a:p>
          <a:endParaRPr lang="nl-NL"/>
        </a:p>
      </dgm:t>
    </dgm:pt>
    <dgm:pt modelId="{0E75CA8F-CB0B-48F6-9373-8FF700F6D469}" type="sibTrans" cxnId="{5088A00F-8AC4-466F-AB5E-04333ECAFC2F}">
      <dgm:prSet/>
      <dgm:spPr/>
      <dgm:t>
        <a:bodyPr/>
        <a:lstStyle/>
        <a:p>
          <a:endParaRPr lang="nl-NL"/>
        </a:p>
      </dgm:t>
    </dgm:pt>
    <dgm:pt modelId="{109F76D9-E180-46A2-9357-B1D67B7FC97E}">
      <dgm:prSet phldrT="[Tekst]" custT="1"/>
      <dgm:spPr/>
      <dgm:t>
        <a:bodyPr/>
        <a:lstStyle/>
        <a:p>
          <a:pPr>
            <a:lnSpc>
              <a:spcPct val="110000"/>
            </a:lnSpc>
          </a:pP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Contribution to global sustainability goals</a:t>
          </a:r>
        </a:p>
      </dgm:t>
    </dgm:pt>
    <dgm:pt modelId="{1187FC34-CFD7-4ABD-B485-F50CF8B417AF}" type="parTrans" cxnId="{27610F4E-A3F0-4430-97FC-C18870EEF62F}">
      <dgm:prSet/>
      <dgm:spPr/>
      <dgm:t>
        <a:bodyPr/>
        <a:lstStyle/>
        <a:p>
          <a:endParaRPr lang="nl-NL"/>
        </a:p>
      </dgm:t>
    </dgm:pt>
    <dgm:pt modelId="{983AE36C-E8EE-4114-BD2C-BF9590502601}" type="sibTrans" cxnId="{27610F4E-A3F0-4430-97FC-C18870EEF62F}">
      <dgm:prSet/>
      <dgm:spPr/>
      <dgm:t>
        <a:bodyPr/>
        <a:lstStyle/>
        <a:p>
          <a:endParaRPr lang="nl-NL"/>
        </a:p>
      </dgm:t>
    </dgm:pt>
    <dgm:pt modelId="{A316CBC6-0FBE-4174-96DC-4B929E284985}" type="pres">
      <dgm:prSet presAssocID="{6C4E4B69-E77C-4289-92E5-6E6173E6047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nl-NL"/>
        </a:p>
      </dgm:t>
    </dgm:pt>
    <dgm:pt modelId="{F1F7C39A-2646-49B5-9839-D943FC2CF3D8}" type="pres">
      <dgm:prSet presAssocID="{B7A9926B-371B-45FF-93FE-77208561A333}" presName="root" presStyleCnt="0">
        <dgm:presLayoutVars>
          <dgm:chMax/>
          <dgm:chPref/>
        </dgm:presLayoutVars>
      </dgm:prSet>
      <dgm:spPr/>
    </dgm:pt>
    <dgm:pt modelId="{D6A36A3B-AE37-418B-B6A3-59093164EC0E}" type="pres">
      <dgm:prSet presAssocID="{B7A9926B-371B-45FF-93FE-77208561A333}" presName="rootComposite" presStyleCnt="0">
        <dgm:presLayoutVars/>
      </dgm:prSet>
      <dgm:spPr/>
    </dgm:pt>
    <dgm:pt modelId="{BDDBC3F1-F184-4249-A5BE-E833355E5050}" type="pres">
      <dgm:prSet presAssocID="{B7A9926B-371B-45FF-93FE-77208561A333}" presName="ParentAccent" presStyleLbl="alignNode1" presStyleIdx="0" presStyleCnt="2"/>
      <dgm:spPr/>
    </dgm:pt>
    <dgm:pt modelId="{680522ED-1C82-4C84-9BE8-B26E2BB7FFA8}" type="pres">
      <dgm:prSet presAssocID="{B7A9926B-371B-45FF-93FE-77208561A333}" presName="ParentSmallAccent" presStyleLbl="fgAcc1" presStyleIdx="0" presStyleCnt="2"/>
      <dgm:spPr/>
    </dgm:pt>
    <dgm:pt modelId="{E0523002-DE0D-409C-9FB7-D2FD966A8C36}" type="pres">
      <dgm:prSet presAssocID="{B7A9926B-371B-45FF-93FE-77208561A333}" presName="Parent" presStyleLbl="revTx" presStyleIdx="0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278F06-A075-4353-81CC-F7298739EC2B}" type="pres">
      <dgm:prSet presAssocID="{B7A9926B-371B-45FF-93FE-77208561A333}" presName="childShape" presStyleCnt="0">
        <dgm:presLayoutVars>
          <dgm:chMax val="0"/>
          <dgm:chPref val="0"/>
        </dgm:presLayoutVars>
      </dgm:prSet>
      <dgm:spPr/>
    </dgm:pt>
    <dgm:pt modelId="{66425C20-BFD6-41BC-9723-9C5F3E67EBA8}" type="pres">
      <dgm:prSet presAssocID="{62238B39-BA44-4FFF-B13E-8B13D47817F3}" presName="childComposite" presStyleCnt="0">
        <dgm:presLayoutVars>
          <dgm:chMax val="0"/>
          <dgm:chPref val="0"/>
        </dgm:presLayoutVars>
      </dgm:prSet>
      <dgm:spPr/>
    </dgm:pt>
    <dgm:pt modelId="{782FF6A8-32AF-4D73-AD8E-F57688B96DFC}" type="pres">
      <dgm:prSet presAssocID="{62238B39-BA44-4FFF-B13E-8B13D47817F3}" presName="ChildAccent" presStyleLbl="solidFgAcc1" presStyleIdx="0" presStyleCnt="5"/>
      <dgm:spPr/>
    </dgm:pt>
    <dgm:pt modelId="{9B0A11C4-9449-43EE-A343-8CFB45EE49BA}" type="pres">
      <dgm:prSet presAssocID="{62238B39-BA44-4FFF-B13E-8B13D47817F3}" presName="Child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CCFE719-AB99-4E61-8E31-AB66FB368525}" type="pres">
      <dgm:prSet presAssocID="{14EB48E4-D44D-43F3-BD31-65DB8644A189}" presName="childComposite" presStyleCnt="0">
        <dgm:presLayoutVars>
          <dgm:chMax val="0"/>
          <dgm:chPref val="0"/>
        </dgm:presLayoutVars>
      </dgm:prSet>
      <dgm:spPr/>
    </dgm:pt>
    <dgm:pt modelId="{0264B365-CB95-4D02-BF79-468F8A6ACF88}" type="pres">
      <dgm:prSet presAssocID="{14EB48E4-D44D-43F3-BD31-65DB8644A189}" presName="ChildAccent" presStyleLbl="solidFgAcc1" presStyleIdx="1" presStyleCnt="5"/>
      <dgm:spPr/>
    </dgm:pt>
    <dgm:pt modelId="{DC881D83-0A4D-49EE-98D9-7EDB4E18FC5D}" type="pres">
      <dgm:prSet presAssocID="{14EB48E4-D44D-43F3-BD31-65DB8644A189}" presName="Child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88BAAA0-597D-4FBA-B80D-B0200584C304}" type="pres">
      <dgm:prSet presAssocID="{2CF477B3-677A-4EB8-AEB3-A5558BF5BEE8}" presName="root" presStyleCnt="0">
        <dgm:presLayoutVars>
          <dgm:chMax/>
          <dgm:chPref/>
        </dgm:presLayoutVars>
      </dgm:prSet>
      <dgm:spPr/>
    </dgm:pt>
    <dgm:pt modelId="{2AA08345-586D-408C-9D1F-FC31C55D52B1}" type="pres">
      <dgm:prSet presAssocID="{2CF477B3-677A-4EB8-AEB3-A5558BF5BEE8}" presName="rootComposite" presStyleCnt="0">
        <dgm:presLayoutVars/>
      </dgm:prSet>
      <dgm:spPr/>
    </dgm:pt>
    <dgm:pt modelId="{BB99FDA4-16C2-4109-9FE4-54749B36DE42}" type="pres">
      <dgm:prSet presAssocID="{2CF477B3-677A-4EB8-AEB3-A5558BF5BEE8}" presName="ParentAccent" presStyleLbl="alignNode1" presStyleIdx="1" presStyleCnt="2"/>
      <dgm:spPr/>
    </dgm:pt>
    <dgm:pt modelId="{90F16ACC-B943-439E-8527-A1BC1C5A5EEF}" type="pres">
      <dgm:prSet presAssocID="{2CF477B3-677A-4EB8-AEB3-A5558BF5BEE8}" presName="ParentSmallAccent" presStyleLbl="fgAcc1" presStyleIdx="1" presStyleCnt="2"/>
      <dgm:spPr/>
    </dgm:pt>
    <dgm:pt modelId="{5611FC19-B316-4E3D-A92D-4B7E9887AEC0}" type="pres">
      <dgm:prSet presAssocID="{2CF477B3-677A-4EB8-AEB3-A5558BF5BEE8}" presName="Parent" presStyleLbl="revTx" presStyleIdx="3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95E5460-C240-4F63-9C35-E77D374112E7}" type="pres">
      <dgm:prSet presAssocID="{2CF477B3-677A-4EB8-AEB3-A5558BF5BEE8}" presName="childShape" presStyleCnt="0">
        <dgm:presLayoutVars>
          <dgm:chMax val="0"/>
          <dgm:chPref val="0"/>
        </dgm:presLayoutVars>
      </dgm:prSet>
      <dgm:spPr/>
    </dgm:pt>
    <dgm:pt modelId="{B975E02D-D180-43DF-A2D6-4C56CD867DEF}" type="pres">
      <dgm:prSet presAssocID="{07F9D1A0-FDF8-4D40-AFDD-49E9A31ABAC8}" presName="childComposite" presStyleCnt="0">
        <dgm:presLayoutVars>
          <dgm:chMax val="0"/>
          <dgm:chPref val="0"/>
        </dgm:presLayoutVars>
      </dgm:prSet>
      <dgm:spPr/>
    </dgm:pt>
    <dgm:pt modelId="{1F236DAC-D414-4A84-8614-10CAA8744697}" type="pres">
      <dgm:prSet presAssocID="{07F9D1A0-FDF8-4D40-AFDD-49E9A31ABAC8}" presName="ChildAccent" presStyleLbl="solidFgAcc1" presStyleIdx="2" presStyleCnt="5"/>
      <dgm:spPr/>
    </dgm:pt>
    <dgm:pt modelId="{0D60BA09-199B-47BC-BB0C-7A41E6ACCEE3}" type="pres">
      <dgm:prSet presAssocID="{07F9D1A0-FDF8-4D40-AFDD-49E9A31ABAC8}" presName="Child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0E709D0-61EE-4A98-9B26-31A79724D413}" type="pres">
      <dgm:prSet presAssocID="{AB7F8DA6-4804-464F-AA1C-A188CB21B4D8}" presName="childComposite" presStyleCnt="0">
        <dgm:presLayoutVars>
          <dgm:chMax val="0"/>
          <dgm:chPref val="0"/>
        </dgm:presLayoutVars>
      </dgm:prSet>
      <dgm:spPr/>
    </dgm:pt>
    <dgm:pt modelId="{E8284FA5-D6C9-48CE-B992-6C8E1B4206AB}" type="pres">
      <dgm:prSet presAssocID="{AB7F8DA6-4804-464F-AA1C-A188CB21B4D8}" presName="ChildAccent" presStyleLbl="solidFgAcc1" presStyleIdx="3" presStyleCnt="5"/>
      <dgm:spPr/>
    </dgm:pt>
    <dgm:pt modelId="{7618DDBF-7FD3-41B2-BD00-829FB83A0586}" type="pres">
      <dgm:prSet presAssocID="{AB7F8DA6-4804-464F-AA1C-A188CB21B4D8}" presName="Child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C6B847B-60A8-43AE-A8A8-34FAC8087D4A}" type="pres">
      <dgm:prSet presAssocID="{109F76D9-E180-46A2-9357-B1D67B7FC97E}" presName="childComposite" presStyleCnt="0">
        <dgm:presLayoutVars>
          <dgm:chMax val="0"/>
          <dgm:chPref val="0"/>
        </dgm:presLayoutVars>
      </dgm:prSet>
      <dgm:spPr/>
    </dgm:pt>
    <dgm:pt modelId="{F16C41EC-18A4-4F4C-BE88-3FFC00B5103D}" type="pres">
      <dgm:prSet presAssocID="{109F76D9-E180-46A2-9357-B1D67B7FC97E}" presName="ChildAccent" presStyleLbl="solidFgAcc1" presStyleIdx="4" presStyleCnt="5"/>
      <dgm:spPr/>
    </dgm:pt>
    <dgm:pt modelId="{E114A319-2769-4C7D-93C8-538299407E4F}" type="pres">
      <dgm:prSet presAssocID="{109F76D9-E180-46A2-9357-B1D67B7FC97E}" presName="Child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EEDAD9A-DC96-439B-A4AC-C6AE2E734737}" type="presOf" srcId="{6C4E4B69-E77C-4289-92E5-6E6173E60477}" destId="{A316CBC6-0FBE-4174-96DC-4B929E284985}" srcOrd="0" destOrd="0" presId="urn:microsoft.com/office/officeart/2008/layout/SquareAccentList"/>
    <dgm:cxn modelId="{8FC03B9C-AF08-4D14-B81D-5847E70A6ABF}" srcId="{2CF477B3-677A-4EB8-AEB3-A5558BF5BEE8}" destId="{07F9D1A0-FDF8-4D40-AFDD-49E9A31ABAC8}" srcOrd="0" destOrd="0" parTransId="{928EB63F-DE8E-4F6F-80C6-B50ADFC6362B}" sibTransId="{460F90D4-B47A-4B44-A2B9-D52034922238}"/>
    <dgm:cxn modelId="{71B38BAC-7FBF-4FC1-B522-A4883DF2920B}" srcId="{B7A9926B-371B-45FF-93FE-77208561A333}" destId="{14EB48E4-D44D-43F3-BD31-65DB8644A189}" srcOrd="1" destOrd="0" parTransId="{3540A51D-F293-40C3-B8DB-09923870CE97}" sibTransId="{C4FCA81C-F66B-404B-8480-86C31DF787E8}"/>
    <dgm:cxn modelId="{8E111E72-C0C1-449C-B7EB-D3B8C703DAE5}" type="presOf" srcId="{62238B39-BA44-4FFF-B13E-8B13D47817F3}" destId="{9B0A11C4-9449-43EE-A343-8CFB45EE49BA}" srcOrd="0" destOrd="0" presId="urn:microsoft.com/office/officeart/2008/layout/SquareAccentList"/>
    <dgm:cxn modelId="{85F11623-6DC0-4AE7-B7E2-1AF9AD565057}" type="presOf" srcId="{109F76D9-E180-46A2-9357-B1D67B7FC97E}" destId="{E114A319-2769-4C7D-93C8-538299407E4F}" srcOrd="0" destOrd="0" presId="urn:microsoft.com/office/officeart/2008/layout/SquareAccentList"/>
    <dgm:cxn modelId="{D3B5F941-0BCE-4444-A0F1-72F3EE34EC8D}" srcId="{6C4E4B69-E77C-4289-92E5-6E6173E60477}" destId="{2CF477B3-677A-4EB8-AEB3-A5558BF5BEE8}" srcOrd="1" destOrd="0" parTransId="{9DAE933C-D193-4858-8154-FAE04863DD0F}" sibTransId="{E8EEF05D-5744-44B7-81D6-578C8ECFCE5A}"/>
    <dgm:cxn modelId="{F526CD85-4281-41D5-A772-AB5AA3470BEF}" srcId="{6C4E4B69-E77C-4289-92E5-6E6173E60477}" destId="{B7A9926B-371B-45FF-93FE-77208561A333}" srcOrd="0" destOrd="0" parTransId="{8D538D0B-1389-49F9-AF86-1686782718F6}" sibTransId="{9CC129AA-D01A-4BFB-A5E1-900E5BA7EA2B}"/>
    <dgm:cxn modelId="{6B52D26F-8FE5-484A-8BA0-33442EB0E162}" srcId="{B7A9926B-371B-45FF-93FE-77208561A333}" destId="{62238B39-BA44-4FFF-B13E-8B13D47817F3}" srcOrd="0" destOrd="0" parTransId="{5ACBDE0B-E682-48B8-BA9F-47526C686240}" sibTransId="{19F72748-C74E-462C-A88D-5847455D3761}"/>
    <dgm:cxn modelId="{E523236E-2626-4ADC-92D0-046A03F82DBC}" type="presOf" srcId="{2CF477B3-677A-4EB8-AEB3-A5558BF5BEE8}" destId="{5611FC19-B316-4E3D-A92D-4B7E9887AEC0}" srcOrd="0" destOrd="0" presId="urn:microsoft.com/office/officeart/2008/layout/SquareAccentList"/>
    <dgm:cxn modelId="{EAB9080C-E654-4FA5-81DB-DC71C625F7A1}" type="presOf" srcId="{AB7F8DA6-4804-464F-AA1C-A188CB21B4D8}" destId="{7618DDBF-7FD3-41B2-BD00-829FB83A0586}" srcOrd="0" destOrd="0" presId="urn:microsoft.com/office/officeart/2008/layout/SquareAccentList"/>
    <dgm:cxn modelId="{5088A00F-8AC4-466F-AB5E-04333ECAFC2F}" srcId="{2CF477B3-677A-4EB8-AEB3-A5558BF5BEE8}" destId="{AB7F8DA6-4804-464F-AA1C-A188CB21B4D8}" srcOrd="1" destOrd="0" parTransId="{B9475787-B6CE-4B69-B7F7-5F519007F7C5}" sibTransId="{0E75CA8F-CB0B-48F6-9373-8FF700F6D469}"/>
    <dgm:cxn modelId="{9E6597F6-E2FE-4A69-BCD7-3E13C564AB85}" type="presOf" srcId="{B7A9926B-371B-45FF-93FE-77208561A333}" destId="{E0523002-DE0D-409C-9FB7-D2FD966A8C36}" srcOrd="0" destOrd="0" presId="urn:microsoft.com/office/officeart/2008/layout/SquareAccentList"/>
    <dgm:cxn modelId="{FDB68283-0669-48EB-9832-C100C8032969}" type="presOf" srcId="{14EB48E4-D44D-43F3-BD31-65DB8644A189}" destId="{DC881D83-0A4D-49EE-98D9-7EDB4E18FC5D}" srcOrd="0" destOrd="0" presId="urn:microsoft.com/office/officeart/2008/layout/SquareAccentList"/>
    <dgm:cxn modelId="{27610F4E-A3F0-4430-97FC-C18870EEF62F}" srcId="{2CF477B3-677A-4EB8-AEB3-A5558BF5BEE8}" destId="{109F76D9-E180-46A2-9357-B1D67B7FC97E}" srcOrd="2" destOrd="0" parTransId="{1187FC34-CFD7-4ABD-B485-F50CF8B417AF}" sibTransId="{983AE36C-E8EE-4114-BD2C-BF9590502601}"/>
    <dgm:cxn modelId="{B2E9A7B3-190E-4B67-94CC-C34E7A1D750F}" type="presOf" srcId="{07F9D1A0-FDF8-4D40-AFDD-49E9A31ABAC8}" destId="{0D60BA09-199B-47BC-BB0C-7A41E6ACCEE3}" srcOrd="0" destOrd="0" presId="urn:microsoft.com/office/officeart/2008/layout/SquareAccentList"/>
    <dgm:cxn modelId="{E93F8908-3D3A-4115-BB68-096B3641F195}" type="presParOf" srcId="{A316CBC6-0FBE-4174-96DC-4B929E284985}" destId="{F1F7C39A-2646-49B5-9839-D943FC2CF3D8}" srcOrd="0" destOrd="0" presId="urn:microsoft.com/office/officeart/2008/layout/SquareAccentList"/>
    <dgm:cxn modelId="{41ADEAA4-AC2B-4CF3-8A08-7A834DB88A7F}" type="presParOf" srcId="{F1F7C39A-2646-49B5-9839-D943FC2CF3D8}" destId="{D6A36A3B-AE37-418B-B6A3-59093164EC0E}" srcOrd="0" destOrd="0" presId="urn:microsoft.com/office/officeart/2008/layout/SquareAccentList"/>
    <dgm:cxn modelId="{0C0D9EC6-DB25-461A-B292-46363EB643C1}" type="presParOf" srcId="{D6A36A3B-AE37-418B-B6A3-59093164EC0E}" destId="{BDDBC3F1-F184-4249-A5BE-E833355E5050}" srcOrd="0" destOrd="0" presId="urn:microsoft.com/office/officeart/2008/layout/SquareAccentList"/>
    <dgm:cxn modelId="{FBD6A4DE-31CD-4436-BA72-3204AA90C099}" type="presParOf" srcId="{D6A36A3B-AE37-418B-B6A3-59093164EC0E}" destId="{680522ED-1C82-4C84-9BE8-B26E2BB7FFA8}" srcOrd="1" destOrd="0" presId="urn:microsoft.com/office/officeart/2008/layout/SquareAccentList"/>
    <dgm:cxn modelId="{53F6FB60-88CB-4779-B48C-5E1C1330DF52}" type="presParOf" srcId="{D6A36A3B-AE37-418B-B6A3-59093164EC0E}" destId="{E0523002-DE0D-409C-9FB7-D2FD966A8C36}" srcOrd="2" destOrd="0" presId="urn:microsoft.com/office/officeart/2008/layout/SquareAccentList"/>
    <dgm:cxn modelId="{0FD5AE6C-389C-4C09-B380-E99F712CACD9}" type="presParOf" srcId="{F1F7C39A-2646-49B5-9839-D943FC2CF3D8}" destId="{E0278F06-A075-4353-81CC-F7298739EC2B}" srcOrd="1" destOrd="0" presId="urn:microsoft.com/office/officeart/2008/layout/SquareAccentList"/>
    <dgm:cxn modelId="{FAF3D04C-B441-430D-ADAB-1EFE9A811351}" type="presParOf" srcId="{E0278F06-A075-4353-81CC-F7298739EC2B}" destId="{66425C20-BFD6-41BC-9723-9C5F3E67EBA8}" srcOrd="0" destOrd="0" presId="urn:microsoft.com/office/officeart/2008/layout/SquareAccentList"/>
    <dgm:cxn modelId="{460421E5-BE84-4B57-A14C-1A16016049F0}" type="presParOf" srcId="{66425C20-BFD6-41BC-9723-9C5F3E67EBA8}" destId="{782FF6A8-32AF-4D73-AD8E-F57688B96DFC}" srcOrd="0" destOrd="0" presId="urn:microsoft.com/office/officeart/2008/layout/SquareAccentList"/>
    <dgm:cxn modelId="{9F3D4A13-BC8F-4BD4-A159-0BA821BEF116}" type="presParOf" srcId="{66425C20-BFD6-41BC-9723-9C5F3E67EBA8}" destId="{9B0A11C4-9449-43EE-A343-8CFB45EE49BA}" srcOrd="1" destOrd="0" presId="urn:microsoft.com/office/officeart/2008/layout/SquareAccentList"/>
    <dgm:cxn modelId="{6EDFCE5E-4864-405E-AADC-09EB452D1D50}" type="presParOf" srcId="{E0278F06-A075-4353-81CC-F7298739EC2B}" destId="{5CCFE719-AB99-4E61-8E31-AB66FB368525}" srcOrd="1" destOrd="0" presId="urn:microsoft.com/office/officeart/2008/layout/SquareAccentList"/>
    <dgm:cxn modelId="{6497706B-149C-4BC7-AD1D-3433E591965C}" type="presParOf" srcId="{5CCFE719-AB99-4E61-8E31-AB66FB368525}" destId="{0264B365-CB95-4D02-BF79-468F8A6ACF88}" srcOrd="0" destOrd="0" presId="urn:microsoft.com/office/officeart/2008/layout/SquareAccentList"/>
    <dgm:cxn modelId="{0E8739D5-E75D-4686-BA1B-3A029DACABA9}" type="presParOf" srcId="{5CCFE719-AB99-4E61-8E31-AB66FB368525}" destId="{DC881D83-0A4D-49EE-98D9-7EDB4E18FC5D}" srcOrd="1" destOrd="0" presId="urn:microsoft.com/office/officeart/2008/layout/SquareAccentList"/>
    <dgm:cxn modelId="{281F99AD-AFB6-43ED-8893-FEBE35829421}" type="presParOf" srcId="{A316CBC6-0FBE-4174-96DC-4B929E284985}" destId="{988BAAA0-597D-4FBA-B80D-B0200584C304}" srcOrd="1" destOrd="0" presId="urn:microsoft.com/office/officeart/2008/layout/SquareAccentList"/>
    <dgm:cxn modelId="{A8E17078-1BBB-46D3-A699-1DAC623F250B}" type="presParOf" srcId="{988BAAA0-597D-4FBA-B80D-B0200584C304}" destId="{2AA08345-586D-408C-9D1F-FC31C55D52B1}" srcOrd="0" destOrd="0" presId="urn:microsoft.com/office/officeart/2008/layout/SquareAccentList"/>
    <dgm:cxn modelId="{D2A1723A-FEFA-4AF5-B86D-9315F50BEA86}" type="presParOf" srcId="{2AA08345-586D-408C-9D1F-FC31C55D52B1}" destId="{BB99FDA4-16C2-4109-9FE4-54749B36DE42}" srcOrd="0" destOrd="0" presId="urn:microsoft.com/office/officeart/2008/layout/SquareAccentList"/>
    <dgm:cxn modelId="{7F37F74F-CD2A-4EE2-9E36-BC61FE2A5A04}" type="presParOf" srcId="{2AA08345-586D-408C-9D1F-FC31C55D52B1}" destId="{90F16ACC-B943-439E-8527-A1BC1C5A5EEF}" srcOrd="1" destOrd="0" presId="urn:microsoft.com/office/officeart/2008/layout/SquareAccentList"/>
    <dgm:cxn modelId="{0F8F0634-190E-4C59-AC5E-0E2732E18902}" type="presParOf" srcId="{2AA08345-586D-408C-9D1F-FC31C55D52B1}" destId="{5611FC19-B316-4E3D-A92D-4B7E9887AEC0}" srcOrd="2" destOrd="0" presId="urn:microsoft.com/office/officeart/2008/layout/SquareAccentList"/>
    <dgm:cxn modelId="{8ACC702E-3E38-4E83-9EC4-7F51C989024A}" type="presParOf" srcId="{988BAAA0-597D-4FBA-B80D-B0200584C304}" destId="{395E5460-C240-4F63-9C35-E77D374112E7}" srcOrd="1" destOrd="0" presId="urn:microsoft.com/office/officeart/2008/layout/SquareAccentList"/>
    <dgm:cxn modelId="{20DF8520-F4FF-4058-911E-A4B5C4CC0CE3}" type="presParOf" srcId="{395E5460-C240-4F63-9C35-E77D374112E7}" destId="{B975E02D-D180-43DF-A2D6-4C56CD867DEF}" srcOrd="0" destOrd="0" presId="urn:microsoft.com/office/officeart/2008/layout/SquareAccentList"/>
    <dgm:cxn modelId="{A637443D-F9EE-4CDD-A19B-6AD056795AA0}" type="presParOf" srcId="{B975E02D-D180-43DF-A2D6-4C56CD867DEF}" destId="{1F236DAC-D414-4A84-8614-10CAA8744697}" srcOrd="0" destOrd="0" presId="urn:microsoft.com/office/officeart/2008/layout/SquareAccentList"/>
    <dgm:cxn modelId="{482E6121-07DC-4347-BD7E-A43DCFDE1CAB}" type="presParOf" srcId="{B975E02D-D180-43DF-A2D6-4C56CD867DEF}" destId="{0D60BA09-199B-47BC-BB0C-7A41E6ACCEE3}" srcOrd="1" destOrd="0" presId="urn:microsoft.com/office/officeart/2008/layout/SquareAccentList"/>
    <dgm:cxn modelId="{3B110F53-8A65-46FA-9753-41865B3601DF}" type="presParOf" srcId="{395E5460-C240-4F63-9C35-E77D374112E7}" destId="{70E709D0-61EE-4A98-9B26-31A79724D413}" srcOrd="1" destOrd="0" presId="urn:microsoft.com/office/officeart/2008/layout/SquareAccentList"/>
    <dgm:cxn modelId="{7851F32E-7804-4B9D-931B-66474DD6DFA9}" type="presParOf" srcId="{70E709D0-61EE-4A98-9B26-31A79724D413}" destId="{E8284FA5-D6C9-48CE-B992-6C8E1B4206AB}" srcOrd="0" destOrd="0" presId="urn:microsoft.com/office/officeart/2008/layout/SquareAccentList"/>
    <dgm:cxn modelId="{F2C76543-3E01-4732-A0CA-3D6E106DDB4D}" type="presParOf" srcId="{70E709D0-61EE-4A98-9B26-31A79724D413}" destId="{7618DDBF-7FD3-41B2-BD00-829FB83A0586}" srcOrd="1" destOrd="0" presId="urn:microsoft.com/office/officeart/2008/layout/SquareAccentList"/>
    <dgm:cxn modelId="{F0419DF1-38CA-48CD-A1B6-553374CF5BCD}" type="presParOf" srcId="{395E5460-C240-4F63-9C35-E77D374112E7}" destId="{DC6B847B-60A8-43AE-A8A8-34FAC8087D4A}" srcOrd="2" destOrd="0" presId="urn:microsoft.com/office/officeart/2008/layout/SquareAccentList"/>
    <dgm:cxn modelId="{714F8A96-6916-432A-A0F3-2B8FBA70A545}" type="presParOf" srcId="{DC6B847B-60A8-43AE-A8A8-34FAC8087D4A}" destId="{F16C41EC-18A4-4F4C-BE88-3FFC00B5103D}" srcOrd="0" destOrd="0" presId="urn:microsoft.com/office/officeart/2008/layout/SquareAccentList"/>
    <dgm:cxn modelId="{5539E9DD-5159-4838-ADC4-0A82E1DB2015}" type="presParOf" srcId="{DC6B847B-60A8-43AE-A8A8-34FAC8087D4A}" destId="{E114A319-2769-4C7D-93C8-538299407E4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82D0C0-98A1-4FD3-9E07-D0E99C80E942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nl-NL"/>
        </a:p>
      </dgm:t>
    </dgm:pt>
    <dgm:pt modelId="{E778682C-4F47-44DF-99F5-132AB98AC048}">
      <dgm:prSet phldrT="[Tekst]" custT="1"/>
      <dgm:spPr/>
      <dgm:t>
        <a:bodyPr/>
        <a:lstStyle/>
        <a:p>
          <a:r>
            <a:rPr lang="nl-NL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Long-term </a:t>
          </a:r>
          <a:r>
            <a:rPr lang="nl-NL" sz="18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value</a:t>
          </a:r>
          <a:r>
            <a:rPr lang="nl-NL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8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creation</a:t>
          </a:r>
          <a:endParaRPr lang="nl-NL" sz="1800" dirty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DAF62E-592C-4999-8578-39376AE9BED5}" type="parTrans" cxnId="{AF6F3216-17D9-44D4-AE22-E015AC1A59E9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014619-4E25-464D-B753-3F535532CD3F}" type="sibTrans" cxnId="{AF6F3216-17D9-44D4-AE22-E015AC1A59E9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CCD21E-DA00-4DA9-8823-503AD9AADF45}">
      <dgm:prSet phldrT="[Tekst]" custT="1"/>
      <dgm:spPr/>
      <dgm:t>
        <a:bodyPr/>
        <a:lstStyle/>
        <a:p>
          <a:r>
            <a:rPr lang="nl-NL" sz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1. Long investment horizons</a:t>
          </a:r>
        </a:p>
      </dgm:t>
    </dgm:pt>
    <dgm:pt modelId="{4819ADFC-5C8E-4DF0-B384-342314B90BE2}" type="parTrans" cxnId="{65CBE3B8-209B-430A-9B8E-2A4DF5DD4EC7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E89C4B-E675-48D5-B024-4263813CDDB8}" type="sibTrans" cxnId="{65CBE3B8-209B-430A-9B8E-2A4DF5DD4EC7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8C20AA-3691-4F10-84DD-BA9684EEE1EC}">
      <dgm:prSet phldrT="[Tekst]" custT="1"/>
      <dgm:spPr/>
      <dgm:t>
        <a:bodyPr/>
        <a:lstStyle/>
        <a:p>
          <a:r>
            <a:rPr lang="nl-NL" sz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4. Performance analysis of value-added in the real economy</a:t>
          </a:r>
        </a:p>
      </dgm:t>
    </dgm:pt>
    <dgm:pt modelId="{FB1C7CC1-90D6-42E2-A699-154CBE2E2FEF}" type="parTrans" cxnId="{0ABD3A06-EB25-4B02-92F4-DC80A5F00135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8F8582-1A65-42F3-A37B-D211B24B1ABF}" type="sibTrans" cxnId="{0ABD3A06-EB25-4B02-92F4-DC80A5F00135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E769A2-26E3-42B7-B49C-C89677C7C2A2}">
      <dgm:prSet phldrT="[Tekst]" custT="1"/>
      <dgm:spPr/>
      <dgm:t>
        <a:bodyPr/>
        <a:lstStyle/>
        <a:p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5. Long-term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alignment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of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mandate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asset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owner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manager</a:t>
          </a:r>
        </a:p>
      </dgm:t>
    </dgm:pt>
    <dgm:pt modelId="{3280679D-2828-41A7-ACE9-C1B7D7D16C4C}" type="parTrans" cxnId="{4A84101E-37A4-4B1D-AD6B-5A358CD15149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50A770-3A22-468A-B40F-0D4C1386C7D1}" type="sibTrans" cxnId="{4A84101E-37A4-4B1D-AD6B-5A358CD15149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A5E175-BCDF-4675-9620-CF2FA553293F}">
      <dgm:prSet phldrT="[Tekst]" custT="1"/>
      <dgm:spPr/>
      <dgm:t>
        <a:bodyPr/>
        <a:lstStyle/>
        <a:p>
          <a:r>
            <a:rPr lang="nl-NL" sz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6. Keep the investment chain short</a:t>
          </a:r>
        </a:p>
      </dgm:t>
    </dgm:pt>
    <dgm:pt modelId="{3349A02C-2814-49BE-84FD-282EF1A020FE}" type="parTrans" cxnId="{11D2C80B-9256-4692-9231-FDBA7B41B662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853336-E413-454F-A534-8498FD253492}" type="sibTrans" cxnId="{11D2C80B-9256-4692-9231-FDBA7B41B662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40E1A0-85F3-4202-B052-13E154D1A475}">
      <dgm:prSet phldrT="[Tekst]" custT="1"/>
      <dgm:spPr/>
      <dgm:t>
        <a:bodyPr/>
        <a:lstStyle/>
        <a:p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2. Active management in </a:t>
          </a:r>
          <a:r>
            <a:rPr lang="nl-NL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concentrated</a:t>
          </a:r>
          <a:r>
            <a:rPr lang="nl-NL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portfolio</a:t>
          </a:r>
        </a:p>
      </dgm:t>
    </dgm:pt>
    <dgm:pt modelId="{F2EFDAC4-866B-4AE1-BDF5-35D047C04973}" type="parTrans" cxnId="{5E0658FB-46D8-437A-B4BA-E67B0B515591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01FC83-ADB3-49B2-87BC-7C3BD3101185}" type="sibTrans" cxnId="{5E0658FB-46D8-437A-B4BA-E67B0B515591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06F699-D1EE-4CF4-AD3C-8F53D4FF314F}">
      <dgm:prSet phldrT="[Tekst]" custT="1"/>
      <dgm:spPr/>
      <dgm:t>
        <a:bodyPr/>
        <a:lstStyle/>
        <a:p>
          <a:r>
            <a:rPr lang="nl-NL" sz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3. Effective engagement</a:t>
          </a:r>
        </a:p>
      </dgm:t>
    </dgm:pt>
    <dgm:pt modelId="{F995CA95-2AC9-408A-B05D-921678613721}" type="parTrans" cxnId="{FC145D67-ED90-4FED-9283-213208ACC826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6646E6-0E58-45E2-88D5-45AB81B84335}" type="sibTrans" cxnId="{FC145D67-ED90-4FED-9283-213208ACC826}">
      <dgm:prSet/>
      <dgm:spPr/>
      <dgm:t>
        <a:bodyPr/>
        <a:lstStyle/>
        <a:p>
          <a:endParaRPr lang="nl-NL" sz="120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A4812D-34EE-415A-A35A-017DEF10AECA}" type="pres">
      <dgm:prSet presAssocID="{DD82D0C0-98A1-4FD3-9E07-D0E99C80E94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C96999A-B4A8-485C-801B-9C362C26701F}" type="pres">
      <dgm:prSet presAssocID="{E778682C-4F47-44DF-99F5-132AB98AC048}" presName="centerShape" presStyleLbl="node0" presStyleIdx="0" presStyleCnt="1"/>
      <dgm:spPr/>
      <dgm:t>
        <a:bodyPr/>
        <a:lstStyle/>
        <a:p>
          <a:endParaRPr lang="nl-NL"/>
        </a:p>
      </dgm:t>
    </dgm:pt>
    <dgm:pt modelId="{F2466452-F39D-446F-83B2-DDC5FE352E68}" type="pres">
      <dgm:prSet presAssocID="{13CCD21E-DA00-4DA9-8823-503AD9AADF45}" presName="node" presStyleLbl="node1" presStyleIdx="0" presStyleCnt="6" custRadScaleRad="9606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2D204C-D75F-4E07-A740-6EC2FC034421}" type="pres">
      <dgm:prSet presAssocID="{13CCD21E-DA00-4DA9-8823-503AD9AADF45}" presName="dummy" presStyleCnt="0"/>
      <dgm:spPr/>
    </dgm:pt>
    <dgm:pt modelId="{EEC0E527-6CB7-4E18-B312-40F02A643825}" type="pres">
      <dgm:prSet presAssocID="{D2E89C4B-E675-48D5-B024-4263813CDDB8}" presName="sibTrans" presStyleLbl="sibTrans2D1" presStyleIdx="0" presStyleCnt="6"/>
      <dgm:spPr/>
      <dgm:t>
        <a:bodyPr/>
        <a:lstStyle/>
        <a:p>
          <a:endParaRPr lang="nl-NL"/>
        </a:p>
      </dgm:t>
    </dgm:pt>
    <dgm:pt modelId="{47F0197D-9A30-4395-B155-9D65CBE61270}" type="pres">
      <dgm:prSet presAssocID="{C840E1A0-85F3-4202-B052-13E154D1A475}" presName="node" presStyleLbl="node1" presStyleIdx="1" presStyleCnt="6" custScaleX="100552" custScaleY="9951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7821B60-616D-4B71-BA9D-9B3370D46C69}" type="pres">
      <dgm:prSet presAssocID="{C840E1A0-85F3-4202-B052-13E154D1A475}" presName="dummy" presStyleCnt="0"/>
      <dgm:spPr/>
    </dgm:pt>
    <dgm:pt modelId="{CEE4BBFF-CE5F-4A51-A17F-B022E1E8E602}" type="pres">
      <dgm:prSet presAssocID="{5201FC83-ADB3-49B2-87BC-7C3BD3101185}" presName="sibTrans" presStyleLbl="sibTrans2D1" presStyleIdx="1" presStyleCnt="6"/>
      <dgm:spPr/>
      <dgm:t>
        <a:bodyPr/>
        <a:lstStyle/>
        <a:p>
          <a:endParaRPr lang="nl-NL"/>
        </a:p>
      </dgm:t>
    </dgm:pt>
    <dgm:pt modelId="{95143F8A-140C-4C87-80B4-9A3891C2F98C}" type="pres">
      <dgm:prSet presAssocID="{1A06F699-D1EE-4CF4-AD3C-8F53D4FF314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BBB4464-B0D0-46C7-B51D-87372659B62B}" type="pres">
      <dgm:prSet presAssocID="{1A06F699-D1EE-4CF4-AD3C-8F53D4FF314F}" presName="dummy" presStyleCnt="0"/>
      <dgm:spPr/>
    </dgm:pt>
    <dgm:pt modelId="{5B7755AD-26DD-409F-90D1-51F1127A5DE3}" type="pres">
      <dgm:prSet presAssocID="{4E6646E6-0E58-45E2-88D5-45AB81B84335}" presName="sibTrans" presStyleLbl="sibTrans2D1" presStyleIdx="2" presStyleCnt="6"/>
      <dgm:spPr/>
      <dgm:t>
        <a:bodyPr/>
        <a:lstStyle/>
        <a:p>
          <a:endParaRPr lang="nl-NL"/>
        </a:p>
      </dgm:t>
    </dgm:pt>
    <dgm:pt modelId="{94B9FCDB-1F23-408C-B9E7-39587CB1DC69}" type="pres">
      <dgm:prSet presAssocID="{718C20AA-3691-4F10-84DD-BA9684EEE1E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1319BCC-376B-4883-A883-61B836B6ED13}" type="pres">
      <dgm:prSet presAssocID="{718C20AA-3691-4F10-84DD-BA9684EEE1EC}" presName="dummy" presStyleCnt="0"/>
      <dgm:spPr/>
    </dgm:pt>
    <dgm:pt modelId="{BE469553-0571-4CC1-8494-5D037E90B0B5}" type="pres">
      <dgm:prSet presAssocID="{6D8F8582-1A65-42F3-A37B-D211B24B1ABF}" presName="sibTrans" presStyleLbl="sibTrans2D1" presStyleIdx="3" presStyleCnt="6"/>
      <dgm:spPr/>
      <dgm:t>
        <a:bodyPr/>
        <a:lstStyle/>
        <a:p>
          <a:endParaRPr lang="nl-NL"/>
        </a:p>
      </dgm:t>
    </dgm:pt>
    <dgm:pt modelId="{622CCA0C-46A0-4932-A661-31FFF8300A04}" type="pres">
      <dgm:prSet presAssocID="{E8E769A2-26E3-42B7-B49C-C89677C7C2A2}" presName="node" presStyleLbl="node1" presStyleIdx="4" presStyleCnt="6" custScaleX="110449" custScaleY="10933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A5F8044-6CC3-4DC3-A540-D3FFE264404A}" type="pres">
      <dgm:prSet presAssocID="{E8E769A2-26E3-42B7-B49C-C89677C7C2A2}" presName="dummy" presStyleCnt="0"/>
      <dgm:spPr/>
    </dgm:pt>
    <dgm:pt modelId="{02138DE5-8147-4996-92A9-3BC94DD5B9AD}" type="pres">
      <dgm:prSet presAssocID="{2F50A770-3A22-468A-B40F-0D4C1386C7D1}" presName="sibTrans" presStyleLbl="sibTrans2D1" presStyleIdx="4" presStyleCnt="6"/>
      <dgm:spPr/>
      <dgm:t>
        <a:bodyPr/>
        <a:lstStyle/>
        <a:p>
          <a:endParaRPr lang="nl-NL"/>
        </a:p>
      </dgm:t>
    </dgm:pt>
    <dgm:pt modelId="{E65F5F5F-8966-4ED2-9D4E-E764EDB611DC}" type="pres">
      <dgm:prSet presAssocID="{F0A5E175-BCDF-4675-9620-CF2FA553293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617778C-6E46-491C-936B-C015BDA36595}" type="pres">
      <dgm:prSet presAssocID="{F0A5E175-BCDF-4675-9620-CF2FA553293F}" presName="dummy" presStyleCnt="0"/>
      <dgm:spPr/>
    </dgm:pt>
    <dgm:pt modelId="{6EBB189F-8E4F-4C3E-A353-E7FB545A2534}" type="pres">
      <dgm:prSet presAssocID="{28853336-E413-454F-A534-8498FD253492}" presName="sibTrans" presStyleLbl="sibTrans2D1" presStyleIdx="5" presStyleCnt="6"/>
      <dgm:spPr/>
      <dgm:t>
        <a:bodyPr/>
        <a:lstStyle/>
        <a:p>
          <a:endParaRPr lang="nl-NL"/>
        </a:p>
      </dgm:t>
    </dgm:pt>
  </dgm:ptLst>
  <dgm:cxnLst>
    <dgm:cxn modelId="{7E2B0B00-94CF-4BE7-AE7B-9377136E7E63}" type="presOf" srcId="{6D8F8582-1A65-42F3-A37B-D211B24B1ABF}" destId="{BE469553-0571-4CC1-8494-5D037E90B0B5}" srcOrd="0" destOrd="0" presId="urn:microsoft.com/office/officeart/2005/8/layout/radial6"/>
    <dgm:cxn modelId="{FC145D67-ED90-4FED-9283-213208ACC826}" srcId="{E778682C-4F47-44DF-99F5-132AB98AC048}" destId="{1A06F699-D1EE-4CF4-AD3C-8F53D4FF314F}" srcOrd="2" destOrd="0" parTransId="{F995CA95-2AC9-408A-B05D-921678613721}" sibTransId="{4E6646E6-0E58-45E2-88D5-45AB81B84335}"/>
    <dgm:cxn modelId="{2BE5A00B-768F-4B92-878A-975EBC6480A9}" type="presOf" srcId="{718C20AA-3691-4F10-84DD-BA9684EEE1EC}" destId="{94B9FCDB-1F23-408C-B9E7-39587CB1DC69}" srcOrd="0" destOrd="0" presId="urn:microsoft.com/office/officeart/2005/8/layout/radial6"/>
    <dgm:cxn modelId="{0ABD3A06-EB25-4B02-92F4-DC80A5F00135}" srcId="{E778682C-4F47-44DF-99F5-132AB98AC048}" destId="{718C20AA-3691-4F10-84DD-BA9684EEE1EC}" srcOrd="3" destOrd="0" parTransId="{FB1C7CC1-90D6-42E2-A699-154CBE2E2FEF}" sibTransId="{6D8F8582-1A65-42F3-A37B-D211B24B1ABF}"/>
    <dgm:cxn modelId="{69B98145-7A74-4791-A1AF-B71CB80A0CD2}" type="presOf" srcId="{C840E1A0-85F3-4202-B052-13E154D1A475}" destId="{47F0197D-9A30-4395-B155-9D65CBE61270}" srcOrd="0" destOrd="0" presId="urn:microsoft.com/office/officeart/2005/8/layout/radial6"/>
    <dgm:cxn modelId="{B9D55C33-29EB-4A13-BAAA-C5C199D8EA6F}" type="presOf" srcId="{DD82D0C0-98A1-4FD3-9E07-D0E99C80E942}" destId="{17A4812D-34EE-415A-A35A-017DEF10AECA}" srcOrd="0" destOrd="0" presId="urn:microsoft.com/office/officeart/2005/8/layout/radial6"/>
    <dgm:cxn modelId="{7EA6960D-67A3-4AA7-9BDE-C28730E1A61A}" type="presOf" srcId="{F0A5E175-BCDF-4675-9620-CF2FA553293F}" destId="{E65F5F5F-8966-4ED2-9D4E-E764EDB611DC}" srcOrd="0" destOrd="0" presId="urn:microsoft.com/office/officeart/2005/8/layout/radial6"/>
    <dgm:cxn modelId="{11D2C80B-9256-4692-9231-FDBA7B41B662}" srcId="{E778682C-4F47-44DF-99F5-132AB98AC048}" destId="{F0A5E175-BCDF-4675-9620-CF2FA553293F}" srcOrd="5" destOrd="0" parTransId="{3349A02C-2814-49BE-84FD-282EF1A020FE}" sibTransId="{28853336-E413-454F-A534-8498FD253492}"/>
    <dgm:cxn modelId="{2269567F-52BB-46BD-9BA0-0C18665FDA68}" type="presOf" srcId="{D2E89C4B-E675-48D5-B024-4263813CDDB8}" destId="{EEC0E527-6CB7-4E18-B312-40F02A643825}" srcOrd="0" destOrd="0" presId="urn:microsoft.com/office/officeart/2005/8/layout/radial6"/>
    <dgm:cxn modelId="{4A84101E-37A4-4B1D-AD6B-5A358CD15149}" srcId="{E778682C-4F47-44DF-99F5-132AB98AC048}" destId="{E8E769A2-26E3-42B7-B49C-C89677C7C2A2}" srcOrd="4" destOrd="0" parTransId="{3280679D-2828-41A7-ACE9-C1B7D7D16C4C}" sibTransId="{2F50A770-3A22-468A-B40F-0D4C1386C7D1}"/>
    <dgm:cxn modelId="{B72E583B-7D83-46EE-8FE8-D3E8731A8F12}" type="presOf" srcId="{2F50A770-3A22-468A-B40F-0D4C1386C7D1}" destId="{02138DE5-8147-4996-92A9-3BC94DD5B9AD}" srcOrd="0" destOrd="0" presId="urn:microsoft.com/office/officeart/2005/8/layout/radial6"/>
    <dgm:cxn modelId="{0A8A22B2-9CD9-408F-9E05-C8B0F9F6668B}" type="presOf" srcId="{E778682C-4F47-44DF-99F5-132AB98AC048}" destId="{9C96999A-B4A8-485C-801B-9C362C26701F}" srcOrd="0" destOrd="0" presId="urn:microsoft.com/office/officeart/2005/8/layout/radial6"/>
    <dgm:cxn modelId="{4FA3CBC6-08E5-43AE-BF22-0A9317E53D3D}" type="presOf" srcId="{E8E769A2-26E3-42B7-B49C-C89677C7C2A2}" destId="{622CCA0C-46A0-4932-A661-31FFF8300A04}" srcOrd="0" destOrd="0" presId="urn:microsoft.com/office/officeart/2005/8/layout/radial6"/>
    <dgm:cxn modelId="{80A4CE27-D616-4101-8B86-CBBC48C54AF3}" type="presOf" srcId="{28853336-E413-454F-A534-8498FD253492}" destId="{6EBB189F-8E4F-4C3E-A353-E7FB545A2534}" srcOrd="0" destOrd="0" presId="urn:microsoft.com/office/officeart/2005/8/layout/radial6"/>
    <dgm:cxn modelId="{0FEC1672-14ED-46E9-B4C9-E28F549705E7}" type="presOf" srcId="{1A06F699-D1EE-4CF4-AD3C-8F53D4FF314F}" destId="{95143F8A-140C-4C87-80B4-9A3891C2F98C}" srcOrd="0" destOrd="0" presId="urn:microsoft.com/office/officeart/2005/8/layout/radial6"/>
    <dgm:cxn modelId="{5E0658FB-46D8-437A-B4BA-E67B0B515591}" srcId="{E778682C-4F47-44DF-99F5-132AB98AC048}" destId="{C840E1A0-85F3-4202-B052-13E154D1A475}" srcOrd="1" destOrd="0" parTransId="{F2EFDAC4-866B-4AE1-BDF5-35D047C04973}" sibTransId="{5201FC83-ADB3-49B2-87BC-7C3BD3101185}"/>
    <dgm:cxn modelId="{65CBE3B8-209B-430A-9B8E-2A4DF5DD4EC7}" srcId="{E778682C-4F47-44DF-99F5-132AB98AC048}" destId="{13CCD21E-DA00-4DA9-8823-503AD9AADF45}" srcOrd="0" destOrd="0" parTransId="{4819ADFC-5C8E-4DF0-B384-342314B90BE2}" sibTransId="{D2E89C4B-E675-48D5-B024-4263813CDDB8}"/>
    <dgm:cxn modelId="{9D55C538-8AF9-4581-A562-484DDF747EE0}" type="presOf" srcId="{5201FC83-ADB3-49B2-87BC-7C3BD3101185}" destId="{CEE4BBFF-CE5F-4A51-A17F-B022E1E8E602}" srcOrd="0" destOrd="0" presId="urn:microsoft.com/office/officeart/2005/8/layout/radial6"/>
    <dgm:cxn modelId="{42860222-CFDC-43AC-ABAC-8883287AE576}" type="presOf" srcId="{13CCD21E-DA00-4DA9-8823-503AD9AADF45}" destId="{F2466452-F39D-446F-83B2-DDC5FE352E68}" srcOrd="0" destOrd="0" presId="urn:microsoft.com/office/officeart/2005/8/layout/radial6"/>
    <dgm:cxn modelId="{0588C897-CD1D-4DFD-88DE-19E5B469E6C3}" type="presOf" srcId="{4E6646E6-0E58-45E2-88D5-45AB81B84335}" destId="{5B7755AD-26DD-409F-90D1-51F1127A5DE3}" srcOrd="0" destOrd="0" presId="urn:microsoft.com/office/officeart/2005/8/layout/radial6"/>
    <dgm:cxn modelId="{AF6F3216-17D9-44D4-AE22-E015AC1A59E9}" srcId="{DD82D0C0-98A1-4FD3-9E07-D0E99C80E942}" destId="{E778682C-4F47-44DF-99F5-132AB98AC048}" srcOrd="0" destOrd="0" parTransId="{30DAF62E-592C-4999-8578-39376AE9BED5}" sibTransId="{78014619-4E25-464D-B753-3F535532CD3F}"/>
    <dgm:cxn modelId="{19277C94-A218-4F00-8EC3-6B6A3F4E0454}" type="presParOf" srcId="{17A4812D-34EE-415A-A35A-017DEF10AECA}" destId="{9C96999A-B4A8-485C-801B-9C362C26701F}" srcOrd="0" destOrd="0" presId="urn:microsoft.com/office/officeart/2005/8/layout/radial6"/>
    <dgm:cxn modelId="{4ED4F278-F3AD-46F4-BF97-44C3F7151103}" type="presParOf" srcId="{17A4812D-34EE-415A-A35A-017DEF10AECA}" destId="{F2466452-F39D-446F-83B2-DDC5FE352E68}" srcOrd="1" destOrd="0" presId="urn:microsoft.com/office/officeart/2005/8/layout/radial6"/>
    <dgm:cxn modelId="{F7BFA0D7-DB4B-4978-9172-571BC1255462}" type="presParOf" srcId="{17A4812D-34EE-415A-A35A-017DEF10AECA}" destId="{2D2D204C-D75F-4E07-A740-6EC2FC034421}" srcOrd="2" destOrd="0" presId="urn:microsoft.com/office/officeart/2005/8/layout/radial6"/>
    <dgm:cxn modelId="{4FAB64EF-7B73-4EE4-83EB-9D5ED639AACA}" type="presParOf" srcId="{17A4812D-34EE-415A-A35A-017DEF10AECA}" destId="{EEC0E527-6CB7-4E18-B312-40F02A643825}" srcOrd="3" destOrd="0" presId="urn:microsoft.com/office/officeart/2005/8/layout/radial6"/>
    <dgm:cxn modelId="{A402F761-B2C2-405E-B5EC-5CB452823E59}" type="presParOf" srcId="{17A4812D-34EE-415A-A35A-017DEF10AECA}" destId="{47F0197D-9A30-4395-B155-9D65CBE61270}" srcOrd="4" destOrd="0" presId="urn:microsoft.com/office/officeart/2005/8/layout/radial6"/>
    <dgm:cxn modelId="{B61A5340-702C-46B6-AB84-FFA4FFF9AFE6}" type="presParOf" srcId="{17A4812D-34EE-415A-A35A-017DEF10AECA}" destId="{C7821B60-616D-4B71-BA9D-9B3370D46C69}" srcOrd="5" destOrd="0" presId="urn:microsoft.com/office/officeart/2005/8/layout/radial6"/>
    <dgm:cxn modelId="{3B01C1F1-3C4A-4F7C-9FD2-897F4BE86010}" type="presParOf" srcId="{17A4812D-34EE-415A-A35A-017DEF10AECA}" destId="{CEE4BBFF-CE5F-4A51-A17F-B022E1E8E602}" srcOrd="6" destOrd="0" presId="urn:microsoft.com/office/officeart/2005/8/layout/radial6"/>
    <dgm:cxn modelId="{16D980E7-2BC1-42D0-AC39-A91A1F63F9B3}" type="presParOf" srcId="{17A4812D-34EE-415A-A35A-017DEF10AECA}" destId="{95143F8A-140C-4C87-80B4-9A3891C2F98C}" srcOrd="7" destOrd="0" presId="urn:microsoft.com/office/officeart/2005/8/layout/radial6"/>
    <dgm:cxn modelId="{F0BCDDC4-6BA4-4BCA-8AC8-BD3EFCDF0CDA}" type="presParOf" srcId="{17A4812D-34EE-415A-A35A-017DEF10AECA}" destId="{2BBB4464-B0D0-46C7-B51D-87372659B62B}" srcOrd="8" destOrd="0" presId="urn:microsoft.com/office/officeart/2005/8/layout/radial6"/>
    <dgm:cxn modelId="{14CC0551-2E12-4F7C-BC7F-EB884CB6A00F}" type="presParOf" srcId="{17A4812D-34EE-415A-A35A-017DEF10AECA}" destId="{5B7755AD-26DD-409F-90D1-51F1127A5DE3}" srcOrd="9" destOrd="0" presId="urn:microsoft.com/office/officeart/2005/8/layout/radial6"/>
    <dgm:cxn modelId="{C08239D2-90A8-4580-B10B-32F1F321B9F1}" type="presParOf" srcId="{17A4812D-34EE-415A-A35A-017DEF10AECA}" destId="{94B9FCDB-1F23-408C-B9E7-39587CB1DC69}" srcOrd="10" destOrd="0" presId="urn:microsoft.com/office/officeart/2005/8/layout/radial6"/>
    <dgm:cxn modelId="{5BEEB684-B6B4-4481-B9E5-DDA3EC16994E}" type="presParOf" srcId="{17A4812D-34EE-415A-A35A-017DEF10AECA}" destId="{E1319BCC-376B-4883-A883-61B836B6ED13}" srcOrd="11" destOrd="0" presId="urn:microsoft.com/office/officeart/2005/8/layout/radial6"/>
    <dgm:cxn modelId="{780D74B1-F971-4D7B-9C74-973FD8A93279}" type="presParOf" srcId="{17A4812D-34EE-415A-A35A-017DEF10AECA}" destId="{BE469553-0571-4CC1-8494-5D037E90B0B5}" srcOrd="12" destOrd="0" presId="urn:microsoft.com/office/officeart/2005/8/layout/radial6"/>
    <dgm:cxn modelId="{F9A56F30-5C3A-425B-A2FA-28358FDE4FE3}" type="presParOf" srcId="{17A4812D-34EE-415A-A35A-017DEF10AECA}" destId="{622CCA0C-46A0-4932-A661-31FFF8300A04}" srcOrd="13" destOrd="0" presId="urn:microsoft.com/office/officeart/2005/8/layout/radial6"/>
    <dgm:cxn modelId="{1D35FFFE-B02B-48CE-A8CB-5D3DC5C30A8B}" type="presParOf" srcId="{17A4812D-34EE-415A-A35A-017DEF10AECA}" destId="{1A5F8044-6CC3-4DC3-A540-D3FFE264404A}" srcOrd="14" destOrd="0" presId="urn:microsoft.com/office/officeart/2005/8/layout/radial6"/>
    <dgm:cxn modelId="{06A077F0-E3D9-44F7-83D5-9875C28B8797}" type="presParOf" srcId="{17A4812D-34EE-415A-A35A-017DEF10AECA}" destId="{02138DE5-8147-4996-92A9-3BC94DD5B9AD}" srcOrd="15" destOrd="0" presId="urn:microsoft.com/office/officeart/2005/8/layout/radial6"/>
    <dgm:cxn modelId="{073100AB-D6E3-4786-805F-B3CD78B626E6}" type="presParOf" srcId="{17A4812D-34EE-415A-A35A-017DEF10AECA}" destId="{E65F5F5F-8966-4ED2-9D4E-E764EDB611DC}" srcOrd="16" destOrd="0" presId="urn:microsoft.com/office/officeart/2005/8/layout/radial6"/>
    <dgm:cxn modelId="{CCA421C3-0522-4A13-8315-235769D53566}" type="presParOf" srcId="{17A4812D-34EE-415A-A35A-017DEF10AECA}" destId="{2617778C-6E46-491C-936B-C015BDA36595}" srcOrd="17" destOrd="0" presId="urn:microsoft.com/office/officeart/2005/8/layout/radial6"/>
    <dgm:cxn modelId="{53B69412-72C0-4AA5-AA10-4CBE1CA9885C}" type="presParOf" srcId="{17A4812D-34EE-415A-A35A-017DEF10AECA}" destId="{6EBB189F-8E4F-4C3E-A353-E7FB545A2534}" srcOrd="18" destOrd="0" presId="urn:microsoft.com/office/officeart/2005/8/layout/radial6"/>
  </dgm:cxnLst>
  <dgm:bg>
    <a:effectLst>
      <a:outerShdw blurRad="50800" dist="50800" dir="5400000" algn="ctr" rotWithShape="0">
        <a:srgbClr val="0070C0"/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8239A-F092-4E6B-9945-AB174C715F9F}">
      <dsp:nvSpPr>
        <dsp:cNvPr id="0" name=""/>
        <dsp:cNvSpPr/>
      </dsp:nvSpPr>
      <dsp:spPr>
        <a:xfrm>
          <a:off x="4434" y="1588098"/>
          <a:ext cx="1232066" cy="1232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5200" kern="1200" dirty="0"/>
            <a:t>F</a:t>
          </a:r>
        </a:p>
      </dsp:txBody>
      <dsp:txXfrm>
        <a:off x="184866" y="1768530"/>
        <a:ext cx="871202" cy="871202"/>
      </dsp:txXfrm>
    </dsp:sp>
    <dsp:sp modelId="{BFF499E6-991C-47F5-988B-4155CBAE346B}">
      <dsp:nvSpPr>
        <dsp:cNvPr id="0" name=""/>
        <dsp:cNvSpPr/>
      </dsp:nvSpPr>
      <dsp:spPr>
        <a:xfrm>
          <a:off x="1336544" y="1846832"/>
          <a:ext cx="714598" cy="71459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>
        <a:off x="1431264" y="2120094"/>
        <a:ext cx="525158" cy="168074"/>
      </dsp:txXfrm>
    </dsp:sp>
    <dsp:sp modelId="{B013DBEA-AFE8-4F6A-9502-2AA3B9C3526A}">
      <dsp:nvSpPr>
        <dsp:cNvPr id="0" name=""/>
        <dsp:cNvSpPr/>
      </dsp:nvSpPr>
      <dsp:spPr>
        <a:xfrm>
          <a:off x="2151186" y="1588098"/>
          <a:ext cx="1232066" cy="1232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5200" kern="1200" dirty="0"/>
            <a:t>S</a:t>
          </a:r>
        </a:p>
      </dsp:txBody>
      <dsp:txXfrm>
        <a:off x="2331618" y="1768530"/>
        <a:ext cx="871202" cy="871202"/>
      </dsp:txXfrm>
    </dsp:sp>
    <dsp:sp modelId="{AB854790-EE40-4CC6-8978-EC1B637AF9C1}">
      <dsp:nvSpPr>
        <dsp:cNvPr id="0" name=""/>
        <dsp:cNvSpPr/>
      </dsp:nvSpPr>
      <dsp:spPr>
        <a:xfrm>
          <a:off x="3483296" y="1846832"/>
          <a:ext cx="714598" cy="71459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>
        <a:off x="3578016" y="2120094"/>
        <a:ext cx="525158" cy="168074"/>
      </dsp:txXfrm>
    </dsp:sp>
    <dsp:sp modelId="{42434FBE-1FA0-42BC-8617-BD1D2E68BF35}">
      <dsp:nvSpPr>
        <dsp:cNvPr id="0" name=""/>
        <dsp:cNvSpPr/>
      </dsp:nvSpPr>
      <dsp:spPr>
        <a:xfrm>
          <a:off x="4297938" y="1588098"/>
          <a:ext cx="1232066" cy="1232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5200" kern="1200" dirty="0"/>
            <a:t>E</a:t>
          </a:r>
        </a:p>
      </dsp:txBody>
      <dsp:txXfrm>
        <a:off x="4478370" y="1768530"/>
        <a:ext cx="871202" cy="871202"/>
      </dsp:txXfrm>
    </dsp:sp>
    <dsp:sp modelId="{B1BCF544-6C80-49A0-8D82-F41CA3C9F36C}">
      <dsp:nvSpPr>
        <dsp:cNvPr id="0" name=""/>
        <dsp:cNvSpPr/>
      </dsp:nvSpPr>
      <dsp:spPr>
        <a:xfrm>
          <a:off x="5630048" y="1846832"/>
          <a:ext cx="714598" cy="714598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3000" kern="1200"/>
        </a:p>
      </dsp:txBody>
      <dsp:txXfrm>
        <a:off x="5724768" y="1994039"/>
        <a:ext cx="525158" cy="420184"/>
      </dsp:txXfrm>
    </dsp:sp>
    <dsp:sp modelId="{35513005-8D1A-4C17-880B-DAF5749C8E1B}">
      <dsp:nvSpPr>
        <dsp:cNvPr id="0" name=""/>
        <dsp:cNvSpPr/>
      </dsp:nvSpPr>
      <dsp:spPr>
        <a:xfrm>
          <a:off x="6444691" y="1588098"/>
          <a:ext cx="1232066" cy="1232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5200" kern="1200" dirty="0"/>
            <a:t>IV</a:t>
          </a:r>
        </a:p>
      </dsp:txBody>
      <dsp:txXfrm>
        <a:off x="6625123" y="1768530"/>
        <a:ext cx="871202" cy="871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7170D-D5C8-4813-98E5-2CF966E74DE9}">
      <dsp:nvSpPr>
        <dsp:cNvPr id="0" name=""/>
        <dsp:cNvSpPr/>
      </dsp:nvSpPr>
      <dsp:spPr>
        <a:xfrm>
          <a:off x="2038636" y="193071"/>
          <a:ext cx="3831725" cy="133070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32361-03C8-4194-A08C-14F1943842FD}">
      <dsp:nvSpPr>
        <dsp:cNvPr id="0" name=""/>
        <dsp:cNvSpPr/>
      </dsp:nvSpPr>
      <dsp:spPr>
        <a:xfrm>
          <a:off x="3589148" y="3451523"/>
          <a:ext cx="742582" cy="47525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534FB-4E49-4F27-9793-7555AA0C7CEE}">
      <dsp:nvSpPr>
        <dsp:cNvPr id="0" name=""/>
        <dsp:cNvSpPr/>
      </dsp:nvSpPr>
      <dsp:spPr>
        <a:xfrm>
          <a:off x="2178241" y="3831725"/>
          <a:ext cx="3564396" cy="891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Social and environmental capital strongly undervalued</a:t>
          </a:r>
        </a:p>
      </dsp:txBody>
      <dsp:txXfrm>
        <a:off x="2178241" y="3831725"/>
        <a:ext cx="3564396" cy="891099"/>
      </dsp:txXfrm>
    </dsp:sp>
    <dsp:sp modelId="{412B0E6F-4C33-4876-93AB-3E7698E88995}">
      <dsp:nvSpPr>
        <dsp:cNvPr id="0" name=""/>
        <dsp:cNvSpPr/>
      </dsp:nvSpPr>
      <dsp:spPr>
        <a:xfrm>
          <a:off x="3431721" y="1626552"/>
          <a:ext cx="1336648" cy="1336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Limitations to current inclusion of ESG factors (7.2)</a:t>
          </a:r>
        </a:p>
      </dsp:txBody>
      <dsp:txXfrm>
        <a:off x="3627469" y="1822300"/>
        <a:ext cx="945152" cy="945152"/>
      </dsp:txXfrm>
    </dsp:sp>
    <dsp:sp modelId="{852E7F93-20CD-4393-84E0-E66770478A20}">
      <dsp:nvSpPr>
        <dsp:cNvPr id="0" name=""/>
        <dsp:cNvSpPr/>
      </dsp:nvSpPr>
      <dsp:spPr>
        <a:xfrm>
          <a:off x="2448274" y="623769"/>
          <a:ext cx="1390649" cy="1336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Overreliance on market metrics (7.1)</a:t>
          </a:r>
        </a:p>
      </dsp:txBody>
      <dsp:txXfrm>
        <a:off x="2651930" y="819517"/>
        <a:ext cx="983337" cy="945152"/>
      </dsp:txXfrm>
    </dsp:sp>
    <dsp:sp modelId="{26EF061A-5E63-4C2E-9E15-2094AD6C1D0E}">
      <dsp:nvSpPr>
        <dsp:cNvPr id="0" name=""/>
        <dsp:cNvSpPr/>
      </dsp:nvSpPr>
      <dsp:spPr>
        <a:xfrm>
          <a:off x="3841626" y="300597"/>
          <a:ext cx="1336648" cy="1336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Externalities not priced</a:t>
          </a:r>
        </a:p>
      </dsp:txBody>
      <dsp:txXfrm>
        <a:off x="4037374" y="496345"/>
        <a:ext cx="945152" cy="945152"/>
      </dsp:txXfrm>
    </dsp:sp>
    <dsp:sp modelId="{DFEEDE75-2099-47FA-91C8-095201B302FF}">
      <dsp:nvSpPr>
        <dsp:cNvPr id="0" name=""/>
        <dsp:cNvSpPr/>
      </dsp:nvSpPr>
      <dsp:spPr>
        <a:xfrm>
          <a:off x="1881208" y="29703"/>
          <a:ext cx="4158462" cy="332676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D8559-48B4-4A90-8E0D-F79BEC1D32DF}">
      <dsp:nvSpPr>
        <dsp:cNvPr id="0" name=""/>
        <dsp:cNvSpPr/>
      </dsp:nvSpPr>
      <dsp:spPr>
        <a:xfrm>
          <a:off x="0" y="194421"/>
          <a:ext cx="4147660" cy="41476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B78CE-7C5C-4D1D-9D84-28E1E3B60CB5}">
      <dsp:nvSpPr>
        <dsp:cNvPr id="0" name=""/>
        <dsp:cNvSpPr/>
      </dsp:nvSpPr>
      <dsp:spPr>
        <a:xfrm>
          <a:off x="2073830" y="194421"/>
          <a:ext cx="4838937" cy="41476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Pricing</a:t>
          </a:r>
        </a:p>
      </dsp:txBody>
      <dsp:txXfrm>
        <a:off x="2073830" y="194421"/>
        <a:ext cx="2419468" cy="1244300"/>
      </dsp:txXfrm>
    </dsp:sp>
    <dsp:sp modelId="{F62410A0-A502-416B-AD7B-D7DEB3892770}">
      <dsp:nvSpPr>
        <dsp:cNvPr id="0" name=""/>
        <dsp:cNvSpPr/>
      </dsp:nvSpPr>
      <dsp:spPr>
        <a:xfrm>
          <a:off x="725841" y="1438722"/>
          <a:ext cx="2695976" cy="26959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80BD3-5A71-4928-9316-D33BD19B7A79}">
      <dsp:nvSpPr>
        <dsp:cNvPr id="0" name=""/>
        <dsp:cNvSpPr/>
      </dsp:nvSpPr>
      <dsp:spPr>
        <a:xfrm>
          <a:off x="2073830" y="1438722"/>
          <a:ext cx="4838937" cy="26959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Allocation</a:t>
          </a:r>
        </a:p>
      </dsp:txBody>
      <dsp:txXfrm>
        <a:off x="2073830" y="1438722"/>
        <a:ext cx="2419468" cy="1244296"/>
      </dsp:txXfrm>
    </dsp:sp>
    <dsp:sp modelId="{B62E22C3-CC4C-4DB4-8CD2-2041F404450A}">
      <dsp:nvSpPr>
        <dsp:cNvPr id="0" name=""/>
        <dsp:cNvSpPr/>
      </dsp:nvSpPr>
      <dsp:spPr>
        <a:xfrm>
          <a:off x="1451681" y="2683019"/>
          <a:ext cx="1244296" cy="12442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7ECD6-0D77-46B3-89BC-6B74BDB881C8}">
      <dsp:nvSpPr>
        <dsp:cNvPr id="0" name=""/>
        <dsp:cNvSpPr/>
      </dsp:nvSpPr>
      <dsp:spPr>
        <a:xfrm>
          <a:off x="2073830" y="2683019"/>
          <a:ext cx="4838937" cy="12442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Performance measurement</a:t>
          </a:r>
        </a:p>
      </dsp:txBody>
      <dsp:txXfrm>
        <a:off x="2073830" y="2683019"/>
        <a:ext cx="2419468" cy="1244296"/>
      </dsp:txXfrm>
    </dsp:sp>
    <dsp:sp modelId="{072984BB-3FA2-4D55-91DF-6438696ADEF5}">
      <dsp:nvSpPr>
        <dsp:cNvPr id="0" name=""/>
        <dsp:cNvSpPr/>
      </dsp:nvSpPr>
      <dsp:spPr>
        <a:xfrm>
          <a:off x="4493299" y="194421"/>
          <a:ext cx="2419468" cy="1244300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EMH assumes all relevant info is priced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Implies passive investing</a:t>
          </a:r>
        </a:p>
      </dsp:txBody>
      <dsp:txXfrm>
        <a:off x="4493299" y="194421"/>
        <a:ext cx="2419468" cy="1244300"/>
      </dsp:txXfrm>
    </dsp:sp>
    <dsp:sp modelId="{2B0A0DAD-5930-477E-A2D8-37D505B676BC}">
      <dsp:nvSpPr>
        <dsp:cNvPr id="0" name=""/>
        <dsp:cNvSpPr/>
      </dsp:nvSpPr>
      <dsp:spPr>
        <a:xfrm>
          <a:off x="4493299" y="1438722"/>
          <a:ext cx="2419468" cy="1244296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Modern portfolio theory / CAPM: risk is driven by volatility past stock returns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Implies diversification and passive investing</a:t>
          </a:r>
        </a:p>
      </dsp:txBody>
      <dsp:txXfrm>
        <a:off x="4493299" y="1438722"/>
        <a:ext cx="2419468" cy="1244296"/>
      </dsp:txXfrm>
    </dsp:sp>
    <dsp:sp modelId="{19F0EE0E-5DBE-4766-9DF2-BACFD352BEDB}">
      <dsp:nvSpPr>
        <dsp:cNvPr id="0" name=""/>
        <dsp:cNvSpPr/>
      </dsp:nvSpPr>
      <dsp:spPr>
        <a:xfrm>
          <a:off x="4493299" y="2683019"/>
          <a:ext cx="2419468" cy="1244296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Benchmarking to a market index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Metrics driven by past risk/return characteristics</a:t>
          </a:r>
        </a:p>
      </dsp:txBody>
      <dsp:txXfrm>
        <a:off x="4493299" y="2683019"/>
        <a:ext cx="2419468" cy="1244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111C8-C559-425D-AB86-13909BF10E82}">
      <dsp:nvSpPr>
        <dsp:cNvPr id="0" name=""/>
        <dsp:cNvSpPr/>
      </dsp:nvSpPr>
      <dsp:spPr>
        <a:xfrm>
          <a:off x="0" y="753404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Beneficiaries / clients</a:t>
          </a:r>
        </a:p>
      </dsp:txBody>
      <dsp:txXfrm>
        <a:off x="17813" y="771217"/>
        <a:ext cx="1180747" cy="572560"/>
      </dsp:txXfrm>
    </dsp:sp>
    <dsp:sp modelId="{E7835DB5-960E-42B8-A596-50C47E93E200}">
      <dsp:nvSpPr>
        <dsp:cNvPr id="0" name=""/>
        <dsp:cNvSpPr/>
      </dsp:nvSpPr>
      <dsp:spPr>
        <a:xfrm rot="18776357">
          <a:off x="1094988" y="750286"/>
          <a:ext cx="761568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61568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6733" y="759695"/>
        <a:ext cx="38078" cy="38078"/>
      </dsp:txXfrm>
    </dsp:sp>
    <dsp:sp modelId="{FACA5DC4-6116-41C3-8EA3-966CAE02D6C5}">
      <dsp:nvSpPr>
        <dsp:cNvPr id="0" name=""/>
        <dsp:cNvSpPr/>
      </dsp:nvSpPr>
      <dsp:spPr>
        <a:xfrm>
          <a:off x="1735171" y="0"/>
          <a:ext cx="1216373" cy="99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>
              <a:latin typeface="Arial" panose="020B0604020202020204" pitchFamily="34" charset="0"/>
              <a:cs typeface="Arial" panose="020B0604020202020204" pitchFamily="34" charset="0"/>
            </a:rPr>
            <a:t>Asset </a:t>
          </a:r>
          <a:r>
            <a:rPr lang="nl-NL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owners</a:t>
          </a:r>
          <a:r>
            <a:rPr lang="nl-NL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b="0" kern="1200" dirty="0">
              <a:latin typeface="Arial" panose="020B0604020202020204" pitchFamily="34" charset="0"/>
              <a:cs typeface="Arial" panose="020B0604020202020204" pitchFamily="34" charset="0"/>
            </a:rPr>
            <a:t> (pension funds, </a:t>
          </a:r>
          <a:r>
            <a:rPr lang="nl-NL" sz="1200" b="0" kern="1200" dirty="0" err="1">
              <a:latin typeface="Arial" panose="020B0604020202020204" pitchFamily="34" charset="0"/>
              <a:cs typeface="Arial" panose="020B0604020202020204" pitchFamily="34" charset="0"/>
            </a:rPr>
            <a:t>insurers</a:t>
          </a:r>
          <a:r>
            <a:rPr lang="nl-NL" sz="1200" b="0" kern="1200" dirty="0">
              <a:latin typeface="Arial" panose="020B0604020202020204" pitchFamily="34" charset="0"/>
              <a:cs typeface="Arial" panose="020B0604020202020204" pitchFamily="34" charset="0"/>
            </a:rPr>
            <a:t>, investment funds)</a:t>
          </a:r>
        </a:p>
      </dsp:txBody>
      <dsp:txXfrm>
        <a:off x="1764458" y="29287"/>
        <a:ext cx="1157799" cy="941370"/>
      </dsp:txXfrm>
    </dsp:sp>
    <dsp:sp modelId="{80FC6810-7E41-4C17-A4B7-2D4B2E2A818D}">
      <dsp:nvSpPr>
        <dsp:cNvPr id="0" name=""/>
        <dsp:cNvSpPr/>
      </dsp:nvSpPr>
      <dsp:spPr>
        <a:xfrm rot="3401250">
          <a:off x="2801174" y="750283"/>
          <a:ext cx="667139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667139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8065" y="762053"/>
        <a:ext cx="33356" cy="33356"/>
      </dsp:txXfrm>
    </dsp:sp>
    <dsp:sp modelId="{C29CAA00-B71C-4BB3-B297-8010D6091B9A}">
      <dsp:nvSpPr>
        <dsp:cNvPr id="0" name=""/>
        <dsp:cNvSpPr/>
      </dsp:nvSpPr>
      <dsp:spPr>
        <a:xfrm>
          <a:off x="3317941" y="753398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Asset managers</a:t>
          </a:r>
        </a:p>
      </dsp:txBody>
      <dsp:txXfrm>
        <a:off x="3335754" y="771211"/>
        <a:ext cx="1180747" cy="572560"/>
      </dsp:txXfrm>
    </dsp:sp>
    <dsp:sp modelId="{744F69D8-14BD-4B48-AA2C-9A975BA06A6A}">
      <dsp:nvSpPr>
        <dsp:cNvPr id="0" name=""/>
        <dsp:cNvSpPr/>
      </dsp:nvSpPr>
      <dsp:spPr>
        <a:xfrm rot="19558452">
          <a:off x="4473784" y="831215"/>
          <a:ext cx="707076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07076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645" y="841987"/>
        <a:ext cx="35353" cy="35353"/>
      </dsp:txXfrm>
    </dsp:sp>
    <dsp:sp modelId="{D902D768-6EA5-49FA-B443-ED8C52C5FD7A}">
      <dsp:nvSpPr>
        <dsp:cNvPr id="0" name=""/>
        <dsp:cNvSpPr/>
      </dsp:nvSpPr>
      <dsp:spPr>
        <a:xfrm>
          <a:off x="5120330" y="357742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Equities - companies</a:t>
          </a:r>
        </a:p>
      </dsp:txBody>
      <dsp:txXfrm>
        <a:off x="5138143" y="375555"/>
        <a:ext cx="1180747" cy="572560"/>
      </dsp:txXfrm>
    </dsp:sp>
    <dsp:sp modelId="{FD509A52-15FD-4E0A-BA24-289D01087D54}">
      <dsp:nvSpPr>
        <dsp:cNvPr id="0" name=""/>
        <dsp:cNvSpPr/>
      </dsp:nvSpPr>
      <dsp:spPr>
        <a:xfrm rot="2041769">
          <a:off x="4473769" y="1226898"/>
          <a:ext cx="707106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07106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645" y="1237669"/>
        <a:ext cx="35355" cy="35355"/>
      </dsp:txXfrm>
    </dsp:sp>
    <dsp:sp modelId="{30E137F4-DC77-4C29-9E27-D20803555319}">
      <dsp:nvSpPr>
        <dsp:cNvPr id="0" name=""/>
        <dsp:cNvSpPr/>
      </dsp:nvSpPr>
      <dsp:spPr>
        <a:xfrm>
          <a:off x="5120330" y="1149109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Bonds - companies</a:t>
          </a:r>
        </a:p>
      </dsp:txBody>
      <dsp:txXfrm>
        <a:off x="5138143" y="1166922"/>
        <a:ext cx="1180747" cy="572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111C8-C559-425D-AB86-13909BF10E82}">
      <dsp:nvSpPr>
        <dsp:cNvPr id="0" name=""/>
        <dsp:cNvSpPr/>
      </dsp:nvSpPr>
      <dsp:spPr>
        <a:xfrm>
          <a:off x="0" y="753404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Beneficiaries / clients</a:t>
          </a:r>
        </a:p>
      </dsp:txBody>
      <dsp:txXfrm>
        <a:off x="17813" y="771217"/>
        <a:ext cx="1180747" cy="572560"/>
      </dsp:txXfrm>
    </dsp:sp>
    <dsp:sp modelId="{E7835DB5-960E-42B8-A596-50C47E93E200}">
      <dsp:nvSpPr>
        <dsp:cNvPr id="0" name=""/>
        <dsp:cNvSpPr/>
      </dsp:nvSpPr>
      <dsp:spPr>
        <a:xfrm rot="18776357">
          <a:off x="1094988" y="750286"/>
          <a:ext cx="761568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61568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6733" y="759695"/>
        <a:ext cx="38078" cy="38078"/>
      </dsp:txXfrm>
    </dsp:sp>
    <dsp:sp modelId="{FACA5DC4-6116-41C3-8EA3-966CAE02D6C5}">
      <dsp:nvSpPr>
        <dsp:cNvPr id="0" name=""/>
        <dsp:cNvSpPr/>
      </dsp:nvSpPr>
      <dsp:spPr>
        <a:xfrm>
          <a:off x="1735171" y="0"/>
          <a:ext cx="1216373" cy="99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>
              <a:latin typeface="Arial" panose="020B0604020202020204" pitchFamily="34" charset="0"/>
              <a:cs typeface="Arial" panose="020B0604020202020204" pitchFamily="34" charset="0"/>
            </a:rPr>
            <a:t>Asset </a:t>
          </a:r>
          <a:r>
            <a:rPr lang="nl-NL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owners</a:t>
          </a:r>
          <a:r>
            <a:rPr lang="nl-NL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b="0" kern="1200" dirty="0">
              <a:latin typeface="Arial" panose="020B0604020202020204" pitchFamily="34" charset="0"/>
              <a:cs typeface="Arial" panose="020B0604020202020204" pitchFamily="34" charset="0"/>
            </a:rPr>
            <a:t> (pension funds, </a:t>
          </a:r>
          <a:r>
            <a:rPr lang="nl-NL" sz="1200" b="0" kern="1200" dirty="0" err="1">
              <a:latin typeface="Arial" panose="020B0604020202020204" pitchFamily="34" charset="0"/>
              <a:cs typeface="Arial" panose="020B0604020202020204" pitchFamily="34" charset="0"/>
            </a:rPr>
            <a:t>insurers</a:t>
          </a:r>
          <a:r>
            <a:rPr lang="nl-NL" sz="1200" b="0" kern="1200" dirty="0">
              <a:latin typeface="Arial" panose="020B0604020202020204" pitchFamily="34" charset="0"/>
              <a:cs typeface="Arial" panose="020B0604020202020204" pitchFamily="34" charset="0"/>
            </a:rPr>
            <a:t>, investment funds)</a:t>
          </a:r>
        </a:p>
      </dsp:txBody>
      <dsp:txXfrm>
        <a:off x="1764458" y="29287"/>
        <a:ext cx="1157799" cy="941370"/>
      </dsp:txXfrm>
    </dsp:sp>
    <dsp:sp modelId="{80FC6810-7E41-4C17-A4B7-2D4B2E2A818D}">
      <dsp:nvSpPr>
        <dsp:cNvPr id="0" name=""/>
        <dsp:cNvSpPr/>
      </dsp:nvSpPr>
      <dsp:spPr>
        <a:xfrm rot="3401250">
          <a:off x="2801174" y="750283"/>
          <a:ext cx="667139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667139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8065" y="762053"/>
        <a:ext cx="33356" cy="33356"/>
      </dsp:txXfrm>
    </dsp:sp>
    <dsp:sp modelId="{C29CAA00-B71C-4BB3-B297-8010D6091B9A}">
      <dsp:nvSpPr>
        <dsp:cNvPr id="0" name=""/>
        <dsp:cNvSpPr/>
      </dsp:nvSpPr>
      <dsp:spPr>
        <a:xfrm>
          <a:off x="3317941" y="753398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Asset managers</a:t>
          </a:r>
        </a:p>
      </dsp:txBody>
      <dsp:txXfrm>
        <a:off x="3335754" y="771211"/>
        <a:ext cx="1180747" cy="572560"/>
      </dsp:txXfrm>
    </dsp:sp>
    <dsp:sp modelId="{744F69D8-14BD-4B48-AA2C-9A975BA06A6A}">
      <dsp:nvSpPr>
        <dsp:cNvPr id="0" name=""/>
        <dsp:cNvSpPr/>
      </dsp:nvSpPr>
      <dsp:spPr>
        <a:xfrm rot="19558452">
          <a:off x="4473784" y="831215"/>
          <a:ext cx="707076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07076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645" y="841987"/>
        <a:ext cx="35353" cy="35353"/>
      </dsp:txXfrm>
    </dsp:sp>
    <dsp:sp modelId="{D902D768-6EA5-49FA-B443-ED8C52C5FD7A}">
      <dsp:nvSpPr>
        <dsp:cNvPr id="0" name=""/>
        <dsp:cNvSpPr/>
      </dsp:nvSpPr>
      <dsp:spPr>
        <a:xfrm>
          <a:off x="5120330" y="357742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Equities - companies</a:t>
          </a:r>
        </a:p>
      </dsp:txBody>
      <dsp:txXfrm>
        <a:off x="5138143" y="375555"/>
        <a:ext cx="1180747" cy="572560"/>
      </dsp:txXfrm>
    </dsp:sp>
    <dsp:sp modelId="{FD509A52-15FD-4E0A-BA24-289D01087D54}">
      <dsp:nvSpPr>
        <dsp:cNvPr id="0" name=""/>
        <dsp:cNvSpPr/>
      </dsp:nvSpPr>
      <dsp:spPr>
        <a:xfrm rot="2041769">
          <a:off x="4473769" y="1226898"/>
          <a:ext cx="707106" cy="56897"/>
        </a:xfrm>
        <a:custGeom>
          <a:avLst/>
          <a:gdLst/>
          <a:ahLst/>
          <a:cxnLst/>
          <a:rect l="0" t="0" r="0" b="0"/>
          <a:pathLst>
            <a:path>
              <a:moveTo>
                <a:pt x="0" y="28448"/>
              </a:moveTo>
              <a:lnTo>
                <a:pt x="707106" y="2844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645" y="1237669"/>
        <a:ext cx="35355" cy="35355"/>
      </dsp:txXfrm>
    </dsp:sp>
    <dsp:sp modelId="{30E137F4-DC77-4C29-9E27-D20803555319}">
      <dsp:nvSpPr>
        <dsp:cNvPr id="0" name=""/>
        <dsp:cNvSpPr/>
      </dsp:nvSpPr>
      <dsp:spPr>
        <a:xfrm>
          <a:off x="5120330" y="1149109"/>
          <a:ext cx="1216373" cy="608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>
              <a:latin typeface="Arial" panose="020B0604020202020204" pitchFamily="34" charset="0"/>
              <a:cs typeface="Arial" panose="020B0604020202020204" pitchFamily="34" charset="0"/>
            </a:rPr>
            <a:t>Bonds - companies</a:t>
          </a:r>
        </a:p>
      </dsp:txBody>
      <dsp:txXfrm>
        <a:off x="5138143" y="1166922"/>
        <a:ext cx="1180747" cy="5725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DB103-87B6-40AB-A9D3-D595B4D04C0F}">
      <dsp:nvSpPr>
        <dsp:cNvPr id="0" name=""/>
        <dsp:cNvSpPr/>
      </dsp:nvSpPr>
      <dsp:spPr>
        <a:xfrm>
          <a:off x="0" y="25171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34530-52A1-4F62-A4A0-F9479FB2645B}">
      <dsp:nvSpPr>
        <dsp:cNvPr id="0" name=""/>
        <dsp:cNvSpPr/>
      </dsp:nvSpPr>
      <dsp:spPr>
        <a:xfrm>
          <a:off x="370841" y="79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Pricing: from EMH to AMH</a:t>
          </a:r>
        </a:p>
      </dsp:txBody>
      <dsp:txXfrm>
        <a:off x="395339" y="25290"/>
        <a:ext cx="5142780" cy="452844"/>
      </dsp:txXfrm>
    </dsp:sp>
    <dsp:sp modelId="{7CF885F0-0E3B-41A9-9CC9-F2110807FFD2}">
      <dsp:nvSpPr>
        <dsp:cNvPr id="0" name=""/>
        <dsp:cNvSpPr/>
      </dsp:nvSpPr>
      <dsp:spPr>
        <a:xfrm>
          <a:off x="0" y="102283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FB6D3-AD2A-40B2-A147-E7A464AA6CC1}">
      <dsp:nvSpPr>
        <dsp:cNvPr id="0" name=""/>
        <dsp:cNvSpPr/>
      </dsp:nvSpPr>
      <dsp:spPr>
        <a:xfrm>
          <a:off x="370841" y="77191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Allocation 1</a:t>
          </a: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from ESG factors to fundamental ESG analysis</a:t>
          </a:r>
        </a:p>
      </dsp:txBody>
      <dsp:txXfrm>
        <a:off x="395339" y="796410"/>
        <a:ext cx="5142780" cy="452844"/>
      </dsp:txXfrm>
    </dsp:sp>
    <dsp:sp modelId="{20410F6B-F33B-4ABB-A9D9-C02B504157F5}">
      <dsp:nvSpPr>
        <dsp:cNvPr id="0" name=""/>
        <dsp:cNvSpPr/>
      </dsp:nvSpPr>
      <dsp:spPr>
        <a:xfrm>
          <a:off x="0" y="179395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37BD4-69A7-497F-93B6-6574973F3180}">
      <dsp:nvSpPr>
        <dsp:cNvPr id="0" name=""/>
        <dsp:cNvSpPr/>
      </dsp:nvSpPr>
      <dsp:spPr>
        <a:xfrm>
          <a:off x="370841" y="154303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Allocation 2) from extremely diversified to more concentrated portfolios</a:t>
          </a:r>
        </a:p>
      </dsp:txBody>
      <dsp:txXfrm>
        <a:off x="395339" y="1567530"/>
        <a:ext cx="5142780" cy="452844"/>
      </dsp:txXfrm>
    </dsp:sp>
    <dsp:sp modelId="{1FA1463A-73D8-4F49-AC9C-32C363E0038C}">
      <dsp:nvSpPr>
        <dsp:cNvPr id="0" name=""/>
        <dsp:cNvSpPr/>
      </dsp:nvSpPr>
      <dsp:spPr>
        <a:xfrm>
          <a:off x="0" y="256507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8272B-820D-4E92-8489-D89D4260FB2C}">
      <dsp:nvSpPr>
        <dsp:cNvPr id="0" name=""/>
        <dsp:cNvSpPr/>
      </dsp:nvSpPr>
      <dsp:spPr>
        <a:xfrm>
          <a:off x="370841" y="231415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Engagement</a:t>
          </a:r>
        </a:p>
      </dsp:txBody>
      <dsp:txXfrm>
        <a:off x="395339" y="2338650"/>
        <a:ext cx="5142780" cy="452844"/>
      </dsp:txXfrm>
    </dsp:sp>
    <dsp:sp modelId="{333B2A5A-9FBC-4D5D-8F8F-45756A5EC1D3}">
      <dsp:nvSpPr>
        <dsp:cNvPr id="0" name=""/>
        <dsp:cNvSpPr/>
      </dsp:nvSpPr>
      <dsp:spPr>
        <a:xfrm>
          <a:off x="0" y="333619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64DD24-7C20-459B-88B5-07C92FCBE5B1}">
      <dsp:nvSpPr>
        <dsp:cNvPr id="0" name=""/>
        <dsp:cNvSpPr/>
      </dsp:nvSpPr>
      <dsp:spPr>
        <a:xfrm>
          <a:off x="370841" y="308527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Alternative measures of performance</a:t>
          </a:r>
        </a:p>
      </dsp:txBody>
      <dsp:txXfrm>
        <a:off x="395339" y="3109770"/>
        <a:ext cx="5142780" cy="452844"/>
      </dsp:txXfrm>
    </dsp:sp>
    <dsp:sp modelId="{6F192A9B-E497-4509-812F-103F7AF2BE25}">
      <dsp:nvSpPr>
        <dsp:cNvPr id="0" name=""/>
        <dsp:cNvSpPr/>
      </dsp:nvSpPr>
      <dsp:spPr>
        <a:xfrm>
          <a:off x="0" y="4107312"/>
          <a:ext cx="741682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79760-DFBA-48A7-BBDC-D1130A4877B5}">
      <dsp:nvSpPr>
        <dsp:cNvPr id="0" name=""/>
        <dsp:cNvSpPr/>
      </dsp:nvSpPr>
      <dsp:spPr>
        <a:xfrm>
          <a:off x="370841" y="3856392"/>
          <a:ext cx="5191776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237" tIns="0" rIns="19623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Simpler investment chains</a:t>
          </a:r>
        </a:p>
      </dsp:txBody>
      <dsp:txXfrm>
        <a:off x="395339" y="3880890"/>
        <a:ext cx="5142780" cy="452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0A3FE-4A87-4E59-A011-CAB4773271F5}">
      <dsp:nvSpPr>
        <dsp:cNvPr id="0" name=""/>
        <dsp:cNvSpPr/>
      </dsp:nvSpPr>
      <dsp:spPr>
        <a:xfrm>
          <a:off x="893" y="716907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noProof="0" dirty="0">
              <a:latin typeface="Arial" panose="020B0604020202020204" pitchFamily="34" charset="0"/>
              <a:cs typeface="Arial" panose="020B0604020202020204" pitchFamily="34" charset="0"/>
            </a:rPr>
            <a:t>EMH</a:t>
          </a:r>
        </a:p>
      </dsp:txBody>
      <dsp:txXfrm>
        <a:off x="24540" y="740554"/>
        <a:ext cx="3182136" cy="760063"/>
      </dsp:txXfrm>
    </dsp:sp>
    <dsp:sp modelId="{08400F5C-6582-4D81-8F4C-818A5A5D62AB}">
      <dsp:nvSpPr>
        <dsp:cNvPr id="0" name=""/>
        <dsp:cNvSpPr/>
      </dsp:nvSpPr>
      <dsp:spPr>
        <a:xfrm rot="5400000">
          <a:off x="1544965" y="1594908"/>
          <a:ext cx="141287" cy="1412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CF6C9-0721-4050-B514-6505CBBC21C2}">
      <dsp:nvSpPr>
        <dsp:cNvPr id="0" name=""/>
        <dsp:cNvSpPr/>
      </dsp:nvSpPr>
      <dsp:spPr>
        <a:xfrm>
          <a:off x="893" y="1806840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Instantaneous incorporation of all relevant information</a:t>
          </a:r>
        </a:p>
      </dsp:txBody>
      <dsp:txXfrm>
        <a:off x="24540" y="1830487"/>
        <a:ext cx="3182136" cy="760063"/>
      </dsp:txXfrm>
    </dsp:sp>
    <dsp:sp modelId="{6316C1D1-1473-4405-BCA8-ABA7185BF3C0}">
      <dsp:nvSpPr>
        <dsp:cNvPr id="0" name=""/>
        <dsp:cNvSpPr/>
      </dsp:nvSpPr>
      <dsp:spPr>
        <a:xfrm rot="5400000">
          <a:off x="1544965" y="2684841"/>
          <a:ext cx="141287" cy="1412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5178D-AFA2-44C6-8C68-19AA5E7B2BF3}">
      <dsp:nvSpPr>
        <dsp:cNvPr id="0" name=""/>
        <dsp:cNvSpPr/>
      </dsp:nvSpPr>
      <dsp:spPr>
        <a:xfrm>
          <a:off x="893" y="2896772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All ESG information is either irrelevant or already priced</a:t>
          </a:r>
        </a:p>
      </dsp:txBody>
      <dsp:txXfrm>
        <a:off x="24540" y="2920419"/>
        <a:ext cx="3182136" cy="760063"/>
      </dsp:txXfrm>
    </dsp:sp>
    <dsp:sp modelId="{0F9494C7-6E69-4A7E-AD27-E16355AE1075}">
      <dsp:nvSpPr>
        <dsp:cNvPr id="0" name=""/>
        <dsp:cNvSpPr/>
      </dsp:nvSpPr>
      <dsp:spPr>
        <a:xfrm>
          <a:off x="3682444" y="716907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noProof="0" dirty="0">
              <a:latin typeface="Arial" panose="020B0604020202020204" pitchFamily="34" charset="0"/>
              <a:cs typeface="Arial" panose="020B0604020202020204" pitchFamily="34" charset="0"/>
            </a:rPr>
            <a:t>AMH</a:t>
          </a:r>
        </a:p>
      </dsp:txBody>
      <dsp:txXfrm>
        <a:off x="3706091" y="740554"/>
        <a:ext cx="3182136" cy="760063"/>
      </dsp:txXfrm>
    </dsp:sp>
    <dsp:sp modelId="{D1AD3ABC-9F03-4E27-BD38-E763CC364BBA}">
      <dsp:nvSpPr>
        <dsp:cNvPr id="0" name=""/>
        <dsp:cNvSpPr/>
      </dsp:nvSpPr>
      <dsp:spPr>
        <a:xfrm rot="5400000">
          <a:off x="5226515" y="1594908"/>
          <a:ext cx="141287" cy="1412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BF5B-2876-4E60-AC8B-18F3CE2ED876}">
      <dsp:nvSpPr>
        <dsp:cNvPr id="0" name=""/>
        <dsp:cNvSpPr/>
      </dsp:nvSpPr>
      <dsp:spPr>
        <a:xfrm>
          <a:off x="3682444" y="1806840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Degree of market efficiency depends on market ecology</a:t>
          </a:r>
        </a:p>
      </dsp:txBody>
      <dsp:txXfrm>
        <a:off x="3706091" y="1830487"/>
        <a:ext cx="3182136" cy="760063"/>
      </dsp:txXfrm>
    </dsp:sp>
    <dsp:sp modelId="{75783606-6550-4D6E-B3E3-AB33FFBC3CBF}">
      <dsp:nvSpPr>
        <dsp:cNvPr id="0" name=""/>
        <dsp:cNvSpPr/>
      </dsp:nvSpPr>
      <dsp:spPr>
        <a:xfrm rot="5400000">
          <a:off x="5226515" y="2684841"/>
          <a:ext cx="141287" cy="1412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24FEB-3249-4F3F-8C5E-D77CD5AEF0ED}">
      <dsp:nvSpPr>
        <dsp:cNvPr id="0" name=""/>
        <dsp:cNvSpPr/>
      </dsp:nvSpPr>
      <dsp:spPr>
        <a:xfrm>
          <a:off x="3682444" y="2896772"/>
          <a:ext cx="3229430" cy="8073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Pricing of ESG information depends on the number and quality of market participants that take ESG seriously</a:t>
          </a:r>
        </a:p>
      </dsp:txBody>
      <dsp:txXfrm>
        <a:off x="3706091" y="2920419"/>
        <a:ext cx="3182136" cy="7600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BC3F1-F184-4249-A5BE-E833355E5050}">
      <dsp:nvSpPr>
        <dsp:cNvPr id="0" name=""/>
        <dsp:cNvSpPr/>
      </dsp:nvSpPr>
      <dsp:spPr>
        <a:xfrm>
          <a:off x="2404" y="823526"/>
          <a:ext cx="3896623" cy="458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522ED-1C82-4C84-9BE8-B26E2BB7FFA8}">
      <dsp:nvSpPr>
        <dsp:cNvPr id="0" name=""/>
        <dsp:cNvSpPr/>
      </dsp:nvSpPr>
      <dsp:spPr>
        <a:xfrm>
          <a:off x="2404" y="995692"/>
          <a:ext cx="286260" cy="2862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23002-DE0D-409C-9FB7-D2FD966A8C36}">
      <dsp:nvSpPr>
        <dsp:cNvPr id="0" name=""/>
        <dsp:cNvSpPr/>
      </dsp:nvSpPr>
      <dsp:spPr>
        <a:xfrm>
          <a:off x="2404" y="0"/>
          <a:ext cx="3896623" cy="82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Alternative </a:t>
          </a: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financial</a:t>
          </a: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  performance metrics</a:t>
          </a:r>
        </a:p>
      </dsp:txBody>
      <dsp:txXfrm>
        <a:off x="2404" y="0"/>
        <a:ext cx="3896623" cy="823526"/>
      </dsp:txXfrm>
    </dsp:sp>
    <dsp:sp modelId="{782FF6A8-32AF-4D73-AD8E-F57688B96DFC}">
      <dsp:nvSpPr>
        <dsp:cNvPr id="0" name=""/>
        <dsp:cNvSpPr/>
      </dsp:nvSpPr>
      <dsp:spPr>
        <a:xfrm>
          <a:off x="2404" y="1662956"/>
          <a:ext cx="286253" cy="2862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A11C4-9449-43EE-A343-8CFB45EE49BA}">
      <dsp:nvSpPr>
        <dsp:cNvPr id="0" name=""/>
        <dsp:cNvSpPr/>
      </dsp:nvSpPr>
      <dsp:spPr>
        <a:xfrm>
          <a:off x="275168" y="1472454"/>
          <a:ext cx="3623860" cy="667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Versus 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peers &amp; groups of indices</a:t>
          </a:r>
        </a:p>
      </dsp:txBody>
      <dsp:txXfrm>
        <a:off x="275168" y="1472454"/>
        <a:ext cx="3623860" cy="667256"/>
      </dsp:txXfrm>
    </dsp:sp>
    <dsp:sp modelId="{0264B365-CB95-4D02-BF79-468F8A6ACF88}">
      <dsp:nvSpPr>
        <dsp:cNvPr id="0" name=""/>
        <dsp:cNvSpPr/>
      </dsp:nvSpPr>
      <dsp:spPr>
        <a:xfrm>
          <a:off x="2404" y="2330212"/>
          <a:ext cx="286253" cy="2862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81D83-0A4D-49EE-98D9-7EDB4E18FC5D}">
      <dsp:nvSpPr>
        <dsp:cNvPr id="0" name=""/>
        <dsp:cNvSpPr/>
      </dsp:nvSpPr>
      <dsp:spPr>
        <a:xfrm>
          <a:off x="275168" y="2139710"/>
          <a:ext cx="3623860" cy="667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Absolute return</a:t>
          </a:r>
        </a:p>
      </dsp:txBody>
      <dsp:txXfrm>
        <a:off x="275168" y="2139710"/>
        <a:ext cx="3623860" cy="667256"/>
      </dsp:txXfrm>
    </dsp:sp>
    <dsp:sp modelId="{BB99FDA4-16C2-4109-9FE4-54749B36DE42}">
      <dsp:nvSpPr>
        <dsp:cNvPr id="0" name=""/>
        <dsp:cNvSpPr/>
      </dsp:nvSpPr>
      <dsp:spPr>
        <a:xfrm>
          <a:off x="4093859" y="823526"/>
          <a:ext cx="3896623" cy="458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16ACC-B943-439E-8527-A1BC1C5A5EEF}">
      <dsp:nvSpPr>
        <dsp:cNvPr id="0" name=""/>
        <dsp:cNvSpPr/>
      </dsp:nvSpPr>
      <dsp:spPr>
        <a:xfrm>
          <a:off x="4093859" y="995692"/>
          <a:ext cx="286260" cy="2862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1FC19-B316-4E3D-A92D-4B7E9887AEC0}">
      <dsp:nvSpPr>
        <dsp:cNvPr id="0" name=""/>
        <dsp:cNvSpPr/>
      </dsp:nvSpPr>
      <dsp:spPr>
        <a:xfrm>
          <a:off x="4093859" y="0"/>
          <a:ext cx="3896623" cy="82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Non-financial</a:t>
          </a: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 performance metrics</a:t>
          </a:r>
        </a:p>
      </dsp:txBody>
      <dsp:txXfrm>
        <a:off x="4093859" y="0"/>
        <a:ext cx="3896623" cy="823526"/>
      </dsp:txXfrm>
    </dsp:sp>
    <dsp:sp modelId="{1F236DAC-D414-4A84-8614-10CAA8744697}">
      <dsp:nvSpPr>
        <dsp:cNvPr id="0" name=""/>
        <dsp:cNvSpPr/>
      </dsp:nvSpPr>
      <dsp:spPr>
        <a:xfrm>
          <a:off x="4093859" y="1662956"/>
          <a:ext cx="286253" cy="2862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0BA09-199B-47BC-BB0C-7A41E6ACCEE3}">
      <dsp:nvSpPr>
        <dsp:cNvPr id="0" name=""/>
        <dsp:cNvSpPr/>
      </dsp:nvSpPr>
      <dsp:spPr>
        <a:xfrm>
          <a:off x="4366623" y="1472454"/>
          <a:ext cx="3623860" cy="667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Performance on specific KPIs</a:t>
          </a:r>
        </a:p>
      </dsp:txBody>
      <dsp:txXfrm>
        <a:off x="4366623" y="1472454"/>
        <a:ext cx="3623860" cy="667256"/>
      </dsp:txXfrm>
    </dsp:sp>
    <dsp:sp modelId="{E8284FA5-D6C9-48CE-B992-6C8E1B4206AB}">
      <dsp:nvSpPr>
        <dsp:cNvPr id="0" name=""/>
        <dsp:cNvSpPr/>
      </dsp:nvSpPr>
      <dsp:spPr>
        <a:xfrm>
          <a:off x="4093859" y="2330212"/>
          <a:ext cx="286253" cy="2862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8DDBF-7FD3-41B2-BD00-829FB83A0586}">
      <dsp:nvSpPr>
        <dsp:cNvPr id="0" name=""/>
        <dsp:cNvSpPr/>
      </dsp:nvSpPr>
      <dsp:spPr>
        <a:xfrm>
          <a:off x="4366623" y="2139710"/>
          <a:ext cx="3623860" cy="667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Externality valuation frameworks</a:t>
          </a:r>
        </a:p>
      </dsp:txBody>
      <dsp:txXfrm>
        <a:off x="4366623" y="2139710"/>
        <a:ext cx="3623860" cy="667256"/>
      </dsp:txXfrm>
    </dsp:sp>
    <dsp:sp modelId="{F16C41EC-18A4-4F4C-BE88-3FFC00B5103D}">
      <dsp:nvSpPr>
        <dsp:cNvPr id="0" name=""/>
        <dsp:cNvSpPr/>
      </dsp:nvSpPr>
      <dsp:spPr>
        <a:xfrm>
          <a:off x="4093859" y="2997469"/>
          <a:ext cx="286253" cy="2862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14A319-2769-4C7D-93C8-538299407E4F}">
      <dsp:nvSpPr>
        <dsp:cNvPr id="0" name=""/>
        <dsp:cNvSpPr/>
      </dsp:nvSpPr>
      <dsp:spPr>
        <a:xfrm>
          <a:off x="4366623" y="2806967"/>
          <a:ext cx="3623860" cy="667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Contribution to global sustainability goals</a:t>
          </a:r>
        </a:p>
      </dsp:txBody>
      <dsp:txXfrm>
        <a:off x="4366623" y="2806967"/>
        <a:ext cx="3623860" cy="6672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B189F-8E4F-4C3E-A353-E7FB545A2534}">
      <dsp:nvSpPr>
        <dsp:cNvPr id="0" name=""/>
        <dsp:cNvSpPr/>
      </dsp:nvSpPr>
      <dsp:spPr>
        <a:xfrm>
          <a:off x="3438752" y="678843"/>
          <a:ext cx="4108271" cy="4108271"/>
        </a:xfrm>
        <a:prstGeom prst="blockArc">
          <a:avLst>
            <a:gd name="adj1" fmla="val 12757131"/>
            <a:gd name="adj2" fmla="val 16281655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38DE5-8147-4996-92A9-3BC94DD5B9AD}">
      <dsp:nvSpPr>
        <dsp:cNvPr id="0" name=""/>
        <dsp:cNvSpPr/>
      </dsp:nvSpPr>
      <dsp:spPr>
        <a:xfrm>
          <a:off x="3486434" y="600449"/>
          <a:ext cx="4108271" cy="4108271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69553-0571-4CC1-8494-5D037E90B0B5}">
      <dsp:nvSpPr>
        <dsp:cNvPr id="0" name=""/>
        <dsp:cNvSpPr/>
      </dsp:nvSpPr>
      <dsp:spPr>
        <a:xfrm>
          <a:off x="3486434" y="600449"/>
          <a:ext cx="4108271" cy="4108271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755AD-26DD-409F-90D1-51F1127A5DE3}">
      <dsp:nvSpPr>
        <dsp:cNvPr id="0" name=""/>
        <dsp:cNvSpPr/>
      </dsp:nvSpPr>
      <dsp:spPr>
        <a:xfrm>
          <a:off x="3486434" y="600449"/>
          <a:ext cx="4108271" cy="4108271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4BBFF-CE5F-4A51-A17F-B022E1E8E602}">
      <dsp:nvSpPr>
        <dsp:cNvPr id="0" name=""/>
        <dsp:cNvSpPr/>
      </dsp:nvSpPr>
      <dsp:spPr>
        <a:xfrm>
          <a:off x="3486434" y="600449"/>
          <a:ext cx="4108271" cy="4108271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0E527-6CB7-4E18-B312-40F02A643825}">
      <dsp:nvSpPr>
        <dsp:cNvPr id="0" name=""/>
        <dsp:cNvSpPr/>
      </dsp:nvSpPr>
      <dsp:spPr>
        <a:xfrm>
          <a:off x="3534116" y="678843"/>
          <a:ext cx="4108271" cy="4108271"/>
        </a:xfrm>
        <a:prstGeom prst="blockArc">
          <a:avLst>
            <a:gd name="adj1" fmla="val 16118345"/>
            <a:gd name="adj2" fmla="val 19642869"/>
            <a:gd name="adj3" fmla="val 4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6999A-B4A8-485C-801B-9C362C26701F}">
      <dsp:nvSpPr>
        <dsp:cNvPr id="0" name=""/>
        <dsp:cNvSpPr/>
      </dsp:nvSpPr>
      <dsp:spPr>
        <a:xfrm>
          <a:off x="4617984" y="1732000"/>
          <a:ext cx="1845169" cy="18451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Long-term </a:t>
          </a:r>
          <a:r>
            <a:rPr lang="nl-NL" sz="18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value</a:t>
          </a:r>
          <a:r>
            <a:rPr lang="nl-NL" sz="18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8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creation</a:t>
          </a:r>
          <a:endParaRPr lang="nl-NL" sz="1800" kern="1200" dirty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88203" y="2002219"/>
        <a:ext cx="1304731" cy="1304731"/>
      </dsp:txXfrm>
    </dsp:sp>
    <dsp:sp modelId="{F2466452-F39D-446F-83B2-DDC5FE352E68}">
      <dsp:nvSpPr>
        <dsp:cNvPr id="0" name=""/>
        <dsp:cNvSpPr/>
      </dsp:nvSpPr>
      <dsp:spPr>
        <a:xfrm>
          <a:off x="4894760" y="80098"/>
          <a:ext cx="1291618" cy="129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1. Long investment horizons</a:t>
          </a:r>
        </a:p>
      </dsp:txBody>
      <dsp:txXfrm>
        <a:off x="5083913" y="269251"/>
        <a:ext cx="913312" cy="913312"/>
      </dsp:txXfrm>
    </dsp:sp>
    <dsp:sp modelId="{47F0197D-9A30-4395-B155-9D65CBE61270}">
      <dsp:nvSpPr>
        <dsp:cNvPr id="0" name=""/>
        <dsp:cNvSpPr/>
      </dsp:nvSpPr>
      <dsp:spPr>
        <a:xfrm>
          <a:off x="6629860" y="1008114"/>
          <a:ext cx="1298748" cy="1285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2. Active management in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concentrated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portfolio</a:t>
          </a:r>
        </a:p>
      </dsp:txBody>
      <dsp:txXfrm>
        <a:off x="6820057" y="1196342"/>
        <a:ext cx="918354" cy="908846"/>
      </dsp:txXfrm>
    </dsp:sp>
    <dsp:sp modelId="{95143F8A-140C-4C87-80B4-9A3891C2F98C}">
      <dsp:nvSpPr>
        <dsp:cNvPr id="0" name=""/>
        <dsp:cNvSpPr/>
      </dsp:nvSpPr>
      <dsp:spPr>
        <a:xfrm>
          <a:off x="6633425" y="3012594"/>
          <a:ext cx="1291618" cy="129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3. Effective engagement</a:t>
          </a:r>
        </a:p>
      </dsp:txBody>
      <dsp:txXfrm>
        <a:off x="6822578" y="3201747"/>
        <a:ext cx="913312" cy="913312"/>
      </dsp:txXfrm>
    </dsp:sp>
    <dsp:sp modelId="{94B9FCDB-1F23-408C-B9E7-39587CB1DC69}">
      <dsp:nvSpPr>
        <dsp:cNvPr id="0" name=""/>
        <dsp:cNvSpPr/>
      </dsp:nvSpPr>
      <dsp:spPr>
        <a:xfrm>
          <a:off x="4894760" y="4016412"/>
          <a:ext cx="1291618" cy="129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4. Performance analysis of value-added in the real economy</a:t>
          </a:r>
        </a:p>
      </dsp:txBody>
      <dsp:txXfrm>
        <a:off x="5083913" y="4205565"/>
        <a:ext cx="913312" cy="913312"/>
      </dsp:txXfrm>
    </dsp:sp>
    <dsp:sp modelId="{622CCA0C-46A0-4932-A661-31FFF8300A04}">
      <dsp:nvSpPr>
        <dsp:cNvPr id="0" name=""/>
        <dsp:cNvSpPr/>
      </dsp:nvSpPr>
      <dsp:spPr>
        <a:xfrm>
          <a:off x="3088614" y="2952327"/>
          <a:ext cx="1426580" cy="1412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5. Long-term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alignment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of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mandate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asset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owner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1200" kern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nl-NL" sz="1200" kern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manager</a:t>
          </a:r>
        </a:p>
      </dsp:txBody>
      <dsp:txXfrm>
        <a:off x="3297532" y="3159132"/>
        <a:ext cx="1008744" cy="998542"/>
      </dsp:txXfrm>
    </dsp:sp>
    <dsp:sp modelId="{E65F5F5F-8966-4ED2-9D4E-E764EDB611DC}">
      <dsp:nvSpPr>
        <dsp:cNvPr id="0" name=""/>
        <dsp:cNvSpPr/>
      </dsp:nvSpPr>
      <dsp:spPr>
        <a:xfrm>
          <a:off x="3156095" y="1004956"/>
          <a:ext cx="1291618" cy="129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6. Keep the investment chain short</a:t>
          </a:r>
        </a:p>
      </dsp:txBody>
      <dsp:txXfrm>
        <a:off x="3345248" y="1194109"/>
        <a:ext cx="913312" cy="913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1/25/19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1/25/19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458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637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09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64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433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710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075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2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525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771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462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3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066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512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85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504056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7: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Investing for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long-term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value creation</a:t>
            </a: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GB" b="1" dirty="0">
                <a:solidFill>
                  <a:srgbClr val="254061"/>
                </a:solidFill>
                <a:latin typeface="Arial"/>
                <a:cs typeface="Arial"/>
              </a:rPr>
              <a:t>Long &amp; complicated investment chains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9BF72E75-B50B-4C70-9BB2-C503ECFEABB3}"/>
              </a:ext>
            </a:extLst>
          </p:cNvPr>
          <p:cNvSpPr txBox="1">
            <a:spLocks/>
          </p:cNvSpPr>
          <p:nvPr/>
        </p:nvSpPr>
        <p:spPr>
          <a:xfrm>
            <a:off x="1763688" y="5805264"/>
            <a:ext cx="6353098" cy="50405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Along the chain, a lot of valuable information is lost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509546E1-462B-4FB2-9A44-BBE17A824F89}"/>
              </a:ext>
            </a:extLst>
          </p:cNvPr>
          <p:cNvGraphicFramePr/>
          <p:nvPr/>
        </p:nvGraphicFramePr>
        <p:xfrm>
          <a:off x="1295128" y="1874125"/>
          <a:ext cx="6336704" cy="192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Rechte verbindingslijn 8">
            <a:extLst>
              <a:ext uri="{FF2B5EF4-FFF2-40B4-BE49-F238E27FC236}">
                <a16:creationId xmlns="" xmlns:a16="http://schemas.microsoft.com/office/drawing/2014/main" id="{6A4AD376-E2F2-4131-82C9-A7C1859E664F}"/>
              </a:ext>
            </a:extLst>
          </p:cNvPr>
          <p:cNvCxnSpPr/>
          <p:nvPr/>
        </p:nvCxnSpPr>
        <p:spPr>
          <a:xfrm>
            <a:off x="2042795" y="8901608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3">
            <a:extLst>
              <a:ext uri="{FF2B5EF4-FFF2-40B4-BE49-F238E27FC236}">
                <a16:creationId xmlns="" xmlns:a16="http://schemas.microsoft.com/office/drawing/2014/main" id="{CEC3D7C9-C20D-4CD0-9862-8CDECF5DD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79" y="1484784"/>
            <a:ext cx="52920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Figure 7.1: A stylised investment chain. It looks simple..</a:t>
            </a: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7C581B1-5A14-4B3D-A3BE-FDB3470EE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22429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46CD8AD-7A71-4693-9762-131AC5918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1924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3" name="Rechte verbindingslijn 4">
            <a:extLst>
              <a:ext uri="{FF2B5EF4-FFF2-40B4-BE49-F238E27FC236}">
                <a16:creationId xmlns="" xmlns:a16="http://schemas.microsoft.com/office/drawing/2014/main" id="{C1D3D12D-DF8B-48D2-9F72-6A6D2687C3E3}"/>
              </a:ext>
            </a:extLst>
          </p:cNvPr>
          <p:cNvSpPr txBox="1"/>
          <p:nvPr/>
        </p:nvSpPr>
        <p:spPr>
          <a:xfrm rot="17862234" flipH="1">
            <a:off x="4600059" y="3006305"/>
            <a:ext cx="34391" cy="98019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500" kern="1200" dirty="0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="" xmlns:a16="http://schemas.microsoft.com/office/drawing/2014/main" id="{D9E82FD2-87CD-4CBD-AE39-5EBA3B76AF81}"/>
              </a:ext>
            </a:extLst>
          </p:cNvPr>
          <p:cNvCxnSpPr>
            <a:cxnSpLocks/>
          </p:cNvCxnSpPr>
          <p:nvPr/>
        </p:nvCxnSpPr>
        <p:spPr>
          <a:xfrm>
            <a:off x="2519264" y="3068960"/>
            <a:ext cx="2088232" cy="0"/>
          </a:xfrm>
          <a:prstGeom prst="line">
            <a:avLst/>
          </a:prstGeom>
          <a:ln w="508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87B794E8-CE1D-4A9A-A0C2-8D1BA7B79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172" y="3815988"/>
            <a:ext cx="20266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# clients: </a:t>
            </a:r>
            <a:r>
              <a:rPr lang="en-GB" altLang="nl-NL" sz="1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b</a:t>
            </a:r>
            <a:r>
              <a:rPr kumimoji="0" lang="en-GB" altLang="nl-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illions </a:t>
            </a:r>
            <a:r>
              <a:rPr kumimoji="0" lang="en-GB" altLang="nl-NL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- </a:t>
            </a:r>
            <a:r>
              <a:rPr lang="en-GB" altLang="nl-NL" sz="1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who have multiple products at multiple firms</a:t>
            </a:r>
            <a:r>
              <a:rPr kumimoji="0" lang="en-GB" altLang="nl-NL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en-GB" altLang="nl-NL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nl-NL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="" xmlns:a16="http://schemas.microsoft.com/office/drawing/2014/main" id="{AF761033-39F2-4233-A0B5-4F932BB1E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119" y="3719510"/>
            <a:ext cx="241176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nl-NL" sz="1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# parties: </a:t>
            </a:r>
            <a:r>
              <a:rPr lang="en-GB" altLang="nl-NL" sz="1400" dirty="0" smtClean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</a:t>
            </a:r>
            <a:r>
              <a:rPr kumimoji="0" lang="en-GB" altLang="nl-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housands</a:t>
            </a:r>
            <a:endParaRPr kumimoji="0" lang="en-GB" altLang="nl-NL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nl-NL" sz="1400" dirty="0" smtClean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# FTEs</a:t>
            </a:r>
            <a:r>
              <a:rPr lang="en-GB" altLang="nl-NL" sz="1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: </a:t>
            </a:r>
            <a:r>
              <a:rPr lang="en-GB" altLang="nl-NL" sz="1400" dirty="0" smtClean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thousands </a:t>
            </a:r>
            <a:r>
              <a:rPr lang="en-GB" altLang="nl-NL" sz="1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each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# products</a:t>
            </a:r>
            <a:r>
              <a:rPr kumimoji="0" lang="en-GB" altLang="nl-NL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: hundreds each</a:t>
            </a:r>
            <a:endParaRPr kumimoji="0" lang="en-GB" altLang="nl-NL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nl-NL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="" xmlns:a16="http://schemas.microsoft.com/office/drawing/2014/main" id="{B60E61BA-56C2-4525-B4B8-91BA5589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8" y="1484784"/>
            <a:ext cx="25182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…but </a:t>
            </a:r>
            <a:r>
              <a:rPr kumimoji="0" lang="en-GB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it</a:t>
            </a:r>
            <a:r>
              <a:rPr kumimoji="0" lang="en-GB" altLang="nl-NL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kumimoji="0" lang="en-GB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is </a:t>
            </a:r>
            <a:r>
              <a:rPr kumimoji="0" lang="en-GB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much more complicated in practice</a:t>
            </a:r>
            <a:endParaRPr kumimoji="0" lang="en-GB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ep 21">
            <a:extLst>
              <a:ext uri="{FF2B5EF4-FFF2-40B4-BE49-F238E27FC236}">
                <a16:creationId xmlns="" xmlns:a16="http://schemas.microsoft.com/office/drawing/2014/main" id="{7132ADFC-1B6A-4484-A0A9-DE00DA683704}"/>
              </a:ext>
            </a:extLst>
          </p:cNvPr>
          <p:cNvGrpSpPr/>
          <p:nvPr/>
        </p:nvGrpSpPr>
        <p:grpSpPr>
          <a:xfrm>
            <a:off x="3993397" y="4982990"/>
            <a:ext cx="1216373" cy="608186"/>
            <a:chOff x="3317941" y="753398"/>
            <a:chExt cx="1216373" cy="608186"/>
          </a:xfrm>
        </p:grpSpPr>
        <p:sp>
          <p:nvSpPr>
            <p:cNvPr id="23" name="Rechthoek: afgeronde hoeken 22">
              <a:extLst>
                <a:ext uri="{FF2B5EF4-FFF2-40B4-BE49-F238E27FC236}">
                  <a16:creationId xmlns="" xmlns:a16="http://schemas.microsoft.com/office/drawing/2014/main" id="{5C6C1E70-582D-4423-969D-A7CBFBF1B226}"/>
                </a:ext>
              </a:extLst>
            </p:cNvPr>
            <p:cNvSpPr/>
            <p:nvPr/>
          </p:nvSpPr>
          <p:spPr>
            <a:xfrm>
              <a:off x="3317941" y="753398"/>
              <a:ext cx="1216373" cy="60818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hthoek: afgeronde hoeken 4">
              <a:extLst>
                <a:ext uri="{FF2B5EF4-FFF2-40B4-BE49-F238E27FC236}">
                  <a16:creationId xmlns="" xmlns:a16="http://schemas.microsoft.com/office/drawing/2014/main" id="{C0B36FF8-8989-4D41-BCC7-3883F8902257}"/>
                </a:ext>
              </a:extLst>
            </p:cNvPr>
            <p:cNvSpPr txBox="1"/>
            <p:nvPr/>
          </p:nvSpPr>
          <p:spPr>
            <a:xfrm>
              <a:off x="3335754" y="771211"/>
              <a:ext cx="1180747" cy="572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Supervisors</a:t>
              </a:r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="" xmlns:a16="http://schemas.microsoft.com/office/drawing/2014/main" id="{59CD253C-F278-4528-989B-616E57E77D8C}"/>
              </a:ext>
            </a:extLst>
          </p:cNvPr>
          <p:cNvGrpSpPr/>
          <p:nvPr/>
        </p:nvGrpSpPr>
        <p:grpSpPr>
          <a:xfrm>
            <a:off x="5587875" y="4673617"/>
            <a:ext cx="1216373" cy="608186"/>
            <a:chOff x="3317941" y="753398"/>
            <a:chExt cx="1216373" cy="608186"/>
          </a:xfrm>
        </p:grpSpPr>
        <p:sp>
          <p:nvSpPr>
            <p:cNvPr id="26" name="Rechthoek: afgeronde hoeken 25">
              <a:extLst>
                <a:ext uri="{FF2B5EF4-FFF2-40B4-BE49-F238E27FC236}">
                  <a16:creationId xmlns="" xmlns:a16="http://schemas.microsoft.com/office/drawing/2014/main" id="{88F7210B-2AD2-4CA2-9FAD-53F36E121336}"/>
                </a:ext>
              </a:extLst>
            </p:cNvPr>
            <p:cNvSpPr/>
            <p:nvPr/>
          </p:nvSpPr>
          <p:spPr>
            <a:xfrm>
              <a:off x="3317941" y="753398"/>
              <a:ext cx="1216373" cy="60818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hthoek: afgeronde hoeken 4">
              <a:extLst>
                <a:ext uri="{FF2B5EF4-FFF2-40B4-BE49-F238E27FC236}">
                  <a16:creationId xmlns="" xmlns:a16="http://schemas.microsoft.com/office/drawing/2014/main" id="{5FD5D176-98C9-43D4-807A-99318C8106B7}"/>
                </a:ext>
              </a:extLst>
            </p:cNvPr>
            <p:cNvSpPr txBox="1"/>
            <p:nvPr/>
          </p:nvSpPr>
          <p:spPr>
            <a:xfrm>
              <a:off x="3335754" y="771211"/>
              <a:ext cx="1180747" cy="572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Consultants </a:t>
              </a: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="" xmlns:a16="http://schemas.microsoft.com/office/drawing/2014/main" id="{9760CCFA-5C97-4173-9045-DDAD1026CFD7}"/>
              </a:ext>
            </a:extLst>
          </p:cNvPr>
          <p:cNvGrpSpPr/>
          <p:nvPr/>
        </p:nvGrpSpPr>
        <p:grpSpPr>
          <a:xfrm>
            <a:off x="7021463" y="4264816"/>
            <a:ext cx="1216373" cy="608186"/>
            <a:chOff x="3317941" y="753398"/>
            <a:chExt cx="1216373" cy="608186"/>
          </a:xfrm>
        </p:grpSpPr>
        <p:sp>
          <p:nvSpPr>
            <p:cNvPr id="29" name="Rechthoek: afgeronde hoeken 28">
              <a:extLst>
                <a:ext uri="{FF2B5EF4-FFF2-40B4-BE49-F238E27FC236}">
                  <a16:creationId xmlns="" xmlns:a16="http://schemas.microsoft.com/office/drawing/2014/main" id="{CBF087C7-800E-4807-980B-0349C449F4E7}"/>
                </a:ext>
              </a:extLst>
            </p:cNvPr>
            <p:cNvSpPr/>
            <p:nvPr/>
          </p:nvSpPr>
          <p:spPr>
            <a:xfrm>
              <a:off x="3317941" y="753398"/>
              <a:ext cx="1216373" cy="60818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hthoek: afgeronde hoeken 4">
              <a:extLst>
                <a:ext uri="{FF2B5EF4-FFF2-40B4-BE49-F238E27FC236}">
                  <a16:creationId xmlns="" xmlns:a16="http://schemas.microsoft.com/office/drawing/2014/main" id="{B86FD7D7-D7C7-484F-9231-733C40CF4B6A}"/>
                </a:ext>
              </a:extLst>
            </p:cNvPr>
            <p:cNvSpPr txBox="1"/>
            <p:nvPr/>
          </p:nvSpPr>
          <p:spPr>
            <a:xfrm>
              <a:off x="3335754" y="771211"/>
              <a:ext cx="1180747" cy="572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Ratings agencies</a:t>
              </a:r>
            </a:p>
          </p:txBody>
        </p:sp>
      </p:grpSp>
      <p:cxnSp>
        <p:nvCxnSpPr>
          <p:cNvPr id="32" name="Rechte verbindingslijn met pijl 31">
            <a:extLst>
              <a:ext uri="{FF2B5EF4-FFF2-40B4-BE49-F238E27FC236}">
                <a16:creationId xmlns="" xmlns:a16="http://schemas.microsoft.com/office/drawing/2014/main" id="{FADB8FF4-99C7-4D9B-AEA2-CAA855293984}"/>
              </a:ext>
            </a:extLst>
          </p:cNvPr>
          <p:cNvCxnSpPr/>
          <p:nvPr/>
        </p:nvCxnSpPr>
        <p:spPr>
          <a:xfrm flipH="1">
            <a:off x="4463480" y="3265570"/>
            <a:ext cx="540568" cy="527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>
            <a:extLst>
              <a:ext uri="{FF2B5EF4-FFF2-40B4-BE49-F238E27FC236}">
                <a16:creationId xmlns="" xmlns:a16="http://schemas.microsoft.com/office/drawing/2014/main" id="{D91EE055-C685-403C-AB24-8E9218B334B4}"/>
              </a:ext>
            </a:extLst>
          </p:cNvPr>
          <p:cNvCxnSpPr>
            <a:cxnSpLocks/>
          </p:cNvCxnSpPr>
          <p:nvPr/>
        </p:nvCxnSpPr>
        <p:spPr>
          <a:xfrm>
            <a:off x="3689648" y="2919988"/>
            <a:ext cx="442541" cy="869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met pijl 35">
            <a:extLst>
              <a:ext uri="{FF2B5EF4-FFF2-40B4-BE49-F238E27FC236}">
                <a16:creationId xmlns="" xmlns:a16="http://schemas.microsoft.com/office/drawing/2014/main" id="{9E6F3074-24A8-46D8-A28F-62B87B02AF42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1902494" y="3259827"/>
            <a:ext cx="170856" cy="55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>
            <a:extLst>
              <a:ext uri="{FF2B5EF4-FFF2-40B4-BE49-F238E27FC236}">
                <a16:creationId xmlns="" xmlns:a16="http://schemas.microsoft.com/office/drawing/2014/main" id="{5BF1AD34-A68B-4D37-ACE8-F504538FA24C}"/>
              </a:ext>
            </a:extLst>
          </p:cNvPr>
          <p:cNvCxnSpPr>
            <a:cxnSpLocks/>
            <a:stCxn id="24" idx="0"/>
          </p:cNvCxnSpPr>
          <p:nvPr/>
        </p:nvCxnSpPr>
        <p:spPr>
          <a:xfrm flipH="1" flipV="1">
            <a:off x="2445745" y="3216925"/>
            <a:ext cx="2155839" cy="1783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>
            <a:extLst>
              <a:ext uri="{FF2B5EF4-FFF2-40B4-BE49-F238E27FC236}">
                <a16:creationId xmlns="" xmlns:a16="http://schemas.microsoft.com/office/drawing/2014/main" id="{9E667DA9-D9E5-4FBF-8ED0-0FC00A264B81}"/>
              </a:ext>
            </a:extLst>
          </p:cNvPr>
          <p:cNvCxnSpPr>
            <a:cxnSpLocks/>
            <a:stCxn id="24" idx="0"/>
          </p:cNvCxnSpPr>
          <p:nvPr/>
        </p:nvCxnSpPr>
        <p:spPr>
          <a:xfrm flipH="1" flipV="1">
            <a:off x="3376656" y="2909031"/>
            <a:ext cx="1224928" cy="2091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="" xmlns:a16="http://schemas.microsoft.com/office/drawing/2014/main" id="{16A4B274-55E3-4B2C-93D1-8DA08D7634A4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4601584" y="3233760"/>
            <a:ext cx="599700" cy="1749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>
            <a:extLst>
              <a:ext uri="{FF2B5EF4-FFF2-40B4-BE49-F238E27FC236}">
                <a16:creationId xmlns="" xmlns:a16="http://schemas.microsoft.com/office/drawing/2014/main" id="{DE93B866-D250-48B7-95F2-B90EEC8F9DDB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5390455" y="3259827"/>
            <a:ext cx="805607" cy="1413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>
            <a:extLst>
              <a:ext uri="{FF2B5EF4-FFF2-40B4-BE49-F238E27FC236}">
                <a16:creationId xmlns="" xmlns:a16="http://schemas.microsoft.com/office/drawing/2014/main" id="{3CF68AE5-92F4-4FE2-A130-F649E671BFA0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4056594" y="2909032"/>
            <a:ext cx="2139468" cy="1782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met pijl 55">
            <a:extLst>
              <a:ext uri="{FF2B5EF4-FFF2-40B4-BE49-F238E27FC236}">
                <a16:creationId xmlns="" xmlns:a16="http://schemas.microsoft.com/office/drawing/2014/main" id="{DB1C2D21-54FA-4CEA-B48A-77F9F7E41EAF}"/>
              </a:ext>
            </a:extLst>
          </p:cNvPr>
          <p:cNvCxnSpPr>
            <a:cxnSpLocks/>
            <a:stCxn id="30" idx="1"/>
          </p:cNvCxnSpPr>
          <p:nvPr/>
        </p:nvCxnSpPr>
        <p:spPr>
          <a:xfrm flipH="1" flipV="1">
            <a:off x="5623718" y="3287041"/>
            <a:ext cx="1415558" cy="1281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met pijl 58">
            <a:extLst>
              <a:ext uri="{FF2B5EF4-FFF2-40B4-BE49-F238E27FC236}">
                <a16:creationId xmlns="" xmlns:a16="http://schemas.microsoft.com/office/drawing/2014/main" id="{F3009755-EDBF-4152-A9A9-599D32C52F11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7018640" y="3679263"/>
            <a:ext cx="611010" cy="603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met pijl 61">
            <a:extLst>
              <a:ext uri="{FF2B5EF4-FFF2-40B4-BE49-F238E27FC236}">
                <a16:creationId xmlns="" xmlns:a16="http://schemas.microsoft.com/office/drawing/2014/main" id="{DA038674-3F0E-4DF0-81B3-F10CEF092E31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7420990" y="2867615"/>
            <a:ext cx="208660" cy="1415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="" xmlns:a16="http://schemas.microsoft.com/office/drawing/2014/main" id="{63566613-8460-4BCF-B44E-A7FA4EB79639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4601584" y="2867617"/>
            <a:ext cx="1914632" cy="2133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>
            <a:extLst>
              <a:ext uri="{FF2B5EF4-FFF2-40B4-BE49-F238E27FC236}">
                <a16:creationId xmlns="" xmlns:a16="http://schemas.microsoft.com/office/drawing/2014/main" id="{6FB1FA93-C360-4169-8F87-52802A34ED21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4601584" y="3719511"/>
            <a:ext cx="2184851" cy="1281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16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Limitations to approaches for inclusion of ESG factors 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9BF72E75-B50B-4C70-9BB2-C503ECFEABB3}"/>
              </a:ext>
            </a:extLst>
          </p:cNvPr>
          <p:cNvSpPr txBox="1">
            <a:spLocks/>
          </p:cNvSpPr>
          <p:nvPr/>
        </p:nvSpPr>
        <p:spPr>
          <a:xfrm>
            <a:off x="408856" y="1259813"/>
            <a:ext cx="2592288" cy="1521115"/>
          </a:xfrm>
          <a:prstGeom prst="rect">
            <a:avLst/>
          </a:prstGeom>
          <a:solidFill>
            <a:srgbClr val="AFDDEB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ESG tools: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ESG ratings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ESG indices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="" xmlns:a16="http://schemas.microsoft.com/office/drawing/2014/main" id="{EF12DD8C-9CF2-47C3-B2A5-DD45A3C35CFB}"/>
              </a:ext>
            </a:extLst>
          </p:cNvPr>
          <p:cNvSpPr txBox="1">
            <a:spLocks/>
          </p:cNvSpPr>
          <p:nvPr/>
        </p:nvSpPr>
        <p:spPr>
          <a:xfrm>
            <a:off x="408856" y="3502278"/>
            <a:ext cx="4451176" cy="20959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latin typeface="Arial"/>
                <a:cs typeface="Arial"/>
              </a:rPr>
              <a:t>Problem 2: Design limitations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Limited focus on materiality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Based on reported data &amp; policies only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Industry neutral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Focused on operations, not products</a:t>
            </a: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="" xmlns:a16="http://schemas.microsoft.com/office/drawing/2014/main" id="{64CD6C1A-7C51-4A6F-A4D6-28A3910F9278}"/>
              </a:ext>
            </a:extLst>
          </p:cNvPr>
          <p:cNvSpPr txBox="1">
            <a:spLocks/>
          </p:cNvSpPr>
          <p:nvPr/>
        </p:nvSpPr>
        <p:spPr>
          <a:xfrm>
            <a:off x="5769496" y="3501008"/>
            <a:ext cx="3168352" cy="20959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More problems: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Bias to large companies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Intuitively wrong scores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/>
                <a:cs typeface="Arial"/>
              </a:rPr>
              <a:t>Failure to spot material weaknesses</a:t>
            </a:r>
          </a:p>
        </p:txBody>
      </p:sp>
      <p:sp>
        <p:nvSpPr>
          <p:cNvPr id="10" name="Tijdelijke aanduiding voor inhoud 7">
            <a:extLst>
              <a:ext uri="{FF2B5EF4-FFF2-40B4-BE49-F238E27FC236}">
                <a16:creationId xmlns="" xmlns:a16="http://schemas.microsoft.com/office/drawing/2014/main" id="{4EC7501D-6135-4BDB-8B0B-547797F29A09}"/>
              </a:ext>
            </a:extLst>
          </p:cNvPr>
          <p:cNvSpPr txBox="1">
            <a:spLocks/>
          </p:cNvSpPr>
          <p:nvPr/>
        </p:nvSpPr>
        <p:spPr>
          <a:xfrm>
            <a:off x="3779912" y="1268760"/>
            <a:ext cx="5112568" cy="9108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latin typeface="Arial"/>
                <a:cs typeface="Arial"/>
              </a:rPr>
              <a:t>Problem 1: they are add-ons that do not address core issues</a:t>
            </a:r>
          </a:p>
        </p:txBody>
      </p:sp>
      <p:sp>
        <p:nvSpPr>
          <p:cNvPr id="3" name="Pijl: rechts 2">
            <a:extLst>
              <a:ext uri="{FF2B5EF4-FFF2-40B4-BE49-F238E27FC236}">
                <a16:creationId xmlns="" xmlns:a16="http://schemas.microsoft.com/office/drawing/2014/main" id="{E8CD4D9D-B127-449D-AF7F-1D63E96D3603}"/>
              </a:ext>
            </a:extLst>
          </p:cNvPr>
          <p:cNvSpPr/>
          <p:nvPr/>
        </p:nvSpPr>
        <p:spPr>
          <a:xfrm>
            <a:off x="2915816" y="1412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rechts 10">
            <a:extLst>
              <a:ext uri="{FF2B5EF4-FFF2-40B4-BE49-F238E27FC236}">
                <a16:creationId xmlns="" xmlns:a16="http://schemas.microsoft.com/office/drawing/2014/main" id="{DC84ECDB-34F7-4346-B696-C2A4337C9C39}"/>
              </a:ext>
            </a:extLst>
          </p:cNvPr>
          <p:cNvSpPr/>
          <p:nvPr/>
        </p:nvSpPr>
        <p:spPr>
          <a:xfrm>
            <a:off x="4817728" y="4005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rechts 11">
            <a:extLst>
              <a:ext uri="{FF2B5EF4-FFF2-40B4-BE49-F238E27FC236}">
                <a16:creationId xmlns="" xmlns:a16="http://schemas.microsoft.com/office/drawing/2014/main" id="{30F59181-0EBF-47AD-9B4B-533D9F49AEAD}"/>
              </a:ext>
            </a:extLst>
          </p:cNvPr>
          <p:cNvSpPr/>
          <p:nvPr/>
        </p:nvSpPr>
        <p:spPr>
          <a:xfrm rot="5400000">
            <a:off x="724712" y="2811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3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3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Solving it with an active investing approach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8D223A46-69A8-4174-BEFB-090CDDB30F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688936"/>
              </p:ext>
            </p:extLst>
          </p:nvPr>
        </p:nvGraphicFramePr>
        <p:xfrm>
          <a:off x="755576" y="1268760"/>
          <a:ext cx="7416824" cy="4536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44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Pricing: from EMH to AMH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24F6E966-88F4-49DA-9A78-C9AED8DD22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7043789"/>
              </p:ext>
            </p:extLst>
          </p:nvPr>
        </p:nvGraphicFramePr>
        <p:xfrm>
          <a:off x="1259632" y="1052736"/>
          <a:ext cx="6912768" cy="4421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kstvak 3">
            <a:extLst>
              <a:ext uri="{FF2B5EF4-FFF2-40B4-BE49-F238E27FC236}">
                <a16:creationId xmlns="" xmlns:a16="http://schemas.microsoft.com/office/drawing/2014/main" id="{93516348-FC78-4675-88A8-35C55BB32250}"/>
              </a:ext>
            </a:extLst>
          </p:cNvPr>
          <p:cNvSpPr txBox="1"/>
          <p:nvPr/>
        </p:nvSpPr>
        <p:spPr>
          <a:xfrm rot="20077233">
            <a:off x="2361904" y="4667445"/>
            <a:ext cx="1864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Unrealistic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="" xmlns:a16="http://schemas.microsoft.com/office/drawing/2014/main" id="{54388122-6B08-4C24-BF5B-5365EE4CEF40}"/>
              </a:ext>
            </a:extLst>
          </p:cNvPr>
          <p:cNvSpPr txBox="1"/>
          <p:nvPr/>
        </p:nvSpPr>
        <p:spPr>
          <a:xfrm rot="20077233">
            <a:off x="6692982" y="4836406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Plausible</a:t>
            </a:r>
          </a:p>
        </p:txBody>
      </p:sp>
    </p:spTree>
    <p:extLst>
      <p:ext uri="{BB962C8B-B14F-4D97-AF65-F5344CB8AC3E}">
        <p14:creationId xmlns:p14="http://schemas.microsoft.com/office/powerpoint/2010/main" val="307577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Allocation 1): from ESG factors to fundamental ESG analysis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C7D6B88E-7C9C-4B68-BEC4-C90D2962313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11660" y="1003766"/>
            <a:ext cx="6120680" cy="4933335"/>
          </a:xfrm>
          <a:prstGeom prst="rect">
            <a:avLst/>
          </a:prstGeom>
        </p:spPr>
      </p:pic>
      <p:sp>
        <p:nvSpPr>
          <p:cNvPr id="5" name="Tijdelijke aanduiding voor inhoud 7">
            <a:extLst>
              <a:ext uri="{FF2B5EF4-FFF2-40B4-BE49-F238E27FC236}">
                <a16:creationId xmlns="" xmlns:a16="http://schemas.microsoft.com/office/drawing/2014/main" id="{53C17774-365A-4FA7-9CE9-977B0A88D7CD}"/>
              </a:ext>
            </a:extLst>
          </p:cNvPr>
          <p:cNvSpPr txBox="1">
            <a:spLocks/>
          </p:cNvSpPr>
          <p:nvPr/>
        </p:nvSpPr>
        <p:spPr>
          <a:xfrm>
            <a:off x="107504" y="1628800"/>
            <a:ext cx="3302793" cy="14329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ESG factors </a:t>
            </a:r>
          </a:p>
          <a:p>
            <a:pPr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should improve over time</a:t>
            </a:r>
          </a:p>
          <a:p>
            <a:pPr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Need to be complemented by fundamental ESG analysis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="" xmlns:a16="http://schemas.microsoft.com/office/drawing/2014/main" id="{B2F17E26-2287-478E-9844-7654FCD052DE}"/>
              </a:ext>
            </a:extLst>
          </p:cNvPr>
          <p:cNvSpPr txBox="1">
            <a:spLocks/>
          </p:cNvSpPr>
          <p:nvPr/>
        </p:nvSpPr>
        <p:spPr>
          <a:xfrm>
            <a:off x="6156176" y="1628800"/>
            <a:ext cx="2880320" cy="24644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Fundamental ESG analysis:</a:t>
            </a:r>
          </a:p>
          <a:p>
            <a:pPr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Materiality assessment</a:t>
            </a:r>
          </a:p>
          <a:p>
            <a:pPr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Hit investment process in all stages – including valuation</a:t>
            </a:r>
          </a:p>
          <a:p>
            <a:pPr>
              <a:lnSpc>
                <a:spcPct val="12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Challenges: mindsets and data – see chapter 8</a:t>
            </a:r>
          </a:p>
        </p:txBody>
      </p:sp>
    </p:spTree>
    <p:extLst>
      <p:ext uri="{BB962C8B-B14F-4D97-AF65-F5344CB8AC3E}">
        <p14:creationId xmlns:p14="http://schemas.microsoft.com/office/powerpoint/2010/main" val="2925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Allocation 2) from extremely diversified to more concentrated portfolios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="" xmlns:a16="http://schemas.microsoft.com/office/drawing/2014/main" id="{53C17774-365A-4FA7-9CE9-977B0A88D7CD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2880320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Pension funds may hold thousands of different securities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4F71629C-5C98-4F7D-8750-609B4F3BB6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384" y="1484784"/>
            <a:ext cx="5508104" cy="37444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ijdelijke aanduiding voor inhoud 7">
            <a:extLst>
              <a:ext uri="{FF2B5EF4-FFF2-40B4-BE49-F238E27FC236}">
                <a16:creationId xmlns="" xmlns:a16="http://schemas.microsoft.com/office/drawing/2014/main" id="{473E8B8F-164E-4301-942E-E75FC02222A0}"/>
              </a:ext>
            </a:extLst>
          </p:cNvPr>
          <p:cNvSpPr txBox="1">
            <a:spLocks/>
          </p:cNvSpPr>
          <p:nvPr/>
        </p:nvSpPr>
        <p:spPr>
          <a:xfrm>
            <a:off x="539552" y="3212976"/>
            <a:ext cx="2880320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Serious engagement not feasible…</a:t>
            </a: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="" xmlns:a16="http://schemas.microsoft.com/office/drawing/2014/main" id="{AFA026A1-75E4-458C-BF75-142FEB32CFBA}"/>
              </a:ext>
            </a:extLst>
          </p:cNvPr>
          <p:cNvSpPr txBox="1">
            <a:spLocks/>
          </p:cNvSpPr>
          <p:nvPr/>
        </p:nvSpPr>
        <p:spPr>
          <a:xfrm>
            <a:off x="539552" y="4077072"/>
            <a:ext cx="2880320" cy="1158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… While not necessary from a diversification perspective….</a:t>
            </a:r>
          </a:p>
        </p:txBody>
      </p:sp>
      <p:sp>
        <p:nvSpPr>
          <p:cNvPr id="3" name="Pijl: omlaag 2">
            <a:extLst>
              <a:ext uri="{FF2B5EF4-FFF2-40B4-BE49-F238E27FC236}">
                <a16:creationId xmlns="" xmlns:a16="http://schemas.microsoft.com/office/drawing/2014/main" id="{098ED3FE-3766-4A43-80B3-643D8D583ABD}"/>
              </a:ext>
            </a:extLst>
          </p:cNvPr>
          <p:cNvSpPr/>
          <p:nvPr/>
        </p:nvSpPr>
        <p:spPr>
          <a:xfrm>
            <a:off x="827584" y="263691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45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Engagement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5" name="Tijdelijke aanduiding voor inhoud 7">
            <a:extLst>
              <a:ext uri="{FF2B5EF4-FFF2-40B4-BE49-F238E27FC236}">
                <a16:creationId xmlns="" xmlns:a16="http://schemas.microsoft.com/office/drawing/2014/main" id="{96DC9C67-B71B-4A24-A432-DFEF0245DFA6}"/>
              </a:ext>
            </a:extLst>
          </p:cNvPr>
          <p:cNvSpPr txBox="1">
            <a:spLocks/>
          </p:cNvSpPr>
          <p:nvPr/>
        </p:nvSpPr>
        <p:spPr>
          <a:xfrm>
            <a:off x="539552" y="1268760"/>
            <a:ext cx="3816424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Investors and corporates to exchange funds &amp; ideas: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Pressure to end unsustainable practices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Improve reporting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Share best practices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Engagement is costly: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Time intense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Requires deep knowledge, patience &amp; coordination</a:t>
            </a:r>
          </a:p>
        </p:txBody>
      </p:sp>
      <p:sp>
        <p:nvSpPr>
          <p:cNvPr id="16" name="Tijdelijke aanduiding voor inhoud 7">
            <a:extLst>
              <a:ext uri="{FF2B5EF4-FFF2-40B4-BE49-F238E27FC236}">
                <a16:creationId xmlns="" xmlns:a16="http://schemas.microsoft.com/office/drawing/2014/main" id="{F8214B19-0CA2-48A3-8212-0B9F43795AC3}"/>
              </a:ext>
            </a:extLst>
          </p:cNvPr>
          <p:cNvSpPr txBox="1">
            <a:spLocks/>
          </p:cNvSpPr>
          <p:nvPr/>
        </p:nvSpPr>
        <p:spPr>
          <a:xfrm>
            <a:off x="5004048" y="4005064"/>
            <a:ext cx="3888432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Engagement in practice: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Not feasible for large portfolios</a:t>
            </a:r>
          </a:p>
          <a:p>
            <a:pPr>
              <a:lnSpc>
                <a:spcPct val="12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Shallow (disconnected from investment case) and/or narrow: voting, not dialogue</a:t>
            </a:r>
          </a:p>
        </p:txBody>
      </p:sp>
      <p:sp>
        <p:nvSpPr>
          <p:cNvPr id="13" name="Pijl: rechts 12">
            <a:extLst>
              <a:ext uri="{FF2B5EF4-FFF2-40B4-BE49-F238E27FC236}">
                <a16:creationId xmlns="" xmlns:a16="http://schemas.microsoft.com/office/drawing/2014/main" id="{76C0386C-814E-4ED8-9113-A90E5E3A207A}"/>
              </a:ext>
            </a:extLst>
          </p:cNvPr>
          <p:cNvSpPr/>
          <p:nvPr/>
        </p:nvSpPr>
        <p:spPr>
          <a:xfrm>
            <a:off x="4067944" y="4149080"/>
            <a:ext cx="9361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12">
            <a:extLst>
              <a:ext uri="{FF2B5EF4-FFF2-40B4-BE49-F238E27FC236}">
                <a16:creationId xmlns="" xmlns:a16="http://schemas.microsoft.com/office/drawing/2014/main" id="{76C0386C-814E-4ED8-9113-A90E5E3A207A}"/>
              </a:ext>
            </a:extLst>
          </p:cNvPr>
          <p:cNvSpPr/>
          <p:nvPr/>
        </p:nvSpPr>
        <p:spPr>
          <a:xfrm rot="16200000">
            <a:off x="6326484" y="3402708"/>
            <a:ext cx="8640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inhoud 7">
            <a:extLst>
              <a:ext uri="{FF2B5EF4-FFF2-40B4-BE49-F238E27FC236}">
                <a16:creationId xmlns="" xmlns:a16="http://schemas.microsoft.com/office/drawing/2014/main" id="{F8214B19-0CA2-48A3-8212-0B9F43795AC3}"/>
              </a:ext>
            </a:extLst>
          </p:cNvPr>
          <p:cNvSpPr txBox="1">
            <a:spLocks/>
          </p:cNvSpPr>
          <p:nvPr/>
        </p:nvSpPr>
        <p:spPr>
          <a:xfrm>
            <a:off x="5004048" y="1268760"/>
            <a:ext cx="3888432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Ideally: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 process from analysis and selection to engagement</a:t>
            </a:r>
          </a:p>
          <a:p>
            <a:pPr>
              <a:lnSpc>
                <a:spcPct val="12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 teams for portfolio management and engagement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2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Alternative measures of performance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67AA7803-B04C-4F45-B5FD-13978F9739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0374946"/>
              </p:ext>
            </p:extLst>
          </p:nvPr>
        </p:nvGraphicFramePr>
        <p:xfrm>
          <a:off x="611560" y="1700808"/>
          <a:ext cx="799288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01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Conditions for LTVC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D25D9D03-AD11-428B-A336-D5B2C46102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889374"/>
              </p:ext>
            </p:extLst>
          </p:nvPr>
        </p:nvGraphicFramePr>
        <p:xfrm>
          <a:off x="-1004939" y="980729"/>
          <a:ext cx="11017224" cy="5309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5648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smtClean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US" b="1" dirty="0">
              <a:solidFill>
                <a:srgbClr val="254061"/>
              </a:solidFill>
              <a:latin typeface="Arial"/>
              <a:cs typeface="Arial"/>
            </a:endParaRP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="" xmlns:a16="http://schemas.microsoft.com/office/drawing/2014/main" id="{8FF37B99-829D-46E0-8AC2-6D224A4E2282}"/>
              </a:ext>
            </a:extLst>
          </p:cNvPr>
          <p:cNvSpPr txBox="1">
            <a:spLocks/>
          </p:cNvSpPr>
          <p:nvPr/>
        </p:nvSpPr>
        <p:spPr>
          <a:xfrm>
            <a:off x="1547664" y="1772816"/>
            <a:ext cx="6264696" cy="2592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GB" sz="2000" dirty="0" smtClean="0">
                <a:latin typeface="Arial"/>
                <a:cs typeface="Arial"/>
              </a:rPr>
              <a:t>LTVC </a:t>
            </a:r>
            <a:r>
              <a:rPr lang="en-GB" sz="2000" dirty="0">
                <a:latin typeface="Arial"/>
                <a:cs typeface="Arial"/>
              </a:rPr>
              <a:t>requires moving from </a:t>
            </a:r>
            <a:r>
              <a:rPr lang="en-GB" sz="2000" dirty="0" smtClean="0">
                <a:latin typeface="Arial"/>
                <a:cs typeface="Arial"/>
              </a:rPr>
              <a:t>maximising </a:t>
            </a:r>
            <a:r>
              <a:rPr lang="en-GB" sz="2000" dirty="0">
                <a:latin typeface="Arial"/>
                <a:cs typeface="Arial"/>
              </a:rPr>
              <a:t>financial value to integrated </a:t>
            </a:r>
            <a:r>
              <a:rPr lang="en-GB" sz="2000" dirty="0" smtClean="0">
                <a:latin typeface="Arial"/>
                <a:cs typeface="Arial"/>
              </a:rPr>
              <a:t>value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GB" sz="800" dirty="0">
              <a:latin typeface="Arial"/>
              <a:cs typeface="Arial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GB" sz="2000" dirty="0" smtClean="0">
                <a:latin typeface="Arial"/>
                <a:cs typeface="Arial"/>
              </a:rPr>
              <a:t>Obstacles </a:t>
            </a:r>
            <a:r>
              <a:rPr lang="en-GB" sz="2000" dirty="0">
                <a:latin typeface="Arial"/>
                <a:cs typeface="Arial"/>
              </a:rPr>
              <a:t>are the overreliance on market metrics and complex investment chains</a:t>
            </a:r>
          </a:p>
        </p:txBody>
      </p:sp>
    </p:spTree>
    <p:extLst>
      <p:ext uri="{BB962C8B-B14F-4D97-AF65-F5344CB8AC3E}">
        <p14:creationId xmlns:p14="http://schemas.microsoft.com/office/powerpoint/2010/main" val="4002077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744416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10445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b="1" dirty="0">
                <a:latin typeface="Arial"/>
                <a:cs typeface="Arial"/>
              </a:rPr>
              <a:t>Investing for </a:t>
            </a:r>
            <a:r>
              <a:rPr lang="en-GB" sz="1600" b="1" dirty="0" smtClean="0">
                <a:latin typeface="Arial"/>
                <a:cs typeface="Arial"/>
              </a:rPr>
              <a:t>long-term </a:t>
            </a:r>
            <a:r>
              <a:rPr lang="en-GB" sz="1600" b="1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>
                <a:latin typeface="Arial"/>
                <a:cs typeface="Arial"/>
              </a:rPr>
              <a:t>Transition management and integrated thinking</a:t>
            </a: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50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27584" y="1628801"/>
            <a:ext cx="7848872" cy="4176463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 the financial system needs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discuss what the obstacles to adaptation are and how they can be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overcome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explain the key differences between active and passive investment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identify the different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parties 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investment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chain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list and understand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conditions for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long-term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value creation by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contrast traditional performance measures with alternative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539552" y="692696"/>
            <a:ext cx="8064896" cy="648072"/>
          </a:xfrm>
          <a:prstGeom prst="rect">
            <a:avLst/>
          </a:prstGeom>
          <a:noFill/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Learning objectives – chapter 7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23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041440" cy="2592288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Why invest for 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long-term </a:t>
            </a:r>
            <a:r>
              <a:rPr lang="en-GB" sz="3200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value?</a:t>
            </a:r>
            <a:br>
              <a:rPr lang="en-GB" sz="3200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</a:br>
            <a:r>
              <a:rPr lang="en-GB" sz="3200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And how?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4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53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62068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LTVC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9BF72E75-B50B-4C70-9BB2-C503ECFEABB3}"/>
              </a:ext>
            </a:extLst>
          </p:cNvPr>
          <p:cNvSpPr txBox="1">
            <a:spLocks/>
          </p:cNvSpPr>
          <p:nvPr/>
        </p:nvSpPr>
        <p:spPr>
          <a:xfrm>
            <a:off x="539552" y="1700808"/>
            <a:ext cx="7681192" cy="50405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/>
                <a:cs typeface="Arial"/>
              </a:rPr>
              <a:t>To optimise financial, social and environmental value subject to risk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DF7742B4-A753-4853-8C24-063906A62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2089594"/>
              </p:ext>
            </p:extLst>
          </p:nvPr>
        </p:nvGraphicFramePr>
        <p:xfrm>
          <a:off x="755576" y="1556792"/>
          <a:ext cx="7681192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214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versus long-term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26A7928B-F3E8-407E-B373-2241BE8A9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20104"/>
              </p:ext>
            </p:extLst>
          </p:nvPr>
        </p:nvGraphicFramePr>
        <p:xfrm>
          <a:off x="755576" y="1412776"/>
          <a:ext cx="7488831" cy="4392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6277">
                  <a:extLst>
                    <a:ext uri="{9D8B030D-6E8A-4147-A177-3AD203B41FA5}">
                      <a16:colId xmlns="" xmlns:mc="http://schemas.openxmlformats.org/markup-compatibility/2006" xmlns:a14="http://schemas.microsoft.com/office/drawing/2010/main" xmlns:a16="http://schemas.microsoft.com/office/drawing/2014/main" val="1200472856"/>
                    </a:ext>
                  </a:extLst>
                </a:gridCol>
                <a:gridCol w="2496277">
                  <a:extLst>
                    <a:ext uri="{9D8B030D-6E8A-4147-A177-3AD203B41FA5}">
                      <a16:colId xmlns="" xmlns:mc="http://schemas.openxmlformats.org/markup-compatibility/2006" xmlns:a14="http://schemas.microsoft.com/office/drawing/2010/main" xmlns:a16="http://schemas.microsoft.com/office/drawing/2014/main" val="3133804259"/>
                    </a:ext>
                  </a:extLst>
                </a:gridCol>
                <a:gridCol w="2496277">
                  <a:extLst>
                    <a:ext uri="{9D8B030D-6E8A-4147-A177-3AD203B41FA5}">
                      <a16:colId xmlns="" xmlns:mc="http://schemas.openxmlformats.org/markup-compatibility/2006" xmlns:a14="http://schemas.microsoft.com/office/drawing/2010/main" xmlns:a16="http://schemas.microsoft.com/office/drawing/2014/main" val="3037766602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Dimension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 investing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value creation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23864042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Typology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Finance 1.0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Finance 2.0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378655428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framework used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19455" algn="l"/>
                          <a:tab pos="902970" algn="ctr"/>
                        </a:tabLs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Efficient Markets Hypothesis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Adaptive Markets Hypothesis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3975261375"/>
                  </a:ext>
                </a:extLst>
              </a:tr>
              <a:tr h="86851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84200" algn="l"/>
                        </a:tabLs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of social (S) and environmental (E) dimension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Irrelevant or already priced in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Priced as market participants learn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196812489"/>
                  </a:ext>
                </a:extLst>
              </a:tr>
              <a:tr h="35561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84200" algn="l"/>
                        </a:tabLs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maximisation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nl-NL" sz="14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 F</a:t>
                      </a:r>
                      <a:endParaRPr lang="nl-NL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nl-NL" sz="14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IV = F + S + E</a:t>
                      </a:r>
                      <a:endParaRPr lang="nl-NL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1121761624"/>
                  </a:ext>
                </a:extLst>
              </a:tr>
              <a:tr h="58215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indicator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Earnings per Share (EPS)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Sophisticated DCF with scenarios for internalisation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3511577532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Investment chains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and complicated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and simple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440345302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Portfolios 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 diversified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concentrated 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131689799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Dialogues with corporates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Limited 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Deep 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3935368414"/>
                  </a:ext>
                </a:extLst>
              </a:tr>
              <a:tr h="36881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 horizon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months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or decade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mc="http://schemas.openxmlformats.org/markup-compatibility/2006" xmlns:a14="http://schemas.microsoft.com/office/drawing/2010/main" xmlns:a16="http://schemas.microsoft.com/office/drawing/2014/main" val="4064257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45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The current financial system fails to achieve societal goals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4CEC72B2-34D7-45A1-B503-29EE84BCB0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3057528"/>
              </p:ext>
            </p:extLst>
          </p:nvPr>
        </p:nvGraphicFramePr>
        <p:xfrm>
          <a:off x="683568" y="1124744"/>
          <a:ext cx="792088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435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Overreliance on market metrics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9BF72E75-B50B-4C70-9BB2-C503ECFEABB3}"/>
              </a:ext>
            </a:extLst>
          </p:cNvPr>
          <p:cNvSpPr txBox="1">
            <a:spLocks/>
          </p:cNvSpPr>
          <p:nvPr/>
        </p:nvSpPr>
        <p:spPr>
          <a:xfrm>
            <a:off x="324094" y="1150025"/>
            <a:ext cx="8352361" cy="9108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Current investment practices have no role for E and S: unrealistic in a full world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4BB1B6CF-A1D0-44E2-9B91-1DB708E01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611674"/>
              </p:ext>
            </p:extLst>
          </p:nvPr>
        </p:nvGraphicFramePr>
        <p:xfrm>
          <a:off x="1883921" y="1700808"/>
          <a:ext cx="69127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kstvak 7">
            <a:extLst>
              <a:ext uri="{FF2B5EF4-FFF2-40B4-BE49-F238E27FC236}">
                <a16:creationId xmlns="" xmlns:a16="http://schemas.microsoft.com/office/drawing/2014/main" id="{D3424522-783F-44F5-850E-C64A2CA78235}"/>
              </a:ext>
            </a:extLst>
          </p:cNvPr>
          <p:cNvSpPr txBox="1"/>
          <p:nvPr/>
        </p:nvSpPr>
        <p:spPr>
          <a:xfrm>
            <a:off x="107504" y="2773957"/>
            <a:ext cx="1907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Busted by behavioural &amp; sustainability 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anomalies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But still dominates communication &amp; thinking</a:t>
            </a:r>
          </a:p>
        </p:txBody>
      </p:sp>
    </p:spTree>
    <p:extLst>
      <p:ext uri="{BB962C8B-B14F-4D97-AF65-F5344CB8AC3E}">
        <p14:creationId xmlns:p14="http://schemas.microsoft.com/office/powerpoint/2010/main" val="292374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GB" b="1" dirty="0">
                <a:solidFill>
                  <a:srgbClr val="254061"/>
                </a:solidFill>
                <a:latin typeface="Arial"/>
                <a:cs typeface="Arial"/>
              </a:rPr>
              <a:t>Long &amp; complicated investment chains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509546E1-462B-4FB2-9A44-BBE17A824F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897665"/>
              </p:ext>
            </p:extLst>
          </p:nvPr>
        </p:nvGraphicFramePr>
        <p:xfrm>
          <a:off x="1259632" y="2276872"/>
          <a:ext cx="6336704" cy="192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Rechte verbindingslijn 8">
            <a:extLst>
              <a:ext uri="{FF2B5EF4-FFF2-40B4-BE49-F238E27FC236}">
                <a16:creationId xmlns="" xmlns:a16="http://schemas.microsoft.com/office/drawing/2014/main" id="{6A4AD376-E2F2-4131-82C9-A7C1859E664F}"/>
              </a:ext>
            </a:extLst>
          </p:cNvPr>
          <p:cNvCxnSpPr/>
          <p:nvPr/>
        </p:nvCxnSpPr>
        <p:spPr>
          <a:xfrm>
            <a:off x="2042795" y="8901608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3">
            <a:extLst>
              <a:ext uri="{FF2B5EF4-FFF2-40B4-BE49-F238E27FC236}">
                <a16:creationId xmlns="" xmlns:a16="http://schemas.microsoft.com/office/drawing/2014/main" id="{CEC3D7C9-C20D-4CD0-9862-8CDECF5DD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700808"/>
            <a:ext cx="54360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Figure 7.1: A stylised investment chain. It looks simple..</a:t>
            </a: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7C581B1-5A14-4B3D-A3BE-FDB3470EE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22429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46CD8AD-7A71-4693-9762-131AC5918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1924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3" name="Rechte verbindingslijn 4">
            <a:extLst>
              <a:ext uri="{FF2B5EF4-FFF2-40B4-BE49-F238E27FC236}">
                <a16:creationId xmlns="" xmlns:a16="http://schemas.microsoft.com/office/drawing/2014/main" id="{C1D3D12D-DF8B-48D2-9F72-6A6D2687C3E3}"/>
              </a:ext>
            </a:extLst>
          </p:cNvPr>
          <p:cNvSpPr txBox="1"/>
          <p:nvPr/>
        </p:nvSpPr>
        <p:spPr>
          <a:xfrm rot="17862234" flipH="1">
            <a:off x="4600059" y="3006305"/>
            <a:ext cx="34391" cy="98019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500" kern="1200" dirty="0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="" xmlns:a16="http://schemas.microsoft.com/office/drawing/2014/main" id="{D9E82FD2-87CD-4CBD-AE39-5EBA3B76AF81}"/>
              </a:ext>
            </a:extLst>
          </p:cNvPr>
          <p:cNvCxnSpPr>
            <a:cxnSpLocks/>
          </p:cNvCxnSpPr>
          <p:nvPr/>
        </p:nvCxnSpPr>
        <p:spPr>
          <a:xfrm>
            <a:off x="2483768" y="3501008"/>
            <a:ext cx="2088232" cy="0"/>
          </a:xfrm>
          <a:prstGeom prst="line">
            <a:avLst/>
          </a:prstGeom>
          <a:ln w="508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52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3193</TotalTime>
  <Words>1164</Words>
  <Application>Microsoft Macintosh PowerPoint</Application>
  <PresentationFormat>Diavoorstelling (4:3)</PresentationFormat>
  <Paragraphs>263</Paragraphs>
  <Slides>19</Slides>
  <Notes>18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Concourse</vt:lpstr>
      <vt:lpstr>PowerPoint-presentatie</vt:lpstr>
      <vt:lpstr>PowerPoint-presentatie</vt:lpstr>
      <vt:lpstr>PowerPoint-presentatie</vt:lpstr>
      <vt:lpstr>Why invest for long-term value? And how?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212</cp:revision>
  <cp:lastPrinted>2018-01-23T08:19:40Z</cp:lastPrinted>
  <dcterms:created xsi:type="dcterms:W3CDTF">2012-08-21T18:04:52Z</dcterms:created>
  <dcterms:modified xsi:type="dcterms:W3CDTF">2019-01-25T22:08:59Z</dcterms:modified>
</cp:coreProperties>
</file>