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8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24"/>
  </p:notesMasterIdLst>
  <p:handoutMasterIdLst>
    <p:handoutMasterId r:id="rId25"/>
  </p:handoutMasterIdLst>
  <p:sldIdLst>
    <p:sldId id="419" r:id="rId2"/>
    <p:sldId id="387" r:id="rId3"/>
    <p:sldId id="385" r:id="rId4"/>
    <p:sldId id="530" r:id="rId5"/>
    <p:sldId id="546" r:id="rId6"/>
    <p:sldId id="547" r:id="rId7"/>
    <p:sldId id="548" r:id="rId8"/>
    <p:sldId id="549" r:id="rId9"/>
    <p:sldId id="550" r:id="rId10"/>
    <p:sldId id="551" r:id="rId11"/>
    <p:sldId id="552" r:id="rId12"/>
    <p:sldId id="553" r:id="rId13"/>
    <p:sldId id="554" r:id="rId14"/>
    <p:sldId id="555" r:id="rId15"/>
    <p:sldId id="556" r:id="rId16"/>
    <p:sldId id="557" r:id="rId17"/>
    <p:sldId id="558" r:id="rId18"/>
    <p:sldId id="559" r:id="rId19"/>
    <p:sldId id="560" r:id="rId20"/>
    <p:sldId id="561" r:id="rId21"/>
    <p:sldId id="566" r:id="rId22"/>
    <p:sldId id="562" r:id="rId23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DEB"/>
    <a:srgbClr val="1F2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F0FB47-19D1-4BAD-85DA-93184ABFB3C5}" v="233" dt="2019-01-12T20:09:58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4620" autoAdjust="0"/>
  </p:normalViewPr>
  <p:slideViewPr>
    <p:cSldViewPr>
      <p:cViewPr>
        <p:scale>
          <a:sx n="99" d="100"/>
          <a:sy n="99" d="100"/>
        </p:scale>
        <p:origin x="-1400" y="-7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5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31" Type="http://schemas.microsoft.com/office/2016/11/relationships/changesInfo" Target="changesInfos/changesInfo1.xml"/><Relationship Id="rId32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em schramade" userId="8769ce5b2673993a" providerId="LiveId" clId="{2805C3A8-E825-444D-A100-CC99AEB11415}"/>
    <pc:docChg chg="undo redo custSel addSld delSld modSld sldOrd">
      <pc:chgData name="willem schramade" userId="8769ce5b2673993a" providerId="LiveId" clId="{2805C3A8-E825-444D-A100-CC99AEB11415}" dt="2019-01-10T22:27:11.596" v="7201" actId="207"/>
      <pc:docMkLst>
        <pc:docMk/>
      </pc:docMkLst>
      <pc:sldChg chg="modSp">
        <pc:chgData name="willem schramade" userId="8769ce5b2673993a" providerId="LiveId" clId="{2805C3A8-E825-444D-A100-CC99AEB11415}" dt="2019-01-05T10:16:44.002" v="1100" actId="1035"/>
        <pc:sldMkLst>
          <pc:docMk/>
          <pc:sldMk cId="460232232" sldId="385"/>
        </pc:sldMkLst>
        <pc:spChg chg="mod">
          <ac:chgData name="willem schramade" userId="8769ce5b2673993a" providerId="LiveId" clId="{2805C3A8-E825-444D-A100-CC99AEB11415}" dt="2019-01-05T10:14:38.601" v="1083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2805C3A8-E825-444D-A100-CC99AEB11415}" dt="2019-01-05T10:16:44.002" v="1100" actId="1035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2805C3A8-E825-444D-A100-CC99AEB11415}" dt="2019-01-05T10:14:10.195" v="1079" actId="113"/>
        <pc:sldMkLst>
          <pc:docMk/>
          <pc:sldMk cId="4086504624" sldId="387"/>
        </pc:sldMkLst>
        <pc:spChg chg="mod">
          <ac:chgData name="willem schramade" userId="8769ce5b2673993a" providerId="LiveId" clId="{2805C3A8-E825-444D-A100-CC99AEB11415}" dt="2019-01-05T10:14:10.195" v="1079" actId="113"/>
          <ac:spMkLst>
            <pc:docMk/>
            <pc:sldMk cId="4086504624" sldId="387"/>
            <ac:spMk id="7" creationId="{00000000-0000-0000-0000-000000000000}"/>
          </ac:spMkLst>
        </pc:spChg>
        <pc:spChg chg="mod">
          <ac:chgData name="willem schramade" userId="8769ce5b2673993a" providerId="LiveId" clId="{2805C3A8-E825-444D-A100-CC99AEB11415}" dt="2019-01-04T19:56:16.271" v="0" actId="113"/>
          <ac:spMkLst>
            <pc:docMk/>
            <pc:sldMk cId="4086504624" sldId="387"/>
            <ac:spMk id="8" creationId="{00000000-0000-0000-0000-000000000000}"/>
          </ac:spMkLst>
        </pc:spChg>
      </pc:sldChg>
      <pc:sldChg chg="modSp">
        <pc:chgData name="willem schramade" userId="8769ce5b2673993a" providerId="LiveId" clId="{2805C3A8-E825-444D-A100-CC99AEB11415}" dt="2019-01-05T10:14:28.660" v="1082" actId="20577"/>
        <pc:sldMkLst>
          <pc:docMk/>
          <pc:sldMk cId="904944855" sldId="419"/>
        </pc:sldMkLst>
        <pc:spChg chg="mod">
          <ac:chgData name="willem schramade" userId="8769ce5b2673993a" providerId="LiveId" clId="{2805C3A8-E825-444D-A100-CC99AEB11415}" dt="2019-01-05T10:14:28.660" v="1082" actId="20577"/>
          <ac:spMkLst>
            <pc:docMk/>
            <pc:sldMk cId="904944855" sldId="419"/>
            <ac:spMk id="7" creationId="{00000000-0000-0000-0000-000000000000}"/>
          </ac:spMkLst>
        </pc:spChg>
      </pc:sldChg>
      <pc:sldChg chg="addSp modSp add">
        <pc:chgData name="willem schramade" userId="8769ce5b2673993a" providerId="LiveId" clId="{2805C3A8-E825-444D-A100-CC99AEB11415}" dt="2019-01-10T22:27:11.596" v="7201" actId="207"/>
        <pc:sldMkLst>
          <pc:docMk/>
          <pc:sldMk cId="4002077185" sldId="509"/>
        </pc:sldMkLst>
        <pc:spChg chg="add mod">
          <ac:chgData name="willem schramade" userId="8769ce5b2673993a" providerId="LiveId" clId="{2805C3A8-E825-444D-A100-CC99AEB11415}" dt="2019-01-10T22:27:11.596" v="7201" actId="207"/>
          <ac:spMkLst>
            <pc:docMk/>
            <pc:sldMk cId="4002077185" sldId="509"/>
            <ac:spMk id="5" creationId="{8FF37B99-829D-46E0-8AC2-6D224A4E2282}"/>
          </ac:spMkLst>
        </pc:spChg>
        <pc:spChg chg="mod">
          <ac:chgData name="willem schramade" userId="8769ce5b2673993a" providerId="LiveId" clId="{2805C3A8-E825-444D-A100-CC99AEB11415}" dt="2019-01-05T15:41:15.286" v="4757" actId="20577"/>
          <ac:spMkLst>
            <pc:docMk/>
            <pc:sldMk cId="4002077185" sldId="509"/>
            <ac:spMk id="7" creationId="{00000000-0000-0000-0000-000000000000}"/>
          </ac:spMkLst>
        </pc:spChg>
      </pc:sldChg>
      <pc:sldChg chg="addSp modSp add">
        <pc:chgData name="willem schramade" userId="8769ce5b2673993a" providerId="LiveId" clId="{2805C3A8-E825-444D-A100-CC99AEB11415}" dt="2019-01-05T14:02:45.327" v="1289" actId="790"/>
        <pc:sldMkLst>
          <pc:docMk/>
          <pc:sldMk cId="3552143983" sldId="530"/>
        </pc:sldMkLst>
        <pc:spChg chg="mod">
          <ac:chgData name="willem schramade" userId="8769ce5b2673993a" providerId="LiveId" clId="{2805C3A8-E825-444D-A100-CC99AEB11415}" dt="2019-01-05T14:02:45.327" v="1289" actId="790"/>
          <ac:spMkLst>
            <pc:docMk/>
            <pc:sldMk cId="3552143983" sldId="530"/>
            <ac:spMk id="6" creationId="{9BF72E75-B50B-4C70-9BB2-C503ECFEABB3}"/>
          </ac:spMkLst>
        </pc:spChg>
        <pc:spChg chg="mod">
          <ac:chgData name="willem schramade" userId="8769ce5b2673993a" providerId="LiveId" clId="{2805C3A8-E825-444D-A100-CC99AEB11415}" dt="2019-01-05T10:20:19.774" v="1155" actId="20577"/>
          <ac:spMkLst>
            <pc:docMk/>
            <pc:sldMk cId="3552143983" sldId="530"/>
            <ac:spMk id="7" creationId="{00000000-0000-0000-0000-000000000000}"/>
          </ac:spMkLst>
        </pc:spChg>
        <pc:graphicFrameChg chg="add mod">
          <ac:chgData name="willem schramade" userId="8769ce5b2673993a" providerId="LiveId" clId="{2805C3A8-E825-444D-A100-CC99AEB11415}" dt="2019-01-05T10:45:56.670" v="1240" actId="14100"/>
          <ac:graphicFrameMkLst>
            <pc:docMk/>
            <pc:sldMk cId="3552143983" sldId="530"/>
            <ac:graphicFrameMk id="3" creationId="{DF7742B4-A753-4853-8C24-063906A628EF}"/>
          </ac:graphicFrameMkLst>
        </pc:graphicFrameChg>
      </pc:sldChg>
      <pc:sldChg chg="addSp delSp modSp add">
        <pc:chgData name="willem schramade" userId="8769ce5b2673993a" providerId="LiveId" clId="{2805C3A8-E825-444D-A100-CC99AEB11415}" dt="2019-01-10T22:17:20.276" v="7034" actId="1035"/>
        <pc:sldMkLst>
          <pc:docMk/>
          <pc:sldMk cId="2560729633" sldId="542"/>
        </pc:sldMkLst>
        <pc:spChg chg="add del mod">
          <ac:chgData name="willem schramade" userId="8769ce5b2673993a" providerId="LiveId" clId="{2805C3A8-E825-444D-A100-CC99AEB11415}" dt="2019-01-10T22:17:16.236" v="7031" actId="478"/>
          <ac:spMkLst>
            <pc:docMk/>
            <pc:sldMk cId="2560729633" sldId="542"/>
            <ac:spMk id="3" creationId="{E4F03DE6-1551-495A-A1AF-51BC13C3EF90}"/>
          </ac:spMkLst>
        </pc:spChg>
        <pc:spChg chg="add del mod">
          <ac:chgData name="willem schramade" userId="8769ce5b2673993a" providerId="LiveId" clId="{2805C3A8-E825-444D-A100-CC99AEB11415}" dt="2019-01-10T20:52:16.118" v="6553" actId="478"/>
          <ac:spMkLst>
            <pc:docMk/>
            <pc:sldMk cId="2560729633" sldId="542"/>
            <ac:spMk id="4" creationId="{8806AA78-C7A9-47F5-A03C-C2FDDC6FC7F7}"/>
          </ac:spMkLst>
        </pc:spChg>
        <pc:spChg chg="del mod">
          <ac:chgData name="willem schramade" userId="8769ce5b2673993a" providerId="LiveId" clId="{2805C3A8-E825-444D-A100-CC99AEB11415}" dt="2019-01-10T20:52:02.562" v="6550" actId="478"/>
          <ac:spMkLst>
            <pc:docMk/>
            <pc:sldMk cId="2560729633" sldId="542"/>
            <ac:spMk id="5" creationId="{53C17774-365A-4FA7-9CE9-977B0A88D7CD}"/>
          </ac:spMkLst>
        </pc:spChg>
        <pc:spChg chg="add del mod">
          <ac:chgData name="willem schramade" userId="8769ce5b2673993a" providerId="LiveId" clId="{2805C3A8-E825-444D-A100-CC99AEB11415}" dt="2019-01-10T20:51:02.397" v="6540" actId="478"/>
          <ac:spMkLst>
            <pc:docMk/>
            <pc:sldMk cId="2560729633" sldId="542"/>
            <ac:spMk id="6" creationId="{7D9A06BC-5695-4914-809B-ED86F87BCE64}"/>
          </ac:spMkLst>
        </pc:spChg>
        <pc:spChg chg="mod">
          <ac:chgData name="willem schramade" userId="8769ce5b2673993a" providerId="LiveId" clId="{2805C3A8-E825-444D-A100-CC99AEB11415}" dt="2019-01-05T15:32:43.271" v="4451" actId="20577"/>
          <ac:spMkLst>
            <pc:docMk/>
            <pc:sldMk cId="2560729633" sldId="542"/>
            <ac:spMk id="7" creationId="{00000000-0000-0000-0000-000000000000}"/>
          </ac:spMkLst>
        </pc:spChg>
        <pc:spChg chg="add del mod">
          <ac:chgData name="willem schramade" userId="8769ce5b2673993a" providerId="LiveId" clId="{2805C3A8-E825-444D-A100-CC99AEB11415}" dt="2019-01-10T20:52:40.444" v="6561" actId="478"/>
          <ac:spMkLst>
            <pc:docMk/>
            <pc:sldMk cId="2560729633" sldId="542"/>
            <ac:spMk id="12" creationId="{4128194F-331C-42EE-8E5B-D5830883FAAD}"/>
          </ac:spMkLst>
        </pc:spChg>
        <pc:spChg chg="add mod">
          <ac:chgData name="willem schramade" userId="8769ce5b2673993a" providerId="LiveId" clId="{2805C3A8-E825-444D-A100-CC99AEB11415}" dt="2019-01-10T22:17:20.276" v="7034" actId="1035"/>
          <ac:spMkLst>
            <pc:docMk/>
            <pc:sldMk cId="2560729633" sldId="542"/>
            <ac:spMk id="13" creationId="{76C0386C-814E-4ED8-9113-A90E5E3A207A}"/>
          </ac:spMkLst>
        </pc:spChg>
        <pc:spChg chg="add mod">
          <ac:chgData name="willem schramade" userId="8769ce5b2673993a" providerId="LiveId" clId="{2805C3A8-E825-444D-A100-CC99AEB11415}" dt="2019-01-10T22:17:20.276" v="7034" actId="1035"/>
          <ac:spMkLst>
            <pc:docMk/>
            <pc:sldMk cId="2560729633" sldId="542"/>
            <ac:spMk id="15" creationId="{96DC9C67-B71B-4A24-A432-DFEF0245DFA6}"/>
          </ac:spMkLst>
        </pc:spChg>
        <pc:spChg chg="add mod">
          <ac:chgData name="willem schramade" userId="8769ce5b2673993a" providerId="LiveId" clId="{2805C3A8-E825-444D-A100-CC99AEB11415}" dt="2019-01-10T22:17:20.276" v="7034" actId="1035"/>
          <ac:spMkLst>
            <pc:docMk/>
            <pc:sldMk cId="2560729633" sldId="542"/>
            <ac:spMk id="16" creationId="{F8214B19-0CA2-48A3-8212-0B9F43795AC3}"/>
          </ac:spMkLst>
        </pc:spChg>
        <pc:cxnChg chg="add del mod">
          <ac:chgData name="willem schramade" userId="8769ce5b2673993a" providerId="LiveId" clId="{2805C3A8-E825-444D-A100-CC99AEB11415}" dt="2019-01-10T20:52:05.559" v="6551" actId="478"/>
          <ac:cxnSpMkLst>
            <pc:docMk/>
            <pc:sldMk cId="2560729633" sldId="542"/>
            <ac:cxnSpMk id="9" creationId="{76FF0A7D-FDC1-4E90-A840-7C9BDE630F02}"/>
          </ac:cxnSpMkLst>
        </pc:cxnChg>
      </pc:sldChg>
      <pc:sldChg chg="addSp delSp modSp add">
        <pc:chgData name="willem schramade" userId="8769ce5b2673993a" providerId="LiveId" clId="{2805C3A8-E825-444D-A100-CC99AEB11415}" dt="2019-01-05T15:40:32.281" v="4749" actId="113"/>
        <pc:sldMkLst>
          <pc:docMk/>
          <pc:sldMk cId="3857016026" sldId="543"/>
        </pc:sldMkLst>
        <pc:spChg chg="del">
          <ac:chgData name="willem schramade" userId="8769ce5b2673993a" providerId="LiveId" clId="{2805C3A8-E825-444D-A100-CC99AEB11415}" dt="2019-01-05T15:38:27.484" v="4713" actId="478"/>
          <ac:spMkLst>
            <pc:docMk/>
            <pc:sldMk cId="3857016026" sldId="543"/>
            <ac:spMk id="5" creationId="{53C17774-365A-4FA7-9CE9-977B0A88D7CD}"/>
          </ac:spMkLst>
        </pc:spChg>
        <pc:spChg chg="mod">
          <ac:chgData name="willem schramade" userId="8769ce5b2673993a" providerId="LiveId" clId="{2805C3A8-E825-444D-A100-CC99AEB11415}" dt="2019-01-05T15:33:31.200" v="4454" actId="20577"/>
          <ac:spMkLst>
            <pc:docMk/>
            <pc:sldMk cId="3857016026" sldId="543"/>
            <ac:spMk id="7" creationId="{00000000-0000-0000-0000-000000000000}"/>
          </ac:spMkLst>
        </pc:spChg>
        <pc:graphicFrameChg chg="add mod">
          <ac:chgData name="willem schramade" userId="8769ce5b2673993a" providerId="LiveId" clId="{2805C3A8-E825-444D-A100-CC99AEB11415}" dt="2019-01-05T15:40:32.281" v="4749" actId="113"/>
          <ac:graphicFrameMkLst>
            <pc:docMk/>
            <pc:sldMk cId="3857016026" sldId="543"/>
            <ac:graphicFrameMk id="3" creationId="{67AA7803-B04C-4F45-B5FD-13978F97399B}"/>
          </ac:graphicFrameMkLst>
        </pc:graphicFrameChg>
      </pc:sldChg>
      <pc:sldChg chg="addSp delSp modSp add">
        <pc:chgData name="willem schramade" userId="8769ce5b2673993a" providerId="LiveId" clId="{2805C3A8-E825-444D-A100-CC99AEB11415}" dt="2019-01-10T22:23:48.261" v="7036" actId="478"/>
        <pc:sldMkLst>
          <pc:docMk/>
          <pc:sldMk cId="755648856" sldId="545"/>
        </pc:sldMkLst>
        <pc:spChg chg="add del mod">
          <ac:chgData name="willem schramade" userId="8769ce5b2673993a" providerId="LiveId" clId="{2805C3A8-E825-444D-A100-CC99AEB11415}" dt="2019-01-10T22:23:48.261" v="7036" actId="478"/>
          <ac:spMkLst>
            <pc:docMk/>
            <pc:sldMk cId="755648856" sldId="545"/>
            <ac:spMk id="3" creationId="{1D720227-3AAB-4A0C-A444-18C822ABC8DD}"/>
          </ac:spMkLst>
        </pc:spChg>
        <pc:spChg chg="del">
          <ac:chgData name="willem schramade" userId="8769ce5b2673993a" providerId="LiveId" clId="{2805C3A8-E825-444D-A100-CC99AEB11415}" dt="2019-01-05T16:02:58.703" v="5200" actId="478"/>
          <ac:spMkLst>
            <pc:docMk/>
            <pc:sldMk cId="755648856" sldId="545"/>
            <ac:spMk id="5" creationId="{53C17774-365A-4FA7-9CE9-977B0A88D7CD}"/>
          </ac:spMkLst>
        </pc:spChg>
        <pc:graphicFrameChg chg="add mod">
          <ac:chgData name="willem schramade" userId="8769ce5b2673993a" providerId="LiveId" clId="{2805C3A8-E825-444D-A100-CC99AEB11415}" dt="2019-01-05T16:04:20.769" v="5211" actId="255"/>
          <ac:graphicFrameMkLst>
            <pc:docMk/>
            <pc:sldMk cId="755648856" sldId="545"/>
            <ac:graphicFrameMk id="6" creationId="{D25D9D03-AD11-428B-A336-D5B2C461025A}"/>
          </ac:graphicFrameMkLst>
        </pc:graphicFrameChg>
      </pc:sldChg>
    </pc:docChg>
  </pc:docChgLst>
  <pc:docChgLst>
    <pc:chgData name="willem schramade" userId="8769ce5b2673993a" providerId="LiveId" clId="{ACF0FB47-19D1-4BAD-85DA-93184ABFB3C5}"/>
    <pc:docChg chg="undo custSel addSld delSld modSld">
      <pc:chgData name="willem schramade" userId="8769ce5b2673993a" providerId="LiveId" clId="{ACF0FB47-19D1-4BAD-85DA-93184ABFB3C5}" dt="2019-01-12T20:09:58.423" v="891" actId="255"/>
      <pc:docMkLst>
        <pc:docMk/>
      </pc:docMkLst>
      <pc:sldChg chg="modSp">
        <pc:chgData name="willem schramade" userId="8769ce5b2673993a" providerId="LiveId" clId="{ACF0FB47-19D1-4BAD-85DA-93184ABFB3C5}" dt="2019-01-12T19:08:18.549" v="176" actId="27636"/>
        <pc:sldMkLst>
          <pc:docMk/>
          <pc:sldMk cId="460232232" sldId="385"/>
        </pc:sldMkLst>
        <pc:spChg chg="mod">
          <ac:chgData name="willem schramade" userId="8769ce5b2673993a" providerId="LiveId" clId="{ACF0FB47-19D1-4BAD-85DA-93184ABFB3C5}" dt="2019-01-12T19:05:36.849" v="14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ACF0FB47-19D1-4BAD-85DA-93184ABFB3C5}" dt="2019-01-12T19:08:18.549" v="176" actId="27636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ACF0FB47-19D1-4BAD-85DA-93184ABFB3C5}" dt="2019-01-12T19:05:31.245" v="13" actId="113"/>
        <pc:sldMkLst>
          <pc:docMk/>
          <pc:sldMk cId="4086504624" sldId="387"/>
        </pc:sldMkLst>
        <pc:spChg chg="mod">
          <ac:chgData name="willem schramade" userId="8769ce5b2673993a" providerId="LiveId" clId="{ACF0FB47-19D1-4BAD-85DA-93184ABFB3C5}" dt="2019-01-12T19:05:31.245" v="13" actId="113"/>
          <ac:spMkLst>
            <pc:docMk/>
            <pc:sldMk cId="4086504624" sldId="387"/>
            <ac:spMk id="7" creationId="{00000000-0000-0000-0000-000000000000}"/>
          </ac:spMkLst>
        </pc:spChg>
      </pc:sldChg>
      <pc:sldChg chg="addSp delSp modSp">
        <pc:chgData name="willem schramade" userId="8769ce5b2673993a" providerId="LiveId" clId="{ACF0FB47-19D1-4BAD-85DA-93184ABFB3C5}" dt="2019-01-12T19:05:21.428" v="11" actId="20577"/>
        <pc:sldMkLst>
          <pc:docMk/>
          <pc:sldMk cId="904944855" sldId="419"/>
        </pc:sldMkLst>
        <pc:spChg chg="add del">
          <ac:chgData name="willem schramade" userId="8769ce5b2673993a" providerId="LiveId" clId="{ACF0FB47-19D1-4BAD-85DA-93184ABFB3C5}" dt="2019-01-12T19:05:11.050" v="6"/>
          <ac:spMkLst>
            <pc:docMk/>
            <pc:sldMk cId="904944855" sldId="419"/>
            <ac:spMk id="3" creationId="{195A3F4E-96BB-4544-9DC2-6F87D1F7E2AA}"/>
          </ac:spMkLst>
        </pc:spChg>
        <pc:spChg chg="mod">
          <ac:chgData name="willem schramade" userId="8769ce5b2673993a" providerId="LiveId" clId="{ACF0FB47-19D1-4BAD-85DA-93184ABFB3C5}" dt="2019-01-12T19:05:21.428" v="11" actId="20577"/>
          <ac:spMkLst>
            <pc:docMk/>
            <pc:sldMk cId="904944855" sldId="419"/>
            <ac:spMk id="7" creationId="{00000000-0000-0000-0000-000000000000}"/>
          </ac:spMkLst>
        </pc:spChg>
      </pc:sldChg>
      <pc:sldChg chg="del">
        <pc:chgData name="willem schramade" userId="8769ce5b2673993a" providerId="LiveId" clId="{ACF0FB47-19D1-4BAD-85DA-93184ABFB3C5}" dt="2019-01-12T19:08:27.015" v="177" actId="2696"/>
        <pc:sldMkLst>
          <pc:docMk/>
          <pc:sldMk cId="1962530794" sldId="486"/>
        </pc:sldMkLst>
      </pc:sldChg>
      <pc:sldChg chg="del">
        <pc:chgData name="willem schramade" userId="8769ce5b2673993a" providerId="LiveId" clId="{ACF0FB47-19D1-4BAD-85DA-93184ABFB3C5}" dt="2019-01-12T20:06:59.883" v="761" actId="2696"/>
        <pc:sldMkLst>
          <pc:docMk/>
          <pc:sldMk cId="4002077185" sldId="509"/>
        </pc:sldMkLst>
      </pc:sldChg>
      <pc:sldChg chg="del">
        <pc:chgData name="willem schramade" userId="8769ce5b2673993a" providerId="LiveId" clId="{ACF0FB47-19D1-4BAD-85DA-93184ABFB3C5}" dt="2019-01-12T19:50:42.999" v="372" actId="2696"/>
        <pc:sldMkLst>
          <pc:docMk/>
          <pc:sldMk cId="3075770110" sldId="525"/>
        </pc:sldMkLst>
      </pc:sldChg>
      <pc:sldChg chg="addSp delSp modSp">
        <pc:chgData name="willem schramade" userId="8769ce5b2673993a" providerId="LiveId" clId="{ACF0FB47-19D1-4BAD-85DA-93184ABFB3C5}" dt="2019-01-12T19:09:43.405" v="200"/>
        <pc:sldMkLst>
          <pc:docMk/>
          <pc:sldMk cId="3552143983" sldId="530"/>
        </pc:sldMkLst>
        <pc:spChg chg="mod">
          <ac:chgData name="willem schramade" userId="8769ce5b2673993a" providerId="LiveId" clId="{ACF0FB47-19D1-4BAD-85DA-93184ABFB3C5}" dt="2019-01-12T19:09:33.734" v="199"/>
          <ac:spMkLst>
            <pc:docMk/>
            <pc:sldMk cId="3552143983" sldId="530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09:43.405" v="200"/>
          <ac:spMkLst>
            <pc:docMk/>
            <pc:sldMk cId="3552143983" sldId="530"/>
            <ac:spMk id="7" creationId="{00000000-0000-0000-0000-000000000000}"/>
          </ac:spMkLst>
        </pc:spChg>
        <pc:graphicFrameChg chg="del">
          <ac:chgData name="willem schramade" userId="8769ce5b2673993a" providerId="LiveId" clId="{ACF0FB47-19D1-4BAD-85DA-93184ABFB3C5}" dt="2019-01-12T19:08:35.324" v="178" actId="478"/>
          <ac:graphicFrameMkLst>
            <pc:docMk/>
            <pc:sldMk cId="3552143983" sldId="530"/>
            <ac:graphicFrameMk id="3" creationId="{DF7742B4-A753-4853-8C24-063906A628EF}"/>
          </ac:graphicFrameMkLst>
        </pc:graphicFrameChg>
        <pc:graphicFrameChg chg="add mod">
          <ac:chgData name="willem schramade" userId="8769ce5b2673993a" providerId="LiveId" clId="{ACF0FB47-19D1-4BAD-85DA-93184ABFB3C5}" dt="2019-01-12T19:09:21.945" v="198" actId="12100"/>
          <ac:graphicFrameMkLst>
            <pc:docMk/>
            <pc:sldMk cId="3552143983" sldId="530"/>
            <ac:graphicFrameMk id="8" creationId="{410ED621-FEF0-4DE9-A150-4C29921E6B10}"/>
          </ac:graphicFrameMkLst>
        </pc:graphicFrameChg>
      </pc:sldChg>
      <pc:sldChg chg="del">
        <pc:chgData name="willem schramade" userId="8769ce5b2673993a" providerId="LiveId" clId="{ACF0FB47-19D1-4BAD-85DA-93184ABFB3C5}" dt="2019-01-12T19:50:42.717" v="366" actId="2696"/>
        <pc:sldMkLst>
          <pc:docMk/>
          <pc:sldMk cId="864353881" sldId="531"/>
        </pc:sldMkLst>
      </pc:sldChg>
      <pc:sldChg chg="del">
        <pc:chgData name="willem schramade" userId="8769ce5b2673993a" providerId="LiveId" clId="{ACF0FB47-19D1-4BAD-85DA-93184ABFB3C5}" dt="2019-01-12T19:50:42.689" v="365" actId="2696"/>
        <pc:sldMkLst>
          <pc:docMk/>
          <pc:sldMk cId="4021450916" sldId="532"/>
        </pc:sldMkLst>
      </pc:sldChg>
      <pc:sldChg chg="del">
        <pc:chgData name="willem schramade" userId="8769ce5b2673993a" providerId="LiveId" clId="{ACF0FB47-19D1-4BAD-85DA-93184ABFB3C5}" dt="2019-01-12T19:50:42.781" v="367" actId="2696"/>
        <pc:sldMkLst>
          <pc:docMk/>
          <pc:sldMk cId="2923742372" sldId="533"/>
        </pc:sldMkLst>
      </pc:sldChg>
      <pc:sldChg chg="del">
        <pc:chgData name="willem schramade" userId="8769ce5b2673993a" providerId="LiveId" clId="{ACF0FB47-19D1-4BAD-85DA-93184ABFB3C5}" dt="2019-01-12T19:50:42.904" v="370" actId="2696"/>
        <pc:sldMkLst>
          <pc:docMk/>
          <pc:sldMk cId="396831938" sldId="535"/>
        </pc:sldMkLst>
      </pc:sldChg>
      <pc:sldChg chg="del">
        <pc:chgData name="willem schramade" userId="8769ce5b2673993a" providerId="LiveId" clId="{ACF0FB47-19D1-4BAD-85DA-93184ABFB3C5}" dt="2019-01-12T19:50:42.832" v="368" actId="2696"/>
        <pc:sldMkLst>
          <pc:docMk/>
          <pc:sldMk cId="2813752142" sldId="537"/>
        </pc:sldMkLst>
      </pc:sldChg>
      <pc:sldChg chg="del">
        <pc:chgData name="willem schramade" userId="8769ce5b2673993a" providerId="LiveId" clId="{ACF0FB47-19D1-4BAD-85DA-93184ABFB3C5}" dt="2019-01-12T19:50:42.885" v="369" actId="2696"/>
        <pc:sldMkLst>
          <pc:docMk/>
          <pc:sldMk cId="1463167544" sldId="538"/>
        </pc:sldMkLst>
      </pc:sldChg>
      <pc:sldChg chg="del">
        <pc:chgData name="willem schramade" userId="8769ce5b2673993a" providerId="LiveId" clId="{ACF0FB47-19D1-4BAD-85DA-93184ABFB3C5}" dt="2019-01-12T19:50:42.959" v="371" actId="2696"/>
        <pc:sldMkLst>
          <pc:docMk/>
          <pc:sldMk cId="102445636" sldId="539"/>
        </pc:sldMkLst>
      </pc:sldChg>
      <pc:sldChg chg="del">
        <pc:chgData name="willem schramade" userId="8769ce5b2673993a" providerId="LiveId" clId="{ACF0FB47-19D1-4BAD-85DA-93184ABFB3C5}" dt="2019-01-12T19:50:43.014" v="373" actId="2696"/>
        <pc:sldMkLst>
          <pc:docMk/>
          <pc:sldMk cId="29256154" sldId="540"/>
        </pc:sldMkLst>
      </pc:sldChg>
      <pc:sldChg chg="del">
        <pc:chgData name="willem schramade" userId="8769ce5b2673993a" providerId="LiveId" clId="{ACF0FB47-19D1-4BAD-85DA-93184ABFB3C5}" dt="2019-01-12T19:50:43.032" v="374" actId="2696"/>
        <pc:sldMkLst>
          <pc:docMk/>
          <pc:sldMk cId="2025450312" sldId="541"/>
        </pc:sldMkLst>
      </pc:sldChg>
      <pc:sldChg chg="del">
        <pc:chgData name="willem schramade" userId="8769ce5b2673993a" providerId="LiveId" clId="{ACF0FB47-19D1-4BAD-85DA-93184ABFB3C5}" dt="2019-01-12T20:06:59.779" v="758" actId="2696"/>
        <pc:sldMkLst>
          <pc:docMk/>
          <pc:sldMk cId="2560729633" sldId="542"/>
        </pc:sldMkLst>
      </pc:sldChg>
      <pc:sldChg chg="del">
        <pc:chgData name="willem schramade" userId="8769ce5b2673993a" providerId="LiveId" clId="{ACF0FB47-19D1-4BAD-85DA-93184ABFB3C5}" dt="2019-01-12T20:06:59.824" v="759" actId="2696"/>
        <pc:sldMkLst>
          <pc:docMk/>
          <pc:sldMk cId="3857016026" sldId="543"/>
        </pc:sldMkLst>
      </pc:sldChg>
      <pc:sldChg chg="del">
        <pc:chgData name="willem schramade" userId="8769ce5b2673993a" providerId="LiveId" clId="{ACF0FB47-19D1-4BAD-85DA-93184ABFB3C5}" dt="2019-01-12T20:06:59.866" v="760" actId="2696"/>
        <pc:sldMkLst>
          <pc:docMk/>
          <pc:sldMk cId="755648856" sldId="545"/>
        </pc:sldMkLst>
      </pc:sldChg>
      <pc:sldChg chg="addSp delSp modSp add">
        <pc:chgData name="willem schramade" userId="8769ce5b2673993a" providerId="LiveId" clId="{ACF0FB47-19D1-4BAD-85DA-93184ABFB3C5}" dt="2019-01-12T19:11:27.899" v="250" actId="1037"/>
        <pc:sldMkLst>
          <pc:docMk/>
          <pc:sldMk cId="3438303888" sldId="546"/>
        </pc:sldMkLst>
        <pc:spChg chg="del">
          <ac:chgData name="willem schramade" userId="8769ce5b2673993a" providerId="LiveId" clId="{ACF0FB47-19D1-4BAD-85DA-93184ABFB3C5}" dt="2019-01-12T19:10:25.805" v="203" actId="478"/>
          <ac:spMkLst>
            <pc:docMk/>
            <pc:sldMk cId="3438303888" sldId="546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10:14.437" v="202" actId="20577"/>
          <ac:spMkLst>
            <pc:docMk/>
            <pc:sldMk cId="3438303888" sldId="546"/>
            <ac:spMk id="7" creationId="{00000000-0000-0000-0000-000000000000}"/>
          </ac:spMkLst>
        </pc:spChg>
        <pc:spChg chg="add mod">
          <ac:chgData name="willem schramade" userId="8769ce5b2673993a" providerId="LiveId" clId="{ACF0FB47-19D1-4BAD-85DA-93184ABFB3C5}" dt="2019-01-12T19:11:11.883" v="237" actId="1076"/>
          <ac:spMkLst>
            <pc:docMk/>
            <pc:sldMk cId="3438303888" sldId="546"/>
            <ac:spMk id="9" creationId="{FA9B647F-28CD-4B98-B176-40CED5AD253E}"/>
          </ac:spMkLst>
        </pc:spChg>
        <pc:spChg chg="add mod">
          <ac:chgData name="willem schramade" userId="8769ce5b2673993a" providerId="LiveId" clId="{ACF0FB47-19D1-4BAD-85DA-93184ABFB3C5}" dt="2019-01-12T19:11:27.899" v="250" actId="1037"/>
          <ac:spMkLst>
            <pc:docMk/>
            <pc:sldMk cId="3438303888" sldId="546"/>
            <ac:spMk id="10" creationId="{BE14E5BD-705E-4F01-B58B-073ADA333876}"/>
          </ac:spMkLst>
        </pc:spChg>
        <pc:graphicFrameChg chg="add mod">
          <ac:chgData name="willem schramade" userId="8769ce5b2673993a" providerId="LiveId" clId="{ACF0FB47-19D1-4BAD-85DA-93184ABFB3C5}" dt="2019-01-12T19:10:49.317" v="208" actId="255"/>
          <ac:graphicFrameMkLst>
            <pc:docMk/>
            <pc:sldMk cId="3438303888" sldId="546"/>
            <ac:graphicFrameMk id="8" creationId="{25CC3203-4DED-4882-9B4B-E1FD7DD476FA}"/>
          </ac:graphicFrameMkLst>
        </pc:graphicFrameChg>
      </pc:sldChg>
      <pc:sldChg chg="addSp delSp modSp add">
        <pc:chgData name="willem schramade" userId="8769ce5b2673993a" providerId="LiveId" clId="{ACF0FB47-19D1-4BAD-85DA-93184ABFB3C5}" dt="2019-01-12T19:12:33.778" v="259"/>
        <pc:sldMkLst>
          <pc:docMk/>
          <pc:sldMk cId="3762210070" sldId="547"/>
        </pc:sldMkLst>
        <pc:spChg chg="del">
          <ac:chgData name="willem schramade" userId="8769ce5b2673993a" providerId="LiveId" clId="{ACF0FB47-19D1-4BAD-85DA-93184ABFB3C5}" dt="2019-01-12T19:12:33.033" v="258" actId="478"/>
          <ac:spMkLst>
            <pc:docMk/>
            <pc:sldMk cId="3762210070" sldId="547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12:16.538" v="256" actId="20577"/>
          <ac:spMkLst>
            <pc:docMk/>
            <pc:sldMk cId="3762210070" sldId="547"/>
            <ac:spMk id="7" creationId="{00000000-0000-0000-0000-000000000000}"/>
          </ac:spMkLst>
        </pc:spChg>
        <pc:picChg chg="add">
          <ac:chgData name="willem schramade" userId="8769ce5b2673993a" providerId="LiveId" clId="{ACF0FB47-19D1-4BAD-85DA-93184ABFB3C5}" dt="2019-01-12T19:12:33.778" v="259"/>
          <ac:picMkLst>
            <pc:docMk/>
            <pc:sldMk cId="3762210070" sldId="547"/>
            <ac:picMk id="8" creationId="{8AC48DB7-7A9D-443C-87D5-E3D7FC954F56}"/>
          </ac:picMkLst>
        </pc:picChg>
      </pc:sldChg>
      <pc:sldChg chg="addSp delSp modSp add">
        <pc:chgData name="willem schramade" userId="8769ce5b2673993a" providerId="LiveId" clId="{ACF0FB47-19D1-4BAD-85DA-93184ABFB3C5}" dt="2019-01-12T19:12:53.246" v="261"/>
        <pc:sldMkLst>
          <pc:docMk/>
          <pc:sldMk cId="3597668948" sldId="548"/>
        </pc:sldMkLst>
        <pc:spChg chg="del">
          <ac:chgData name="willem schramade" userId="8769ce5b2673993a" providerId="LiveId" clId="{ACF0FB47-19D1-4BAD-85DA-93184ABFB3C5}" dt="2019-01-12T19:12:52.580" v="260" actId="478"/>
          <ac:spMkLst>
            <pc:docMk/>
            <pc:sldMk cId="3597668948" sldId="548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12:24.364" v="257"/>
          <ac:spMkLst>
            <pc:docMk/>
            <pc:sldMk cId="3597668948" sldId="548"/>
            <ac:spMk id="7" creationId="{00000000-0000-0000-0000-000000000000}"/>
          </ac:spMkLst>
        </pc:spChg>
        <pc:spChg chg="add">
          <ac:chgData name="willem schramade" userId="8769ce5b2673993a" providerId="LiveId" clId="{ACF0FB47-19D1-4BAD-85DA-93184ABFB3C5}" dt="2019-01-12T19:12:53.246" v="261"/>
          <ac:spMkLst>
            <pc:docMk/>
            <pc:sldMk cId="3597668948" sldId="548"/>
            <ac:spMk id="9" creationId="{FE1E3459-744D-4801-8B91-E581E2C3DB8E}"/>
          </ac:spMkLst>
        </pc:spChg>
        <pc:picChg chg="add">
          <ac:chgData name="willem schramade" userId="8769ce5b2673993a" providerId="LiveId" clId="{ACF0FB47-19D1-4BAD-85DA-93184ABFB3C5}" dt="2019-01-12T19:12:53.246" v="261"/>
          <ac:picMkLst>
            <pc:docMk/>
            <pc:sldMk cId="3597668948" sldId="548"/>
            <ac:picMk id="8" creationId="{3ACAA459-2A1A-4CD7-A5B4-B2AC7437DC3D}"/>
          </ac:picMkLst>
        </pc:picChg>
        <pc:cxnChg chg="add">
          <ac:chgData name="willem schramade" userId="8769ce5b2673993a" providerId="LiveId" clId="{ACF0FB47-19D1-4BAD-85DA-93184ABFB3C5}" dt="2019-01-12T19:12:53.246" v="261"/>
          <ac:cxnSpMkLst>
            <pc:docMk/>
            <pc:sldMk cId="3597668948" sldId="548"/>
            <ac:cxnSpMk id="10" creationId="{F84DF8CE-483B-47B1-8FE1-1760A5408281}"/>
          </ac:cxnSpMkLst>
        </pc:cxnChg>
      </pc:sldChg>
      <pc:sldChg chg="addSp delSp modSp add">
        <pc:chgData name="willem schramade" userId="8769ce5b2673993a" providerId="LiveId" clId="{ACF0FB47-19D1-4BAD-85DA-93184ABFB3C5}" dt="2019-01-12T19:13:25.368" v="269" actId="1035"/>
        <pc:sldMkLst>
          <pc:docMk/>
          <pc:sldMk cId="3597501405" sldId="549"/>
        </pc:sldMkLst>
        <pc:spChg chg="del">
          <ac:chgData name="willem schramade" userId="8769ce5b2673993a" providerId="LiveId" clId="{ACF0FB47-19D1-4BAD-85DA-93184ABFB3C5}" dt="2019-01-12T19:13:20.153" v="265" actId="478"/>
          <ac:spMkLst>
            <pc:docMk/>
            <pc:sldMk cId="3597501405" sldId="549"/>
            <ac:spMk id="6" creationId="{9BF72E75-B50B-4C70-9BB2-C503ECFEABB3}"/>
          </ac:spMkLst>
        </pc:spChg>
        <pc:spChg chg="del">
          <ac:chgData name="willem schramade" userId="8769ce5b2673993a" providerId="LiveId" clId="{ACF0FB47-19D1-4BAD-85DA-93184ABFB3C5}" dt="2019-01-12T19:13:18.143" v="264" actId="478"/>
          <ac:spMkLst>
            <pc:docMk/>
            <pc:sldMk cId="3597501405" sldId="549"/>
            <ac:spMk id="7" creationId="{00000000-0000-0000-0000-000000000000}"/>
          </ac:spMkLst>
        </pc:spChg>
        <pc:spChg chg="add mod">
          <ac:chgData name="willem schramade" userId="8769ce5b2673993a" providerId="LiveId" clId="{ACF0FB47-19D1-4BAD-85DA-93184ABFB3C5}" dt="2019-01-12T19:13:25.368" v="269" actId="1035"/>
          <ac:spMkLst>
            <pc:docMk/>
            <pc:sldMk cId="3597501405" sldId="549"/>
            <ac:spMk id="8" creationId="{5B01F459-81A8-4079-822C-7AB656AF7E5D}"/>
          </ac:spMkLst>
        </pc:spChg>
      </pc:sldChg>
      <pc:sldChg chg="addSp delSp modSp add">
        <pc:chgData name="willem schramade" userId="8769ce5b2673993a" providerId="LiveId" clId="{ACF0FB47-19D1-4BAD-85DA-93184ABFB3C5}" dt="2019-01-12T19:14:20.258" v="273" actId="12100"/>
        <pc:sldMkLst>
          <pc:docMk/>
          <pc:sldMk cId="1565554881" sldId="550"/>
        </pc:sldMkLst>
        <pc:spChg chg="del">
          <ac:chgData name="willem schramade" userId="8769ce5b2673993a" providerId="LiveId" clId="{ACF0FB47-19D1-4BAD-85DA-93184ABFB3C5}" dt="2019-01-12T19:14:11.273" v="271" actId="478"/>
          <ac:spMkLst>
            <pc:docMk/>
            <pc:sldMk cId="1565554881" sldId="550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13:47.177" v="270"/>
          <ac:spMkLst>
            <pc:docMk/>
            <pc:sldMk cId="1565554881" sldId="550"/>
            <ac:spMk id="7" creationId="{00000000-0000-0000-0000-000000000000}"/>
          </ac:spMkLst>
        </pc:spChg>
        <pc:spChg chg="add">
          <ac:chgData name="willem schramade" userId="8769ce5b2673993a" providerId="LiveId" clId="{ACF0FB47-19D1-4BAD-85DA-93184ABFB3C5}" dt="2019-01-12T19:14:12.002" v="272"/>
          <ac:spMkLst>
            <pc:docMk/>
            <pc:sldMk cId="1565554881" sldId="550"/>
            <ac:spMk id="10" creationId="{F2B1E495-76E7-4A61-BE0D-55A4833474ED}"/>
          </ac:spMkLst>
        </pc:spChg>
        <pc:spChg chg="add">
          <ac:chgData name="willem schramade" userId="8769ce5b2673993a" providerId="LiveId" clId="{ACF0FB47-19D1-4BAD-85DA-93184ABFB3C5}" dt="2019-01-12T19:14:12.002" v="272"/>
          <ac:spMkLst>
            <pc:docMk/>
            <pc:sldMk cId="1565554881" sldId="550"/>
            <ac:spMk id="11" creationId="{8198E585-5301-4E10-A62A-4FB8FB42697C}"/>
          </ac:spMkLst>
        </pc:spChg>
        <pc:spChg chg="add">
          <ac:chgData name="willem schramade" userId="8769ce5b2673993a" providerId="LiveId" clId="{ACF0FB47-19D1-4BAD-85DA-93184ABFB3C5}" dt="2019-01-12T19:14:12.002" v="272"/>
          <ac:spMkLst>
            <pc:docMk/>
            <pc:sldMk cId="1565554881" sldId="550"/>
            <ac:spMk id="12" creationId="{EC120995-2F73-431A-8D52-09E0AC7A6DBD}"/>
          </ac:spMkLst>
        </pc:spChg>
        <pc:graphicFrameChg chg="add mod">
          <ac:chgData name="willem schramade" userId="8769ce5b2673993a" providerId="LiveId" clId="{ACF0FB47-19D1-4BAD-85DA-93184ABFB3C5}" dt="2019-01-12T19:14:20.258" v="273" actId="12100"/>
          <ac:graphicFrameMkLst>
            <pc:docMk/>
            <pc:sldMk cId="1565554881" sldId="550"/>
            <ac:graphicFrameMk id="8" creationId="{4161998B-DEDF-46EA-B564-46D995CE66BE}"/>
          </ac:graphicFrameMkLst>
        </pc:graphicFrameChg>
        <pc:cxnChg chg="add">
          <ac:chgData name="willem schramade" userId="8769ce5b2673993a" providerId="LiveId" clId="{ACF0FB47-19D1-4BAD-85DA-93184ABFB3C5}" dt="2019-01-12T19:14:12.002" v="272"/>
          <ac:cxnSpMkLst>
            <pc:docMk/>
            <pc:sldMk cId="1565554881" sldId="550"/>
            <ac:cxnSpMk id="9" creationId="{21F8D8CA-7ED3-49DB-BC73-D8EF0E6495D4}"/>
          </ac:cxnSpMkLst>
        </pc:cxnChg>
      </pc:sldChg>
      <pc:sldChg chg="addSp delSp modSp add">
        <pc:chgData name="willem schramade" userId="8769ce5b2673993a" providerId="LiveId" clId="{ACF0FB47-19D1-4BAD-85DA-93184ABFB3C5}" dt="2019-01-12T20:09:58.423" v="891" actId="255"/>
        <pc:sldMkLst>
          <pc:docMk/>
          <pc:sldMk cId="234365446" sldId="551"/>
        </pc:sldMkLst>
        <pc:spChg chg="del">
          <ac:chgData name="willem schramade" userId="8769ce5b2673993a" providerId="LiveId" clId="{ACF0FB47-19D1-4BAD-85DA-93184ABFB3C5}" dt="2019-01-12T19:14:48.819" v="278" actId="478"/>
          <ac:spMkLst>
            <pc:docMk/>
            <pc:sldMk cId="234365446" sldId="551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14:46.506" v="277" actId="20577"/>
          <ac:spMkLst>
            <pc:docMk/>
            <pc:sldMk cId="234365446" sldId="551"/>
            <ac:spMk id="7" creationId="{00000000-0000-0000-0000-000000000000}"/>
          </ac:spMkLst>
        </pc:spChg>
        <pc:graphicFrameChg chg="add mod">
          <ac:chgData name="willem schramade" userId="8769ce5b2673993a" providerId="LiveId" clId="{ACF0FB47-19D1-4BAD-85DA-93184ABFB3C5}" dt="2019-01-12T20:09:58.423" v="891" actId="255"/>
          <ac:graphicFrameMkLst>
            <pc:docMk/>
            <pc:sldMk cId="234365446" sldId="551"/>
            <ac:graphicFrameMk id="8" creationId="{0B9ADB7E-2E29-49EA-94DA-D4E01A3A54BB}"/>
          </ac:graphicFrameMkLst>
        </pc:graphicFrameChg>
      </pc:sldChg>
      <pc:sldChg chg="addSp delSp modSp add">
        <pc:chgData name="willem schramade" userId="8769ce5b2673993a" providerId="LiveId" clId="{ACF0FB47-19D1-4BAD-85DA-93184ABFB3C5}" dt="2019-01-12T20:09:42.319" v="890" actId="1035"/>
        <pc:sldMkLst>
          <pc:docMk/>
          <pc:sldMk cId="876909737" sldId="552"/>
        </pc:sldMkLst>
        <pc:spChg chg="del">
          <ac:chgData name="willem schramade" userId="8769ce5b2673993a" providerId="LiveId" clId="{ACF0FB47-19D1-4BAD-85DA-93184ABFB3C5}" dt="2019-01-12T19:15:09.785" v="280" actId="478"/>
          <ac:spMkLst>
            <pc:docMk/>
            <pc:sldMk cId="876909737" sldId="552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15:27.590" v="289" actId="20577"/>
          <ac:spMkLst>
            <pc:docMk/>
            <pc:sldMk cId="876909737" sldId="552"/>
            <ac:spMk id="7" creationId="{00000000-0000-0000-0000-000000000000}"/>
          </ac:spMkLst>
        </pc:spChg>
        <pc:graphicFrameChg chg="add mod">
          <ac:chgData name="willem schramade" userId="8769ce5b2673993a" providerId="LiveId" clId="{ACF0FB47-19D1-4BAD-85DA-93184ABFB3C5}" dt="2019-01-12T20:09:42.319" v="890" actId="1035"/>
          <ac:graphicFrameMkLst>
            <pc:docMk/>
            <pc:sldMk cId="876909737" sldId="552"/>
            <ac:graphicFrameMk id="8" creationId="{9FF86522-075B-40C6-A20B-210DFD24891A}"/>
          </ac:graphicFrameMkLst>
        </pc:graphicFrameChg>
      </pc:sldChg>
      <pc:sldChg chg="addSp delSp modSp add">
        <pc:chgData name="willem schramade" userId="8769ce5b2673993a" providerId="LiveId" clId="{ACF0FB47-19D1-4BAD-85DA-93184ABFB3C5}" dt="2019-01-12T19:17:48.945" v="320" actId="14734"/>
        <pc:sldMkLst>
          <pc:docMk/>
          <pc:sldMk cId="1234941804" sldId="553"/>
        </pc:sldMkLst>
        <pc:spChg chg="del">
          <ac:chgData name="willem schramade" userId="8769ce5b2673993a" providerId="LiveId" clId="{ACF0FB47-19D1-4BAD-85DA-93184ABFB3C5}" dt="2019-01-12T19:16:08.333" v="290" actId="478"/>
          <ac:spMkLst>
            <pc:docMk/>
            <pc:sldMk cId="1234941804" sldId="553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16:54.172" v="295"/>
          <ac:spMkLst>
            <pc:docMk/>
            <pc:sldMk cId="1234941804" sldId="553"/>
            <ac:spMk id="7" creationId="{00000000-0000-0000-0000-000000000000}"/>
          </ac:spMkLst>
        </pc:spChg>
        <pc:spChg chg="add mod">
          <ac:chgData name="willem schramade" userId="8769ce5b2673993a" providerId="LiveId" clId="{ACF0FB47-19D1-4BAD-85DA-93184ABFB3C5}" dt="2019-01-12T19:17:24.294" v="316" actId="1035"/>
          <ac:spMkLst>
            <pc:docMk/>
            <pc:sldMk cId="1234941804" sldId="553"/>
            <ac:spMk id="8" creationId="{0477C56D-E04E-49FA-A6CF-9FDE78564DC9}"/>
          </ac:spMkLst>
        </pc:spChg>
        <pc:graphicFrameChg chg="add mod modGraphic">
          <ac:chgData name="willem schramade" userId="8769ce5b2673993a" providerId="LiveId" clId="{ACF0FB47-19D1-4BAD-85DA-93184ABFB3C5}" dt="2019-01-12T19:17:48.945" v="320" actId="14734"/>
          <ac:graphicFrameMkLst>
            <pc:docMk/>
            <pc:sldMk cId="1234941804" sldId="553"/>
            <ac:graphicFrameMk id="9" creationId="{51644BC1-89BF-4986-9C1D-D94E2C2AE160}"/>
          </ac:graphicFrameMkLst>
        </pc:graphicFrameChg>
      </pc:sldChg>
      <pc:sldChg chg="addSp delSp modSp add">
        <pc:chgData name="willem schramade" userId="8769ce5b2673993a" providerId="LiveId" clId="{ACF0FB47-19D1-4BAD-85DA-93184ABFB3C5}" dt="2019-01-12T19:48:32.843" v="331" actId="1035"/>
        <pc:sldMkLst>
          <pc:docMk/>
          <pc:sldMk cId="2281496577" sldId="554"/>
        </pc:sldMkLst>
        <pc:spChg chg="del">
          <ac:chgData name="willem schramade" userId="8769ce5b2673993a" providerId="LiveId" clId="{ACF0FB47-19D1-4BAD-85DA-93184ABFB3C5}" dt="2019-01-12T19:47:53.120" v="321" actId="478"/>
          <ac:spMkLst>
            <pc:docMk/>
            <pc:sldMk cId="2281496577" sldId="554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48:17.620" v="325"/>
          <ac:spMkLst>
            <pc:docMk/>
            <pc:sldMk cId="2281496577" sldId="554"/>
            <ac:spMk id="7" creationId="{00000000-0000-0000-0000-000000000000}"/>
          </ac:spMkLst>
        </pc:spChg>
        <pc:spChg chg="add mod">
          <ac:chgData name="willem schramade" userId="8769ce5b2673993a" providerId="LiveId" clId="{ACF0FB47-19D1-4BAD-85DA-93184ABFB3C5}" dt="2019-01-12T19:48:00.407" v="324" actId="6549"/>
          <ac:spMkLst>
            <pc:docMk/>
            <pc:sldMk cId="2281496577" sldId="554"/>
            <ac:spMk id="8" creationId="{93971FA3-6DFA-46B7-80CA-51BC5CEF2334}"/>
          </ac:spMkLst>
        </pc:spChg>
        <pc:graphicFrameChg chg="add mod">
          <ac:chgData name="willem schramade" userId="8769ce5b2673993a" providerId="LiveId" clId="{ACF0FB47-19D1-4BAD-85DA-93184ABFB3C5}" dt="2019-01-12T19:48:32.843" v="331" actId="1035"/>
          <ac:graphicFrameMkLst>
            <pc:docMk/>
            <pc:sldMk cId="2281496577" sldId="554"/>
            <ac:graphicFrameMk id="9" creationId="{FB8BD534-2985-4996-AC2B-4EB76C4B0F6A}"/>
          </ac:graphicFrameMkLst>
        </pc:graphicFrameChg>
      </pc:sldChg>
      <pc:sldChg chg="addSp delSp modSp add">
        <pc:chgData name="willem schramade" userId="8769ce5b2673993a" providerId="LiveId" clId="{ACF0FB47-19D1-4BAD-85DA-93184ABFB3C5}" dt="2019-01-12T19:49:20.067" v="340" actId="255"/>
        <pc:sldMkLst>
          <pc:docMk/>
          <pc:sldMk cId="3931220626" sldId="555"/>
        </pc:sldMkLst>
        <pc:spChg chg="del">
          <ac:chgData name="willem schramade" userId="8769ce5b2673993a" providerId="LiveId" clId="{ACF0FB47-19D1-4BAD-85DA-93184ABFB3C5}" dt="2019-01-12T19:48:52.511" v="332" actId="478"/>
          <ac:spMkLst>
            <pc:docMk/>
            <pc:sldMk cId="3931220626" sldId="555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49:07.147" v="338"/>
          <ac:spMkLst>
            <pc:docMk/>
            <pc:sldMk cId="3931220626" sldId="555"/>
            <ac:spMk id="7" creationId="{00000000-0000-0000-0000-000000000000}"/>
          </ac:spMkLst>
        </pc:spChg>
        <pc:spChg chg="add mod">
          <ac:chgData name="willem schramade" userId="8769ce5b2673993a" providerId="LiveId" clId="{ACF0FB47-19D1-4BAD-85DA-93184ABFB3C5}" dt="2019-01-12T19:48:56.501" v="337" actId="20577"/>
          <ac:spMkLst>
            <pc:docMk/>
            <pc:sldMk cId="3931220626" sldId="555"/>
            <ac:spMk id="8" creationId="{33927D52-79AE-45F5-AD8B-5A3AD9598BD9}"/>
          </ac:spMkLst>
        </pc:spChg>
        <pc:graphicFrameChg chg="add modGraphic">
          <ac:chgData name="willem schramade" userId="8769ce5b2673993a" providerId="LiveId" clId="{ACF0FB47-19D1-4BAD-85DA-93184ABFB3C5}" dt="2019-01-12T19:49:20.067" v="340" actId="255"/>
          <ac:graphicFrameMkLst>
            <pc:docMk/>
            <pc:sldMk cId="3931220626" sldId="555"/>
            <ac:graphicFrameMk id="9" creationId="{5044963E-6178-4D3C-B395-2676EB1B4A69}"/>
          </ac:graphicFrameMkLst>
        </pc:graphicFrameChg>
      </pc:sldChg>
      <pc:sldChg chg="addSp delSp modSp add">
        <pc:chgData name="willem schramade" userId="8769ce5b2673993a" providerId="LiveId" clId="{ACF0FB47-19D1-4BAD-85DA-93184ABFB3C5}" dt="2019-01-12T19:50:21.248" v="362" actId="20577"/>
        <pc:sldMkLst>
          <pc:docMk/>
          <pc:sldMk cId="2170845225" sldId="556"/>
        </pc:sldMkLst>
        <pc:spChg chg="del">
          <ac:chgData name="willem schramade" userId="8769ce5b2673993a" providerId="LiveId" clId="{ACF0FB47-19D1-4BAD-85DA-93184ABFB3C5}" dt="2019-01-12T19:49:47.532" v="341" actId="478"/>
          <ac:spMkLst>
            <pc:docMk/>
            <pc:sldMk cId="2170845225" sldId="556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50:21.248" v="362" actId="20577"/>
          <ac:spMkLst>
            <pc:docMk/>
            <pc:sldMk cId="2170845225" sldId="556"/>
            <ac:spMk id="7" creationId="{00000000-0000-0000-0000-000000000000}"/>
          </ac:spMkLst>
        </pc:spChg>
        <pc:spChg chg="add mod">
          <ac:chgData name="willem schramade" userId="8769ce5b2673993a" providerId="LiveId" clId="{ACF0FB47-19D1-4BAD-85DA-93184ABFB3C5}" dt="2019-01-12T19:49:54.135" v="359" actId="255"/>
          <ac:spMkLst>
            <pc:docMk/>
            <pc:sldMk cId="2170845225" sldId="556"/>
            <ac:spMk id="8" creationId="{DA5EDD17-5DA9-407C-A6F9-B2CC3D887E50}"/>
          </ac:spMkLst>
        </pc:spChg>
        <pc:spChg chg="add mod">
          <ac:chgData name="willem schramade" userId="8769ce5b2673993a" providerId="LiveId" clId="{ACF0FB47-19D1-4BAD-85DA-93184ABFB3C5}" dt="2019-01-12T19:49:54.135" v="359" actId="255"/>
          <ac:spMkLst>
            <pc:docMk/>
            <pc:sldMk cId="2170845225" sldId="556"/>
            <ac:spMk id="10" creationId="{6FE51BF1-B84D-4E95-A223-8B46976C4BA5}"/>
          </ac:spMkLst>
        </pc:spChg>
        <pc:graphicFrameChg chg="add mod">
          <ac:chgData name="willem schramade" userId="8769ce5b2673993a" providerId="LiveId" clId="{ACF0FB47-19D1-4BAD-85DA-93184ABFB3C5}" dt="2019-01-12T19:50:07.173" v="360" actId="2711"/>
          <ac:graphicFrameMkLst>
            <pc:docMk/>
            <pc:sldMk cId="2170845225" sldId="556"/>
            <ac:graphicFrameMk id="9" creationId="{9BD3FF47-2B21-4E6B-856F-E694A82E32A7}"/>
          </ac:graphicFrameMkLst>
        </pc:graphicFrameChg>
      </pc:sldChg>
      <pc:sldChg chg="addSp delSp modSp add">
        <pc:chgData name="willem schramade" userId="8769ce5b2673993a" providerId="LiveId" clId="{ACF0FB47-19D1-4BAD-85DA-93184ABFB3C5}" dt="2019-01-12T20:09:30.072" v="886" actId="1035"/>
        <pc:sldMkLst>
          <pc:docMk/>
          <pc:sldMk cId="3814716742" sldId="557"/>
        </pc:sldMkLst>
        <pc:spChg chg="del">
          <ac:chgData name="willem schramade" userId="8769ce5b2673993a" providerId="LiveId" clId="{ACF0FB47-19D1-4BAD-85DA-93184ABFB3C5}" dt="2019-01-12T19:50:26.035" v="363" actId="478"/>
          <ac:spMkLst>
            <pc:docMk/>
            <pc:sldMk cId="3814716742" sldId="557"/>
            <ac:spMk id="6" creationId="{9BF72E75-B50B-4C70-9BB2-C503ECFEABB3}"/>
          </ac:spMkLst>
        </pc:spChg>
        <pc:spChg chg="mod">
          <ac:chgData name="willem schramade" userId="8769ce5b2673993a" providerId="LiveId" clId="{ACF0FB47-19D1-4BAD-85DA-93184ABFB3C5}" dt="2019-01-12T19:51:09.274" v="383"/>
          <ac:spMkLst>
            <pc:docMk/>
            <pc:sldMk cId="3814716742" sldId="557"/>
            <ac:spMk id="7" creationId="{00000000-0000-0000-0000-000000000000}"/>
          </ac:spMkLst>
        </pc:spChg>
        <pc:spChg chg="add mod">
          <ac:chgData name="willem schramade" userId="8769ce5b2673993a" providerId="LiveId" clId="{ACF0FB47-19D1-4BAD-85DA-93184ABFB3C5}" dt="2019-01-12T20:09:30.072" v="886" actId="1035"/>
          <ac:spMkLst>
            <pc:docMk/>
            <pc:sldMk cId="3814716742" sldId="557"/>
            <ac:spMk id="8" creationId="{BD8F791F-7DFD-4037-8596-AE47391D915C}"/>
          </ac:spMkLst>
        </pc:spChg>
        <pc:graphicFrameChg chg="add mod">
          <ac:chgData name="willem schramade" userId="8769ce5b2673993a" providerId="LiveId" clId="{ACF0FB47-19D1-4BAD-85DA-93184ABFB3C5}" dt="2019-01-12T20:09:27.156" v="882" actId="1035"/>
          <ac:graphicFrameMkLst>
            <pc:docMk/>
            <pc:sldMk cId="3814716742" sldId="557"/>
            <ac:graphicFrameMk id="3" creationId="{A2AE77BE-C32E-4CBA-A45F-AE95255C2B8D}"/>
          </ac:graphicFrameMkLst>
        </pc:graphicFrameChg>
      </pc:sldChg>
      <pc:sldChg chg="addSp delSp modSp add">
        <pc:chgData name="willem schramade" userId="8769ce5b2673993a" providerId="LiveId" clId="{ACF0FB47-19D1-4BAD-85DA-93184ABFB3C5}" dt="2019-01-12T19:58:10.671" v="623" actId="20577"/>
        <pc:sldMkLst>
          <pc:docMk/>
          <pc:sldMk cId="790385124" sldId="558"/>
        </pc:sldMkLst>
        <pc:spChg chg="mod">
          <ac:chgData name="willem schramade" userId="8769ce5b2673993a" providerId="LiveId" clId="{ACF0FB47-19D1-4BAD-85DA-93184ABFB3C5}" dt="2019-01-12T19:57:45.463" v="578" actId="20577"/>
          <ac:spMkLst>
            <pc:docMk/>
            <pc:sldMk cId="790385124" sldId="558"/>
            <ac:spMk id="7" creationId="{00000000-0000-0000-0000-000000000000}"/>
          </ac:spMkLst>
        </pc:spChg>
        <pc:spChg chg="add del">
          <ac:chgData name="willem schramade" userId="8769ce5b2673993a" providerId="LiveId" clId="{ACF0FB47-19D1-4BAD-85DA-93184ABFB3C5}" dt="2019-01-12T19:56:17.311" v="564" actId="478"/>
          <ac:spMkLst>
            <pc:docMk/>
            <pc:sldMk cId="790385124" sldId="558"/>
            <ac:spMk id="9" creationId="{92FB8E78-58F6-46DB-85DB-07C08E7BBEFC}"/>
          </ac:spMkLst>
        </pc:spChg>
        <pc:graphicFrameChg chg="add mod">
          <ac:chgData name="willem schramade" userId="8769ce5b2673993a" providerId="LiveId" clId="{ACF0FB47-19D1-4BAD-85DA-93184ABFB3C5}" dt="2019-01-12T19:58:10.671" v="623" actId="20577"/>
          <ac:graphicFrameMkLst>
            <pc:docMk/>
            <pc:sldMk cId="790385124" sldId="558"/>
            <ac:graphicFrameMk id="12" creationId="{6FED46B3-ABC1-4815-93A4-881EB198F341}"/>
          </ac:graphicFrameMkLst>
        </pc:graphicFrameChg>
        <pc:picChg chg="add del">
          <ac:chgData name="willem schramade" userId="8769ce5b2673993a" providerId="LiveId" clId="{ACF0FB47-19D1-4BAD-85DA-93184ABFB3C5}" dt="2019-01-12T19:51:46.572" v="387" actId="478"/>
          <ac:picMkLst>
            <pc:docMk/>
            <pc:sldMk cId="790385124" sldId="558"/>
            <ac:picMk id="5" creationId="{5E982BE4-A225-4083-824B-EDACB8C10A43}"/>
          </ac:picMkLst>
        </pc:picChg>
        <pc:picChg chg="add del">
          <ac:chgData name="willem schramade" userId="8769ce5b2673993a" providerId="LiveId" clId="{ACF0FB47-19D1-4BAD-85DA-93184ABFB3C5}" dt="2019-01-12T19:51:45.188" v="386" actId="478"/>
          <ac:picMkLst>
            <pc:docMk/>
            <pc:sldMk cId="790385124" sldId="558"/>
            <ac:picMk id="6" creationId="{4385093C-4B64-4E15-B73F-93C5ED126A6F}"/>
          </ac:picMkLst>
        </pc:picChg>
        <pc:picChg chg="add del">
          <ac:chgData name="willem schramade" userId="8769ce5b2673993a" providerId="LiveId" clId="{ACF0FB47-19D1-4BAD-85DA-93184ABFB3C5}" dt="2019-01-12T19:51:48.761" v="388" actId="478"/>
          <ac:picMkLst>
            <pc:docMk/>
            <pc:sldMk cId="790385124" sldId="558"/>
            <ac:picMk id="10" creationId="{439F3439-57B5-4C6E-A4F1-68390A633A1C}"/>
          </ac:picMkLst>
        </pc:picChg>
        <pc:picChg chg="add del">
          <ac:chgData name="willem schramade" userId="8769ce5b2673993a" providerId="LiveId" clId="{ACF0FB47-19D1-4BAD-85DA-93184ABFB3C5}" dt="2019-01-12T19:51:50.467" v="389" actId="478"/>
          <ac:picMkLst>
            <pc:docMk/>
            <pc:sldMk cId="790385124" sldId="558"/>
            <ac:picMk id="11" creationId="{6330AE7A-F003-4D1B-95B4-F54D5809C0FE}"/>
          </ac:picMkLst>
        </pc:picChg>
        <pc:cxnChg chg="add del">
          <ac:chgData name="willem schramade" userId="8769ce5b2673993a" providerId="LiveId" clId="{ACF0FB47-19D1-4BAD-85DA-93184ABFB3C5}" dt="2019-01-12T19:51:43.418" v="385" actId="478"/>
          <ac:cxnSpMkLst>
            <pc:docMk/>
            <pc:sldMk cId="790385124" sldId="558"/>
            <ac:cxnSpMk id="8" creationId="{E85A1FD5-9627-49CE-9691-0D5A66864F3A}"/>
          </ac:cxnSpMkLst>
        </pc:cxnChg>
      </pc:sldChg>
      <pc:sldChg chg="add del">
        <pc:chgData name="willem schramade" userId="8769ce5b2673993a" providerId="LiveId" clId="{ACF0FB47-19D1-4BAD-85DA-93184ABFB3C5}" dt="2019-01-12T19:50:29.112" v="364" actId="2696"/>
        <pc:sldMkLst>
          <pc:docMk/>
          <pc:sldMk cId="2751813439" sldId="558"/>
        </pc:sldMkLst>
      </pc:sldChg>
      <pc:sldChg chg="addSp modSp add">
        <pc:chgData name="willem schramade" userId="8769ce5b2673993a" providerId="LiveId" clId="{ACF0FB47-19D1-4BAD-85DA-93184ABFB3C5}" dt="2019-01-12T20:00:15.621" v="638" actId="12269"/>
        <pc:sldMkLst>
          <pc:docMk/>
          <pc:sldMk cId="2040434905" sldId="559"/>
        </pc:sldMkLst>
        <pc:spChg chg="mod">
          <ac:chgData name="willem schramade" userId="8769ce5b2673993a" providerId="LiveId" clId="{ACF0FB47-19D1-4BAD-85DA-93184ABFB3C5}" dt="2019-01-12T19:58:46.869" v="628"/>
          <ac:spMkLst>
            <pc:docMk/>
            <pc:sldMk cId="2040434905" sldId="559"/>
            <ac:spMk id="7" creationId="{00000000-0000-0000-0000-000000000000}"/>
          </ac:spMkLst>
        </pc:spChg>
        <pc:graphicFrameChg chg="add mod">
          <ac:chgData name="willem schramade" userId="8769ce5b2673993a" providerId="LiveId" clId="{ACF0FB47-19D1-4BAD-85DA-93184ABFB3C5}" dt="2019-01-12T20:00:15.621" v="638" actId="12269"/>
          <ac:graphicFrameMkLst>
            <pc:docMk/>
            <pc:sldMk cId="2040434905" sldId="559"/>
            <ac:graphicFrameMk id="5" creationId="{C2CB5FC1-6256-466D-B739-52A52DC53984}"/>
          </ac:graphicFrameMkLst>
        </pc:graphicFrameChg>
      </pc:sldChg>
      <pc:sldChg chg="addSp modSp add">
        <pc:chgData name="willem schramade" userId="8769ce5b2673993a" providerId="LiveId" clId="{ACF0FB47-19D1-4BAD-85DA-93184ABFB3C5}" dt="2019-01-12T20:00:53.223" v="640"/>
        <pc:sldMkLst>
          <pc:docMk/>
          <pc:sldMk cId="4251630664" sldId="560"/>
        </pc:sldMkLst>
        <pc:spChg chg="add">
          <ac:chgData name="willem schramade" userId="8769ce5b2673993a" providerId="LiveId" clId="{ACF0FB47-19D1-4BAD-85DA-93184ABFB3C5}" dt="2019-01-12T20:00:43.968" v="639"/>
          <ac:spMkLst>
            <pc:docMk/>
            <pc:sldMk cId="4251630664" sldId="560"/>
            <ac:spMk id="6" creationId="{3FD4EDF9-1D12-4258-B0E4-5FCF25FA23C9}"/>
          </ac:spMkLst>
        </pc:spChg>
        <pc:spChg chg="mod">
          <ac:chgData name="willem schramade" userId="8769ce5b2673993a" providerId="LiveId" clId="{ACF0FB47-19D1-4BAD-85DA-93184ABFB3C5}" dt="2019-01-12T20:00:53.223" v="640"/>
          <ac:spMkLst>
            <pc:docMk/>
            <pc:sldMk cId="4251630664" sldId="560"/>
            <ac:spMk id="7" creationId="{00000000-0000-0000-0000-000000000000}"/>
          </ac:spMkLst>
        </pc:spChg>
        <pc:picChg chg="add">
          <ac:chgData name="willem schramade" userId="8769ce5b2673993a" providerId="LiveId" clId="{ACF0FB47-19D1-4BAD-85DA-93184ABFB3C5}" dt="2019-01-12T20:00:43.968" v="639"/>
          <ac:picMkLst>
            <pc:docMk/>
            <pc:sldMk cId="4251630664" sldId="560"/>
            <ac:picMk id="5" creationId="{A31D0038-FF83-4691-861A-E059B6279B60}"/>
          </ac:picMkLst>
        </pc:picChg>
      </pc:sldChg>
      <pc:sldChg chg="addSp modSp add">
        <pc:chgData name="willem schramade" userId="8769ce5b2673993a" providerId="LiveId" clId="{ACF0FB47-19D1-4BAD-85DA-93184ABFB3C5}" dt="2019-01-12T20:03:28.897" v="689" actId="20577"/>
        <pc:sldMkLst>
          <pc:docMk/>
          <pc:sldMk cId="2203934204" sldId="561"/>
        </pc:sldMkLst>
        <pc:spChg chg="add mod">
          <ac:chgData name="willem schramade" userId="8769ce5b2673993a" providerId="LiveId" clId="{ACF0FB47-19D1-4BAD-85DA-93184ABFB3C5}" dt="2019-01-12T20:02:38.466" v="681" actId="20577"/>
          <ac:spMkLst>
            <pc:docMk/>
            <pc:sldMk cId="2203934204" sldId="561"/>
            <ac:spMk id="5" creationId="{04B5799C-BB45-48F0-9F57-7DE39C83DD04}"/>
          </ac:spMkLst>
        </pc:spChg>
        <pc:spChg chg="mod">
          <ac:chgData name="willem schramade" userId="8769ce5b2673993a" providerId="LiveId" clId="{ACF0FB47-19D1-4BAD-85DA-93184ABFB3C5}" dt="2019-01-12T20:03:28.897" v="689" actId="20577"/>
          <ac:spMkLst>
            <pc:docMk/>
            <pc:sldMk cId="2203934204" sldId="561"/>
            <ac:spMk id="7" creationId="{00000000-0000-0000-0000-000000000000}"/>
          </ac:spMkLst>
        </pc:spChg>
        <pc:graphicFrameChg chg="add modGraphic">
          <ac:chgData name="willem schramade" userId="8769ce5b2673993a" providerId="LiveId" clId="{ACF0FB47-19D1-4BAD-85DA-93184ABFB3C5}" dt="2019-01-12T20:03:14.489" v="684" actId="14734"/>
          <ac:graphicFrameMkLst>
            <pc:docMk/>
            <pc:sldMk cId="2203934204" sldId="561"/>
            <ac:graphicFrameMk id="6" creationId="{8B8AEBEF-88DE-4F5C-8128-4473392A4117}"/>
          </ac:graphicFrameMkLst>
        </pc:graphicFrameChg>
      </pc:sldChg>
      <pc:sldChg chg="addSp modSp add">
        <pc:chgData name="willem schramade" userId="8769ce5b2673993a" providerId="LiveId" clId="{ACF0FB47-19D1-4BAD-85DA-93184ABFB3C5}" dt="2019-01-12T20:09:13.891" v="871" actId="14100"/>
        <pc:sldMkLst>
          <pc:docMk/>
          <pc:sldMk cId="1164813213" sldId="562"/>
        </pc:sldMkLst>
        <pc:spChg chg="add mod">
          <ac:chgData name="willem schramade" userId="8769ce5b2673993a" providerId="LiveId" clId="{ACF0FB47-19D1-4BAD-85DA-93184ABFB3C5}" dt="2019-01-12T20:09:13.891" v="871" actId="14100"/>
          <ac:spMkLst>
            <pc:docMk/>
            <pc:sldMk cId="1164813213" sldId="562"/>
            <ac:spMk id="5" creationId="{122E3CDA-BC25-40CC-A8C5-D1C859253C13}"/>
          </ac:spMkLst>
        </pc:spChg>
        <pc:spChg chg="mod">
          <ac:chgData name="willem schramade" userId="8769ce5b2673993a" providerId="LiveId" clId="{ACF0FB47-19D1-4BAD-85DA-93184ABFB3C5}" dt="2019-01-12T20:05:33.056" v="733" actId="20577"/>
          <ac:spMkLst>
            <pc:docMk/>
            <pc:sldMk cId="1164813213" sldId="562"/>
            <ac:spMk id="7" creationId="{00000000-0000-0000-0000-000000000000}"/>
          </ac:spMkLst>
        </pc:spChg>
      </pc:sldChg>
      <pc:sldChg chg="add del">
        <pc:chgData name="willem schramade" userId="8769ce5b2673993a" providerId="LiveId" clId="{ACF0FB47-19D1-4BAD-85DA-93184ABFB3C5}" dt="2019-01-12T20:06:59.726" v="755" actId="2696"/>
        <pc:sldMkLst>
          <pc:docMk/>
          <pc:sldMk cId="2619525485" sldId="563"/>
        </pc:sldMkLst>
      </pc:sldChg>
      <pc:sldChg chg="add del">
        <pc:chgData name="willem schramade" userId="8769ce5b2673993a" providerId="LiveId" clId="{ACF0FB47-19D1-4BAD-85DA-93184ABFB3C5}" dt="2019-01-12T20:06:59.738" v="756" actId="2696"/>
        <pc:sldMkLst>
          <pc:docMk/>
          <pc:sldMk cId="2877270041" sldId="564"/>
        </pc:sldMkLst>
      </pc:sldChg>
      <pc:sldChg chg="add del">
        <pc:chgData name="willem schramade" userId="8769ce5b2673993a" providerId="LiveId" clId="{ACF0FB47-19D1-4BAD-85DA-93184ABFB3C5}" dt="2019-01-12T20:06:59.757" v="757" actId="2696"/>
        <pc:sldMkLst>
          <pc:docMk/>
          <pc:sldMk cId="2557608362" sldId="565"/>
        </pc:sldMkLst>
      </pc:sldChg>
      <pc:sldChg chg="addSp delSp modSp add">
        <pc:chgData name="willem schramade" userId="8769ce5b2673993a" providerId="LiveId" clId="{ACF0FB47-19D1-4BAD-85DA-93184ABFB3C5}" dt="2019-01-12T20:05:06.172" v="719" actId="20577"/>
        <pc:sldMkLst>
          <pc:docMk/>
          <pc:sldMk cId="2701401796" sldId="566"/>
        </pc:sldMkLst>
        <pc:spChg chg="mod">
          <ac:chgData name="willem schramade" userId="8769ce5b2673993a" providerId="LiveId" clId="{ACF0FB47-19D1-4BAD-85DA-93184ABFB3C5}" dt="2019-01-12T20:03:52.155" v="697" actId="20577"/>
          <ac:spMkLst>
            <pc:docMk/>
            <pc:sldMk cId="2701401796" sldId="566"/>
            <ac:spMk id="5" creationId="{04B5799C-BB45-48F0-9F57-7DE39C83DD04}"/>
          </ac:spMkLst>
        </pc:spChg>
        <pc:spChg chg="mod">
          <ac:chgData name="willem schramade" userId="8769ce5b2673993a" providerId="LiveId" clId="{ACF0FB47-19D1-4BAD-85DA-93184ABFB3C5}" dt="2019-01-12T20:03:33.303" v="693" actId="20577"/>
          <ac:spMkLst>
            <pc:docMk/>
            <pc:sldMk cId="2701401796" sldId="566"/>
            <ac:spMk id="7" creationId="{00000000-0000-0000-0000-000000000000}"/>
          </ac:spMkLst>
        </pc:spChg>
        <pc:graphicFrameChg chg="del">
          <ac:chgData name="willem schramade" userId="8769ce5b2673993a" providerId="LiveId" clId="{ACF0FB47-19D1-4BAD-85DA-93184ABFB3C5}" dt="2019-01-12T20:04:05.851" v="698" actId="478"/>
          <ac:graphicFrameMkLst>
            <pc:docMk/>
            <pc:sldMk cId="2701401796" sldId="566"/>
            <ac:graphicFrameMk id="6" creationId="{8B8AEBEF-88DE-4F5C-8128-4473392A4117}"/>
          </ac:graphicFrameMkLst>
        </pc:graphicFrameChg>
        <pc:graphicFrameChg chg="add mod modGraphic">
          <ac:chgData name="willem schramade" userId="8769ce5b2673993a" providerId="LiveId" clId="{ACF0FB47-19D1-4BAD-85DA-93184ABFB3C5}" dt="2019-01-12T20:05:06.172" v="719" actId="20577"/>
          <ac:graphicFrameMkLst>
            <pc:docMk/>
            <pc:sldMk cId="2701401796" sldId="566"/>
            <ac:graphicFrameMk id="8" creationId="{BC72D3A1-DDE7-4292-8FE4-DADC211D768C}"/>
          </ac:graphicFrameMkLst>
        </pc:graphicFrameChg>
      </pc:sldChg>
    </pc:docChg>
  </pc:docChgLst>
  <pc:docChgLst>
    <pc:chgData name="willem schramade" userId="8769ce5b2673993a" providerId="LiveId" clId="{83256CD7-4470-484E-B2D3-9B1AD0D62CC4}"/>
    <pc:docChg chg="undo custSel addSld delSld modSld">
      <pc:chgData name="willem schramade" userId="8769ce5b2673993a" providerId="LiveId" clId="{83256CD7-4470-484E-B2D3-9B1AD0D62CC4}" dt="2019-01-03T15:03:10.571" v="1193" actId="2696"/>
      <pc:docMkLst>
        <pc:docMk/>
      </pc:docMkLst>
      <pc:sldChg chg="modSp">
        <pc:chgData name="willem schramade" userId="8769ce5b2673993a" providerId="LiveId" clId="{83256CD7-4470-484E-B2D3-9B1AD0D62CC4}" dt="2019-01-03T14:01:35.664" v="229" actId="14100"/>
        <pc:sldMkLst>
          <pc:docMk/>
          <pc:sldMk cId="460232232" sldId="385"/>
        </pc:sldMkLst>
        <pc:spChg chg="mod">
          <ac:chgData name="willem schramade" userId="8769ce5b2673993a" providerId="LiveId" clId="{83256CD7-4470-484E-B2D3-9B1AD0D62CC4}" dt="2019-01-03T13:57:33.180" v="144" actId="20577"/>
          <ac:spMkLst>
            <pc:docMk/>
            <pc:sldMk cId="460232232" sldId="385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4:01:35.664" v="229" actId="14100"/>
          <ac:spMkLst>
            <pc:docMk/>
            <pc:sldMk cId="460232232" sldId="385"/>
            <ac:spMk id="8" creationId="{00000000-0000-0000-0000-000000000000}"/>
          </ac:spMkLst>
        </pc:spChg>
      </pc:sldChg>
      <pc:sldChg chg="modSp">
        <pc:chgData name="willem schramade" userId="8769ce5b2673993a" providerId="LiveId" clId="{83256CD7-4470-484E-B2D3-9B1AD0D62CC4}" dt="2019-01-03T13:56:37.379" v="140" actId="11"/>
        <pc:sldMkLst>
          <pc:docMk/>
          <pc:sldMk cId="4086504624" sldId="387"/>
        </pc:sldMkLst>
        <pc:spChg chg="mod">
          <ac:chgData name="willem schramade" userId="8769ce5b2673993a" providerId="LiveId" clId="{83256CD7-4470-484E-B2D3-9B1AD0D62CC4}" dt="2019-01-03T13:56:37.379" v="140" actId="11"/>
          <ac:spMkLst>
            <pc:docMk/>
            <pc:sldMk cId="4086504624" sldId="387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3:55:16.945" v="106" actId="20577"/>
          <ac:spMkLst>
            <pc:docMk/>
            <pc:sldMk cId="4086504624" sldId="387"/>
            <ac:spMk id="8" creationId="{00000000-0000-0000-0000-000000000000}"/>
          </ac:spMkLst>
        </pc:spChg>
      </pc:sldChg>
      <pc:sldChg chg="modSp">
        <pc:chgData name="willem schramade" userId="8769ce5b2673993a" providerId="LiveId" clId="{83256CD7-4470-484E-B2D3-9B1AD0D62CC4}" dt="2019-01-03T13:53:48.174" v="47" actId="20577"/>
        <pc:sldMkLst>
          <pc:docMk/>
          <pc:sldMk cId="904944855" sldId="419"/>
        </pc:sldMkLst>
        <pc:spChg chg="mod">
          <ac:chgData name="willem schramade" userId="8769ce5b2673993a" providerId="LiveId" clId="{83256CD7-4470-484E-B2D3-9B1AD0D62CC4}" dt="2019-01-03T13:53:30.520" v="22" actId="14100"/>
          <ac:spMkLst>
            <pc:docMk/>
            <pc:sldMk cId="904944855" sldId="419"/>
            <ac:spMk id="7" creationId="{00000000-0000-0000-0000-000000000000}"/>
          </ac:spMkLst>
        </pc:spChg>
        <pc:spChg chg="mod">
          <ac:chgData name="willem schramade" userId="8769ce5b2673993a" providerId="LiveId" clId="{83256CD7-4470-484E-B2D3-9B1AD0D62CC4}" dt="2019-01-03T13:53:48.174" v="47" actId="20577"/>
          <ac:spMkLst>
            <pc:docMk/>
            <pc:sldMk cId="904944855" sldId="419"/>
            <ac:spMk id="8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FC5869-D621-4A33-A154-C7758537A0F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4F59BAB-250A-42B6-9848-B0F4300EBD5F}">
      <dgm:prSet phldrT="[Tekst]" custT="1"/>
      <dgm:spPr/>
      <dgm:t>
        <a:bodyPr/>
        <a:lstStyle/>
        <a:p>
          <a:r>
            <a:rPr lang="en-GB" sz="2200" b="1" noProof="0" dirty="0">
              <a:latin typeface="Arial" panose="020B0604020202020204" pitchFamily="34" charset="0"/>
              <a:cs typeface="Arial" panose="020B0604020202020204" pitchFamily="34" charset="0"/>
            </a:rPr>
            <a:t>Equities</a:t>
          </a:r>
        </a:p>
      </dgm:t>
    </dgm:pt>
    <dgm:pt modelId="{DE8A53D0-3139-43E5-A7D1-F2B3D9713130}" type="parTrans" cxnId="{ECCC12E8-DBD3-48A8-9C9B-D9B6ECA95BE8}">
      <dgm:prSet/>
      <dgm:spPr/>
      <dgm:t>
        <a:bodyPr/>
        <a:lstStyle/>
        <a:p>
          <a:endParaRPr lang="nl-NL"/>
        </a:p>
      </dgm:t>
    </dgm:pt>
    <dgm:pt modelId="{FE959FA1-6603-47B4-AAEC-B64D3AFDDF2F}" type="sibTrans" cxnId="{ECCC12E8-DBD3-48A8-9C9B-D9B6ECA95BE8}">
      <dgm:prSet/>
      <dgm:spPr/>
      <dgm:t>
        <a:bodyPr/>
        <a:lstStyle/>
        <a:p>
          <a:endParaRPr lang="nl-NL"/>
        </a:p>
      </dgm:t>
    </dgm:pt>
    <dgm:pt modelId="{D5434D7C-BBAB-4E42-A632-FDB9FBD29ACA}">
      <dgm:prSet phldrT="[Tekst]" custT="1"/>
      <dgm:spPr/>
      <dgm:t>
        <a:bodyPr/>
        <a:lstStyle/>
        <a:p>
          <a:r>
            <a:rPr lang="en-GB" sz="2200" b="1" noProof="0" dirty="0">
              <a:latin typeface="Arial" panose="020B0604020202020204" pitchFamily="34" charset="0"/>
              <a:cs typeface="Arial" panose="020B0604020202020204" pitchFamily="34" charset="0"/>
            </a:rPr>
            <a:t>Private</a:t>
          </a:r>
        </a:p>
      </dgm:t>
    </dgm:pt>
    <dgm:pt modelId="{958B3905-17CD-4A0E-8671-BA34E8D4A791}" type="parTrans" cxnId="{F6D0A016-94B2-4774-AF83-174DBD8AD062}">
      <dgm:prSet/>
      <dgm:spPr/>
      <dgm:t>
        <a:bodyPr/>
        <a:lstStyle/>
        <a:p>
          <a:endParaRPr lang="nl-NL"/>
        </a:p>
      </dgm:t>
    </dgm:pt>
    <dgm:pt modelId="{46DFAC93-81ED-4388-BE6A-3BAC452EDB78}" type="sibTrans" cxnId="{F6D0A016-94B2-4774-AF83-174DBD8AD062}">
      <dgm:prSet/>
      <dgm:spPr/>
      <dgm:t>
        <a:bodyPr/>
        <a:lstStyle/>
        <a:p>
          <a:endParaRPr lang="nl-NL"/>
        </a:p>
      </dgm:t>
    </dgm:pt>
    <dgm:pt modelId="{F4E65D11-62CF-4529-94FE-7A2C7B785811}">
      <dgm:prSet phldrT="[Tekst]" custT="1"/>
      <dgm:spPr/>
      <dgm:t>
        <a:bodyPr/>
        <a:lstStyle/>
        <a:p>
          <a:r>
            <a:rPr lang="en-GB" sz="2200" b="1" noProof="0" dirty="0">
              <a:latin typeface="Arial" panose="020B0604020202020204" pitchFamily="34" charset="0"/>
              <a:cs typeface="Arial" panose="020B0604020202020204" pitchFamily="34" charset="0"/>
            </a:rPr>
            <a:t>Public</a:t>
          </a:r>
        </a:p>
      </dgm:t>
    </dgm:pt>
    <dgm:pt modelId="{36CC14E2-C137-49B9-A88B-7F1B9CB3D98F}" type="parTrans" cxnId="{4224FF72-F758-476D-AAD5-E74290254146}">
      <dgm:prSet/>
      <dgm:spPr/>
      <dgm:t>
        <a:bodyPr/>
        <a:lstStyle/>
        <a:p>
          <a:endParaRPr lang="nl-NL"/>
        </a:p>
      </dgm:t>
    </dgm:pt>
    <dgm:pt modelId="{1CB0DC8A-C177-448A-9360-5814EEBC0C4C}" type="sibTrans" cxnId="{4224FF72-F758-476D-AAD5-E74290254146}">
      <dgm:prSet/>
      <dgm:spPr/>
      <dgm:t>
        <a:bodyPr/>
        <a:lstStyle/>
        <a:p>
          <a:endParaRPr lang="nl-NL"/>
        </a:p>
      </dgm:t>
    </dgm:pt>
    <dgm:pt modelId="{71ED359D-3BE5-4586-804B-1470918886DD}">
      <dgm:prSet phldrT="[Tekst]" custT="1"/>
      <dgm:spPr/>
      <dgm:t>
        <a:bodyPr/>
        <a:lstStyle/>
        <a:p>
          <a:r>
            <a:rPr lang="en-GB" sz="2200" b="1" noProof="0" dirty="0">
              <a:latin typeface="Arial" panose="020B0604020202020204" pitchFamily="34" charset="0"/>
              <a:cs typeface="Arial" panose="020B0604020202020204" pitchFamily="34" charset="0"/>
            </a:rPr>
            <a:t>Fundamental </a:t>
          </a:r>
          <a:r>
            <a:rPr lang="en-GB" sz="2200" noProof="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choice of business fundamentals</a:t>
          </a:r>
        </a:p>
      </dgm:t>
    </dgm:pt>
    <dgm:pt modelId="{111DAD6A-2BD0-4CBF-9CAA-A618947C5F4E}" type="parTrans" cxnId="{73543431-50A2-46F0-B724-C02AEB9A4943}">
      <dgm:prSet/>
      <dgm:spPr/>
      <dgm:t>
        <a:bodyPr/>
        <a:lstStyle/>
        <a:p>
          <a:endParaRPr lang="nl-NL"/>
        </a:p>
      </dgm:t>
    </dgm:pt>
    <dgm:pt modelId="{5D746BF4-276F-46AC-8895-B61523568B0C}" type="sibTrans" cxnId="{73543431-50A2-46F0-B724-C02AEB9A4943}">
      <dgm:prSet/>
      <dgm:spPr/>
      <dgm:t>
        <a:bodyPr/>
        <a:lstStyle/>
        <a:p>
          <a:endParaRPr lang="nl-NL"/>
        </a:p>
      </dgm:t>
    </dgm:pt>
    <dgm:pt modelId="{5CA53C0F-64A7-4837-8C61-DF234C8E89CB}">
      <dgm:prSet phldrT="[Tekst]" custT="1"/>
      <dgm:spPr/>
      <dgm:t>
        <a:bodyPr/>
        <a:lstStyle/>
        <a:p>
          <a:r>
            <a:rPr lang="en-GB" sz="2200" b="1" noProof="0" dirty="0">
              <a:latin typeface="Arial" panose="020B0604020202020204" pitchFamily="34" charset="0"/>
              <a:cs typeface="Arial" panose="020B0604020202020204" pitchFamily="34" charset="0"/>
            </a:rPr>
            <a:t>Quant</a:t>
          </a:r>
          <a:r>
            <a:rPr lang="en-GB" sz="2200" noProof="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choice of quant factors</a:t>
          </a:r>
        </a:p>
      </dgm:t>
    </dgm:pt>
    <dgm:pt modelId="{B66F9021-0C49-4552-BE3B-F056B761BA87}" type="parTrans" cxnId="{5CAB3CD2-DD2C-497A-916C-4921694E758E}">
      <dgm:prSet/>
      <dgm:spPr/>
      <dgm:t>
        <a:bodyPr/>
        <a:lstStyle/>
        <a:p>
          <a:endParaRPr lang="nl-NL"/>
        </a:p>
      </dgm:t>
    </dgm:pt>
    <dgm:pt modelId="{4BDAC6F6-CDBC-4AB1-B244-2D4DCF5D109F}" type="sibTrans" cxnId="{5CAB3CD2-DD2C-497A-916C-4921694E758E}">
      <dgm:prSet/>
      <dgm:spPr/>
      <dgm:t>
        <a:bodyPr/>
        <a:lstStyle/>
        <a:p>
          <a:endParaRPr lang="nl-NL"/>
        </a:p>
      </dgm:t>
    </dgm:pt>
    <dgm:pt modelId="{805E8B38-3F78-4560-AFA2-F394DE5C14B0}">
      <dgm:prSet phldrT="[Tekst]" custT="1"/>
      <dgm:spPr/>
      <dgm:t>
        <a:bodyPr/>
        <a:lstStyle/>
        <a:p>
          <a:r>
            <a:rPr lang="en-GB" sz="2200" b="1" noProof="0" dirty="0">
              <a:latin typeface="Arial" panose="020B0604020202020204" pitchFamily="34" charset="0"/>
              <a:cs typeface="Arial" panose="020B0604020202020204" pitchFamily="34" charset="0"/>
            </a:rPr>
            <a:t>Passive</a:t>
          </a:r>
          <a:r>
            <a:rPr lang="en-GB" sz="2200" noProof="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choice of index</a:t>
          </a:r>
        </a:p>
      </dgm:t>
    </dgm:pt>
    <dgm:pt modelId="{F2AACF28-306B-4E3C-8ADE-31DDD06290AA}" type="parTrans" cxnId="{E379905B-F8FB-4842-967D-B6CC3DA8C0BC}">
      <dgm:prSet/>
      <dgm:spPr/>
      <dgm:t>
        <a:bodyPr/>
        <a:lstStyle/>
        <a:p>
          <a:endParaRPr lang="nl-NL"/>
        </a:p>
      </dgm:t>
    </dgm:pt>
    <dgm:pt modelId="{D02C87D9-4409-4F4E-8CAA-E9FFAAFE8843}" type="sibTrans" cxnId="{E379905B-F8FB-4842-967D-B6CC3DA8C0BC}">
      <dgm:prSet/>
      <dgm:spPr/>
      <dgm:t>
        <a:bodyPr/>
        <a:lstStyle/>
        <a:p>
          <a:endParaRPr lang="nl-NL"/>
        </a:p>
      </dgm:t>
    </dgm:pt>
    <dgm:pt modelId="{B330CEFD-7FD9-4E0E-BC23-5431875A274C}" type="pres">
      <dgm:prSet presAssocID="{7EFC5869-D621-4A33-A154-C7758537A0F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B92A7D2-50DC-46FF-83E8-255EEFAC0E16}" type="pres">
      <dgm:prSet presAssocID="{A4F59BAB-250A-42B6-9848-B0F4300EBD5F}" presName="root1" presStyleCnt="0"/>
      <dgm:spPr/>
    </dgm:pt>
    <dgm:pt modelId="{D2550DCE-4244-4CCB-80BB-6065014A99C5}" type="pres">
      <dgm:prSet presAssocID="{A4F59BAB-250A-42B6-9848-B0F4300EBD5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AEA8F15C-54FC-4A9D-B393-C8EDE138EA5F}" type="pres">
      <dgm:prSet presAssocID="{A4F59BAB-250A-42B6-9848-B0F4300EBD5F}" presName="level2hierChild" presStyleCnt="0"/>
      <dgm:spPr/>
    </dgm:pt>
    <dgm:pt modelId="{4EBAF873-6ECF-46C6-B17F-3C9A479EC1E2}" type="pres">
      <dgm:prSet presAssocID="{958B3905-17CD-4A0E-8671-BA34E8D4A791}" presName="conn2-1" presStyleLbl="parChTrans1D2" presStyleIdx="0" presStyleCnt="2"/>
      <dgm:spPr/>
      <dgm:t>
        <a:bodyPr/>
        <a:lstStyle/>
        <a:p>
          <a:endParaRPr lang="nl-NL"/>
        </a:p>
      </dgm:t>
    </dgm:pt>
    <dgm:pt modelId="{E6F15BC7-87EF-4214-B9F5-69DD65780BB6}" type="pres">
      <dgm:prSet presAssocID="{958B3905-17CD-4A0E-8671-BA34E8D4A791}" presName="connTx" presStyleLbl="parChTrans1D2" presStyleIdx="0" presStyleCnt="2"/>
      <dgm:spPr/>
      <dgm:t>
        <a:bodyPr/>
        <a:lstStyle/>
        <a:p>
          <a:endParaRPr lang="nl-NL"/>
        </a:p>
      </dgm:t>
    </dgm:pt>
    <dgm:pt modelId="{DF0682D4-E6FE-40CD-9E04-D8C5A850867B}" type="pres">
      <dgm:prSet presAssocID="{D5434D7C-BBAB-4E42-A632-FDB9FBD29ACA}" presName="root2" presStyleCnt="0"/>
      <dgm:spPr/>
    </dgm:pt>
    <dgm:pt modelId="{59132689-78FA-4C2B-8EB0-04581D3383C2}" type="pres">
      <dgm:prSet presAssocID="{D5434D7C-BBAB-4E42-A632-FDB9FBD29AC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698CCB28-4FD3-4ACC-B779-DCD742C0A5C6}" type="pres">
      <dgm:prSet presAssocID="{D5434D7C-BBAB-4E42-A632-FDB9FBD29ACA}" presName="level3hierChild" presStyleCnt="0"/>
      <dgm:spPr/>
    </dgm:pt>
    <dgm:pt modelId="{D29ADD06-B66C-46BA-B797-397545B7C3D3}" type="pres">
      <dgm:prSet presAssocID="{36CC14E2-C137-49B9-A88B-7F1B9CB3D98F}" presName="conn2-1" presStyleLbl="parChTrans1D2" presStyleIdx="1" presStyleCnt="2"/>
      <dgm:spPr/>
      <dgm:t>
        <a:bodyPr/>
        <a:lstStyle/>
        <a:p>
          <a:endParaRPr lang="nl-NL"/>
        </a:p>
      </dgm:t>
    </dgm:pt>
    <dgm:pt modelId="{BA32B8DF-3099-4272-B1E2-E7E68116D850}" type="pres">
      <dgm:prSet presAssocID="{36CC14E2-C137-49B9-A88B-7F1B9CB3D98F}" presName="connTx" presStyleLbl="parChTrans1D2" presStyleIdx="1" presStyleCnt="2"/>
      <dgm:spPr/>
      <dgm:t>
        <a:bodyPr/>
        <a:lstStyle/>
        <a:p>
          <a:endParaRPr lang="nl-NL"/>
        </a:p>
      </dgm:t>
    </dgm:pt>
    <dgm:pt modelId="{DA814F43-8673-4CC7-A796-EA11C09CB199}" type="pres">
      <dgm:prSet presAssocID="{F4E65D11-62CF-4529-94FE-7A2C7B785811}" presName="root2" presStyleCnt="0"/>
      <dgm:spPr/>
    </dgm:pt>
    <dgm:pt modelId="{C19AF15F-6F2B-43F0-9D0E-77DF292CB7FD}" type="pres">
      <dgm:prSet presAssocID="{F4E65D11-62CF-4529-94FE-7A2C7B78581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1D084549-D2F1-4F48-9A73-B0804DDDE7BB}" type="pres">
      <dgm:prSet presAssocID="{F4E65D11-62CF-4529-94FE-7A2C7B785811}" presName="level3hierChild" presStyleCnt="0"/>
      <dgm:spPr/>
    </dgm:pt>
    <dgm:pt modelId="{2053E16A-8D2E-4A4C-87ED-905343EEBBB0}" type="pres">
      <dgm:prSet presAssocID="{111DAD6A-2BD0-4CBF-9CAA-A618947C5F4E}" presName="conn2-1" presStyleLbl="parChTrans1D3" presStyleIdx="0" presStyleCnt="3"/>
      <dgm:spPr/>
      <dgm:t>
        <a:bodyPr/>
        <a:lstStyle/>
        <a:p>
          <a:endParaRPr lang="nl-NL"/>
        </a:p>
      </dgm:t>
    </dgm:pt>
    <dgm:pt modelId="{E2EAF548-4401-450B-8A78-34BC159B592F}" type="pres">
      <dgm:prSet presAssocID="{111DAD6A-2BD0-4CBF-9CAA-A618947C5F4E}" presName="connTx" presStyleLbl="parChTrans1D3" presStyleIdx="0" presStyleCnt="3"/>
      <dgm:spPr/>
      <dgm:t>
        <a:bodyPr/>
        <a:lstStyle/>
        <a:p>
          <a:endParaRPr lang="nl-NL"/>
        </a:p>
      </dgm:t>
    </dgm:pt>
    <dgm:pt modelId="{7E858393-0E68-4349-B4A4-C5F47217867F}" type="pres">
      <dgm:prSet presAssocID="{71ED359D-3BE5-4586-804B-1470918886DD}" presName="root2" presStyleCnt="0"/>
      <dgm:spPr/>
    </dgm:pt>
    <dgm:pt modelId="{40D03F27-C3ED-478B-A35A-FCE97268FBD7}" type="pres">
      <dgm:prSet presAssocID="{71ED359D-3BE5-4586-804B-1470918886DD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52F4BF8-446E-48D7-82B8-9BFFF7F456EE}" type="pres">
      <dgm:prSet presAssocID="{71ED359D-3BE5-4586-804B-1470918886DD}" presName="level3hierChild" presStyleCnt="0"/>
      <dgm:spPr/>
    </dgm:pt>
    <dgm:pt modelId="{87CA2445-BB12-4F3A-B4C1-0B83E8D59509}" type="pres">
      <dgm:prSet presAssocID="{B66F9021-0C49-4552-BE3B-F056B761BA87}" presName="conn2-1" presStyleLbl="parChTrans1D3" presStyleIdx="1" presStyleCnt="3"/>
      <dgm:spPr/>
      <dgm:t>
        <a:bodyPr/>
        <a:lstStyle/>
        <a:p>
          <a:endParaRPr lang="nl-NL"/>
        </a:p>
      </dgm:t>
    </dgm:pt>
    <dgm:pt modelId="{BF653CC5-115D-478C-9EAA-FA874D2C5D22}" type="pres">
      <dgm:prSet presAssocID="{B66F9021-0C49-4552-BE3B-F056B761BA87}" presName="connTx" presStyleLbl="parChTrans1D3" presStyleIdx="1" presStyleCnt="3"/>
      <dgm:spPr/>
      <dgm:t>
        <a:bodyPr/>
        <a:lstStyle/>
        <a:p>
          <a:endParaRPr lang="nl-NL"/>
        </a:p>
      </dgm:t>
    </dgm:pt>
    <dgm:pt modelId="{8B62DA6E-B824-4030-A806-302D01F77E7B}" type="pres">
      <dgm:prSet presAssocID="{5CA53C0F-64A7-4837-8C61-DF234C8E89CB}" presName="root2" presStyleCnt="0"/>
      <dgm:spPr/>
    </dgm:pt>
    <dgm:pt modelId="{D3955D78-D5C2-4AD3-9F63-9FB9579592F7}" type="pres">
      <dgm:prSet presAssocID="{5CA53C0F-64A7-4837-8C61-DF234C8E89CB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0E64925-EC73-469C-B90E-90E5052B95B7}" type="pres">
      <dgm:prSet presAssocID="{5CA53C0F-64A7-4837-8C61-DF234C8E89CB}" presName="level3hierChild" presStyleCnt="0"/>
      <dgm:spPr/>
    </dgm:pt>
    <dgm:pt modelId="{5E5A4AC3-E4FD-4E8E-B2E5-8B6B9CACC23D}" type="pres">
      <dgm:prSet presAssocID="{F2AACF28-306B-4E3C-8ADE-31DDD06290AA}" presName="conn2-1" presStyleLbl="parChTrans1D3" presStyleIdx="2" presStyleCnt="3"/>
      <dgm:spPr/>
      <dgm:t>
        <a:bodyPr/>
        <a:lstStyle/>
        <a:p>
          <a:endParaRPr lang="nl-NL"/>
        </a:p>
      </dgm:t>
    </dgm:pt>
    <dgm:pt modelId="{FBDB41BE-FF9D-463F-B4CC-52FB42567BE8}" type="pres">
      <dgm:prSet presAssocID="{F2AACF28-306B-4E3C-8ADE-31DDD06290AA}" presName="connTx" presStyleLbl="parChTrans1D3" presStyleIdx="2" presStyleCnt="3"/>
      <dgm:spPr/>
      <dgm:t>
        <a:bodyPr/>
        <a:lstStyle/>
        <a:p>
          <a:endParaRPr lang="nl-NL"/>
        </a:p>
      </dgm:t>
    </dgm:pt>
    <dgm:pt modelId="{F8F91AE0-7161-41FF-ABC4-EB021149E125}" type="pres">
      <dgm:prSet presAssocID="{805E8B38-3F78-4560-AFA2-F394DE5C14B0}" presName="root2" presStyleCnt="0"/>
      <dgm:spPr/>
    </dgm:pt>
    <dgm:pt modelId="{E07618DB-4E8F-438E-8D53-D140EF583B80}" type="pres">
      <dgm:prSet presAssocID="{805E8B38-3F78-4560-AFA2-F394DE5C14B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F2508CAA-335C-4F4D-AA63-7B86CCAFC5F6}" type="pres">
      <dgm:prSet presAssocID="{805E8B38-3F78-4560-AFA2-F394DE5C14B0}" presName="level3hierChild" presStyleCnt="0"/>
      <dgm:spPr/>
    </dgm:pt>
  </dgm:ptLst>
  <dgm:cxnLst>
    <dgm:cxn modelId="{9CE058CA-9A8B-4184-B5E7-9E674ED470E4}" type="presOf" srcId="{111DAD6A-2BD0-4CBF-9CAA-A618947C5F4E}" destId="{2053E16A-8D2E-4A4C-87ED-905343EEBBB0}" srcOrd="0" destOrd="0" presId="urn:microsoft.com/office/officeart/2005/8/layout/hierarchy2"/>
    <dgm:cxn modelId="{E379905B-F8FB-4842-967D-B6CC3DA8C0BC}" srcId="{F4E65D11-62CF-4529-94FE-7A2C7B785811}" destId="{805E8B38-3F78-4560-AFA2-F394DE5C14B0}" srcOrd="2" destOrd="0" parTransId="{F2AACF28-306B-4E3C-8ADE-31DDD06290AA}" sibTransId="{D02C87D9-4409-4F4E-8CAA-E9FFAAFE8843}"/>
    <dgm:cxn modelId="{4EE7266F-D382-476B-BCFB-8928DF987C21}" type="presOf" srcId="{5CA53C0F-64A7-4837-8C61-DF234C8E89CB}" destId="{D3955D78-D5C2-4AD3-9F63-9FB9579592F7}" srcOrd="0" destOrd="0" presId="urn:microsoft.com/office/officeart/2005/8/layout/hierarchy2"/>
    <dgm:cxn modelId="{072582DB-E9AB-4539-AAF7-6A60D88B802E}" type="presOf" srcId="{A4F59BAB-250A-42B6-9848-B0F4300EBD5F}" destId="{D2550DCE-4244-4CCB-80BB-6065014A99C5}" srcOrd="0" destOrd="0" presId="urn:microsoft.com/office/officeart/2005/8/layout/hierarchy2"/>
    <dgm:cxn modelId="{9ED30244-62DC-472B-9472-D8690926E9C7}" type="presOf" srcId="{D5434D7C-BBAB-4E42-A632-FDB9FBD29ACA}" destId="{59132689-78FA-4C2B-8EB0-04581D3383C2}" srcOrd="0" destOrd="0" presId="urn:microsoft.com/office/officeart/2005/8/layout/hierarchy2"/>
    <dgm:cxn modelId="{BA590AF9-234E-42AE-A682-21A926C977CE}" type="presOf" srcId="{958B3905-17CD-4A0E-8671-BA34E8D4A791}" destId="{4EBAF873-6ECF-46C6-B17F-3C9A479EC1E2}" srcOrd="0" destOrd="0" presId="urn:microsoft.com/office/officeart/2005/8/layout/hierarchy2"/>
    <dgm:cxn modelId="{CE6679F6-143D-48D8-B30D-E21D0D1BD295}" type="presOf" srcId="{7EFC5869-D621-4A33-A154-C7758537A0F3}" destId="{B330CEFD-7FD9-4E0E-BC23-5431875A274C}" srcOrd="0" destOrd="0" presId="urn:microsoft.com/office/officeart/2005/8/layout/hierarchy2"/>
    <dgm:cxn modelId="{1CB31865-B943-4BDF-8755-D648C49210E2}" type="presOf" srcId="{F4E65D11-62CF-4529-94FE-7A2C7B785811}" destId="{C19AF15F-6F2B-43F0-9D0E-77DF292CB7FD}" srcOrd="0" destOrd="0" presId="urn:microsoft.com/office/officeart/2005/8/layout/hierarchy2"/>
    <dgm:cxn modelId="{7FA5158B-0E4B-4EE6-91D9-FDB8D1EE34EB}" type="presOf" srcId="{111DAD6A-2BD0-4CBF-9CAA-A618947C5F4E}" destId="{E2EAF548-4401-450B-8A78-34BC159B592F}" srcOrd="1" destOrd="0" presId="urn:microsoft.com/office/officeart/2005/8/layout/hierarchy2"/>
    <dgm:cxn modelId="{19369B3D-0FD7-4E62-A420-D671625A3168}" type="presOf" srcId="{958B3905-17CD-4A0E-8671-BA34E8D4A791}" destId="{E6F15BC7-87EF-4214-B9F5-69DD65780BB6}" srcOrd="1" destOrd="0" presId="urn:microsoft.com/office/officeart/2005/8/layout/hierarchy2"/>
    <dgm:cxn modelId="{4224FF72-F758-476D-AAD5-E74290254146}" srcId="{A4F59BAB-250A-42B6-9848-B0F4300EBD5F}" destId="{F4E65D11-62CF-4529-94FE-7A2C7B785811}" srcOrd="1" destOrd="0" parTransId="{36CC14E2-C137-49B9-A88B-7F1B9CB3D98F}" sibTransId="{1CB0DC8A-C177-448A-9360-5814EEBC0C4C}"/>
    <dgm:cxn modelId="{D490DBBC-882A-4C7E-B96F-37F1D1992F88}" type="presOf" srcId="{B66F9021-0C49-4552-BE3B-F056B761BA87}" destId="{BF653CC5-115D-478C-9EAA-FA874D2C5D22}" srcOrd="1" destOrd="0" presId="urn:microsoft.com/office/officeart/2005/8/layout/hierarchy2"/>
    <dgm:cxn modelId="{ECCC12E8-DBD3-48A8-9C9B-D9B6ECA95BE8}" srcId="{7EFC5869-D621-4A33-A154-C7758537A0F3}" destId="{A4F59BAB-250A-42B6-9848-B0F4300EBD5F}" srcOrd="0" destOrd="0" parTransId="{DE8A53D0-3139-43E5-A7D1-F2B3D9713130}" sibTransId="{FE959FA1-6603-47B4-AAEC-B64D3AFDDF2F}"/>
    <dgm:cxn modelId="{2804C63C-7FA4-4A47-8D22-DAC9D07774BA}" type="presOf" srcId="{36CC14E2-C137-49B9-A88B-7F1B9CB3D98F}" destId="{D29ADD06-B66C-46BA-B797-397545B7C3D3}" srcOrd="0" destOrd="0" presId="urn:microsoft.com/office/officeart/2005/8/layout/hierarchy2"/>
    <dgm:cxn modelId="{710B11B4-3D72-4369-99D8-4DDEA9133DDF}" type="presOf" srcId="{71ED359D-3BE5-4586-804B-1470918886DD}" destId="{40D03F27-C3ED-478B-A35A-FCE97268FBD7}" srcOrd="0" destOrd="0" presId="urn:microsoft.com/office/officeart/2005/8/layout/hierarchy2"/>
    <dgm:cxn modelId="{56C797B5-2CF1-40E8-9B44-D3FC1F1319EB}" type="presOf" srcId="{36CC14E2-C137-49B9-A88B-7F1B9CB3D98F}" destId="{BA32B8DF-3099-4272-B1E2-E7E68116D850}" srcOrd="1" destOrd="0" presId="urn:microsoft.com/office/officeart/2005/8/layout/hierarchy2"/>
    <dgm:cxn modelId="{73543431-50A2-46F0-B724-C02AEB9A4943}" srcId="{F4E65D11-62CF-4529-94FE-7A2C7B785811}" destId="{71ED359D-3BE5-4586-804B-1470918886DD}" srcOrd="0" destOrd="0" parTransId="{111DAD6A-2BD0-4CBF-9CAA-A618947C5F4E}" sibTransId="{5D746BF4-276F-46AC-8895-B61523568B0C}"/>
    <dgm:cxn modelId="{5CAB3CD2-DD2C-497A-916C-4921694E758E}" srcId="{F4E65D11-62CF-4529-94FE-7A2C7B785811}" destId="{5CA53C0F-64A7-4837-8C61-DF234C8E89CB}" srcOrd="1" destOrd="0" parTransId="{B66F9021-0C49-4552-BE3B-F056B761BA87}" sibTransId="{4BDAC6F6-CDBC-4AB1-B244-2D4DCF5D109F}"/>
    <dgm:cxn modelId="{FECD7A34-FE1D-4B6D-AFB9-CDD82F3094D2}" type="presOf" srcId="{F2AACF28-306B-4E3C-8ADE-31DDD06290AA}" destId="{FBDB41BE-FF9D-463F-B4CC-52FB42567BE8}" srcOrd="1" destOrd="0" presId="urn:microsoft.com/office/officeart/2005/8/layout/hierarchy2"/>
    <dgm:cxn modelId="{3731F901-EE5D-4B17-8899-35B7DDF96203}" type="presOf" srcId="{805E8B38-3F78-4560-AFA2-F394DE5C14B0}" destId="{E07618DB-4E8F-438E-8D53-D140EF583B80}" srcOrd="0" destOrd="0" presId="urn:microsoft.com/office/officeart/2005/8/layout/hierarchy2"/>
    <dgm:cxn modelId="{074AE8B8-4B66-4CAE-8DEC-116439C54169}" type="presOf" srcId="{F2AACF28-306B-4E3C-8ADE-31DDD06290AA}" destId="{5E5A4AC3-E4FD-4E8E-B2E5-8B6B9CACC23D}" srcOrd="0" destOrd="0" presId="urn:microsoft.com/office/officeart/2005/8/layout/hierarchy2"/>
    <dgm:cxn modelId="{F6D0A016-94B2-4774-AF83-174DBD8AD062}" srcId="{A4F59BAB-250A-42B6-9848-B0F4300EBD5F}" destId="{D5434D7C-BBAB-4E42-A632-FDB9FBD29ACA}" srcOrd="0" destOrd="0" parTransId="{958B3905-17CD-4A0E-8671-BA34E8D4A791}" sibTransId="{46DFAC93-81ED-4388-BE6A-3BAC452EDB78}"/>
    <dgm:cxn modelId="{4F301885-215A-4A14-8885-3009947E59E1}" type="presOf" srcId="{B66F9021-0C49-4552-BE3B-F056B761BA87}" destId="{87CA2445-BB12-4F3A-B4C1-0B83E8D59509}" srcOrd="0" destOrd="0" presId="urn:microsoft.com/office/officeart/2005/8/layout/hierarchy2"/>
    <dgm:cxn modelId="{3E1DE103-9377-4E5D-A1F3-70D663563801}" type="presParOf" srcId="{B330CEFD-7FD9-4E0E-BC23-5431875A274C}" destId="{6B92A7D2-50DC-46FF-83E8-255EEFAC0E16}" srcOrd="0" destOrd="0" presId="urn:microsoft.com/office/officeart/2005/8/layout/hierarchy2"/>
    <dgm:cxn modelId="{AE27E86A-A101-4668-A8C2-FDA48E2D05F2}" type="presParOf" srcId="{6B92A7D2-50DC-46FF-83E8-255EEFAC0E16}" destId="{D2550DCE-4244-4CCB-80BB-6065014A99C5}" srcOrd="0" destOrd="0" presId="urn:microsoft.com/office/officeart/2005/8/layout/hierarchy2"/>
    <dgm:cxn modelId="{E94C0996-ED34-4580-AAFC-E281F5906F1B}" type="presParOf" srcId="{6B92A7D2-50DC-46FF-83E8-255EEFAC0E16}" destId="{AEA8F15C-54FC-4A9D-B393-C8EDE138EA5F}" srcOrd="1" destOrd="0" presId="urn:microsoft.com/office/officeart/2005/8/layout/hierarchy2"/>
    <dgm:cxn modelId="{37BE6940-FABB-42B0-8018-C4FF8C663B9A}" type="presParOf" srcId="{AEA8F15C-54FC-4A9D-B393-C8EDE138EA5F}" destId="{4EBAF873-6ECF-46C6-B17F-3C9A479EC1E2}" srcOrd="0" destOrd="0" presId="urn:microsoft.com/office/officeart/2005/8/layout/hierarchy2"/>
    <dgm:cxn modelId="{5E540758-B96F-4BE6-B984-5D4CAC4D5067}" type="presParOf" srcId="{4EBAF873-6ECF-46C6-B17F-3C9A479EC1E2}" destId="{E6F15BC7-87EF-4214-B9F5-69DD65780BB6}" srcOrd="0" destOrd="0" presId="urn:microsoft.com/office/officeart/2005/8/layout/hierarchy2"/>
    <dgm:cxn modelId="{3D6358E9-AA8D-4BAA-AC58-AE121D455D8A}" type="presParOf" srcId="{AEA8F15C-54FC-4A9D-B393-C8EDE138EA5F}" destId="{DF0682D4-E6FE-40CD-9E04-D8C5A850867B}" srcOrd="1" destOrd="0" presId="urn:microsoft.com/office/officeart/2005/8/layout/hierarchy2"/>
    <dgm:cxn modelId="{EAF6537A-8F5C-45B2-868A-57C3FF3CAED1}" type="presParOf" srcId="{DF0682D4-E6FE-40CD-9E04-D8C5A850867B}" destId="{59132689-78FA-4C2B-8EB0-04581D3383C2}" srcOrd="0" destOrd="0" presId="urn:microsoft.com/office/officeart/2005/8/layout/hierarchy2"/>
    <dgm:cxn modelId="{BC61B20D-8364-455B-858B-8AEC6D3E67C6}" type="presParOf" srcId="{DF0682D4-E6FE-40CD-9E04-D8C5A850867B}" destId="{698CCB28-4FD3-4ACC-B779-DCD742C0A5C6}" srcOrd="1" destOrd="0" presId="urn:microsoft.com/office/officeart/2005/8/layout/hierarchy2"/>
    <dgm:cxn modelId="{2B191D7F-E201-48E7-B5F4-C87A69A0F23D}" type="presParOf" srcId="{AEA8F15C-54FC-4A9D-B393-C8EDE138EA5F}" destId="{D29ADD06-B66C-46BA-B797-397545B7C3D3}" srcOrd="2" destOrd="0" presId="urn:microsoft.com/office/officeart/2005/8/layout/hierarchy2"/>
    <dgm:cxn modelId="{2A1D21BB-DDE5-4B17-BD03-78E278B65100}" type="presParOf" srcId="{D29ADD06-B66C-46BA-B797-397545B7C3D3}" destId="{BA32B8DF-3099-4272-B1E2-E7E68116D850}" srcOrd="0" destOrd="0" presId="urn:microsoft.com/office/officeart/2005/8/layout/hierarchy2"/>
    <dgm:cxn modelId="{24249309-2E2F-4595-91B1-A2AB5969EB21}" type="presParOf" srcId="{AEA8F15C-54FC-4A9D-B393-C8EDE138EA5F}" destId="{DA814F43-8673-4CC7-A796-EA11C09CB199}" srcOrd="3" destOrd="0" presId="urn:microsoft.com/office/officeart/2005/8/layout/hierarchy2"/>
    <dgm:cxn modelId="{53825412-9E2C-425A-9B60-63941E3E32E5}" type="presParOf" srcId="{DA814F43-8673-4CC7-A796-EA11C09CB199}" destId="{C19AF15F-6F2B-43F0-9D0E-77DF292CB7FD}" srcOrd="0" destOrd="0" presId="urn:microsoft.com/office/officeart/2005/8/layout/hierarchy2"/>
    <dgm:cxn modelId="{CFEEE631-71ED-439E-9E54-1980A60CB1C5}" type="presParOf" srcId="{DA814F43-8673-4CC7-A796-EA11C09CB199}" destId="{1D084549-D2F1-4F48-9A73-B0804DDDE7BB}" srcOrd="1" destOrd="0" presId="urn:microsoft.com/office/officeart/2005/8/layout/hierarchy2"/>
    <dgm:cxn modelId="{E53D1DEB-F38E-4D5A-A932-F00BF57BA255}" type="presParOf" srcId="{1D084549-D2F1-4F48-9A73-B0804DDDE7BB}" destId="{2053E16A-8D2E-4A4C-87ED-905343EEBBB0}" srcOrd="0" destOrd="0" presId="urn:microsoft.com/office/officeart/2005/8/layout/hierarchy2"/>
    <dgm:cxn modelId="{4EB90C94-A980-42E5-A223-751A1D66D3E8}" type="presParOf" srcId="{2053E16A-8D2E-4A4C-87ED-905343EEBBB0}" destId="{E2EAF548-4401-450B-8A78-34BC159B592F}" srcOrd="0" destOrd="0" presId="urn:microsoft.com/office/officeart/2005/8/layout/hierarchy2"/>
    <dgm:cxn modelId="{567D1890-5516-42A5-ABB4-45EFB122A41D}" type="presParOf" srcId="{1D084549-D2F1-4F48-9A73-B0804DDDE7BB}" destId="{7E858393-0E68-4349-B4A4-C5F47217867F}" srcOrd="1" destOrd="0" presId="urn:microsoft.com/office/officeart/2005/8/layout/hierarchy2"/>
    <dgm:cxn modelId="{54BDE4D2-481D-47D4-B26D-9EE3E35283EF}" type="presParOf" srcId="{7E858393-0E68-4349-B4A4-C5F47217867F}" destId="{40D03F27-C3ED-478B-A35A-FCE97268FBD7}" srcOrd="0" destOrd="0" presId="urn:microsoft.com/office/officeart/2005/8/layout/hierarchy2"/>
    <dgm:cxn modelId="{2ACA93AC-4CEE-4CD2-BE80-40CFE17D74F5}" type="presParOf" srcId="{7E858393-0E68-4349-B4A4-C5F47217867F}" destId="{052F4BF8-446E-48D7-82B8-9BFFF7F456EE}" srcOrd="1" destOrd="0" presId="urn:microsoft.com/office/officeart/2005/8/layout/hierarchy2"/>
    <dgm:cxn modelId="{2A5D445F-55A5-4AE5-80A9-2E9A5F6380E8}" type="presParOf" srcId="{1D084549-D2F1-4F48-9A73-B0804DDDE7BB}" destId="{87CA2445-BB12-4F3A-B4C1-0B83E8D59509}" srcOrd="2" destOrd="0" presId="urn:microsoft.com/office/officeart/2005/8/layout/hierarchy2"/>
    <dgm:cxn modelId="{1B7FD5E6-3087-45FF-BE39-D344F547CD07}" type="presParOf" srcId="{87CA2445-BB12-4F3A-B4C1-0B83E8D59509}" destId="{BF653CC5-115D-478C-9EAA-FA874D2C5D22}" srcOrd="0" destOrd="0" presId="urn:microsoft.com/office/officeart/2005/8/layout/hierarchy2"/>
    <dgm:cxn modelId="{1C8DC96C-27A1-4BF6-9D12-322ED7A482FF}" type="presParOf" srcId="{1D084549-D2F1-4F48-9A73-B0804DDDE7BB}" destId="{8B62DA6E-B824-4030-A806-302D01F77E7B}" srcOrd="3" destOrd="0" presId="urn:microsoft.com/office/officeart/2005/8/layout/hierarchy2"/>
    <dgm:cxn modelId="{63BC9A7A-9191-4498-A06A-92DB9CA059A4}" type="presParOf" srcId="{8B62DA6E-B824-4030-A806-302D01F77E7B}" destId="{D3955D78-D5C2-4AD3-9F63-9FB9579592F7}" srcOrd="0" destOrd="0" presId="urn:microsoft.com/office/officeart/2005/8/layout/hierarchy2"/>
    <dgm:cxn modelId="{C3602832-A0F7-48E9-8163-1AB4DCFB6922}" type="presParOf" srcId="{8B62DA6E-B824-4030-A806-302D01F77E7B}" destId="{B0E64925-EC73-469C-B90E-90E5052B95B7}" srcOrd="1" destOrd="0" presId="urn:microsoft.com/office/officeart/2005/8/layout/hierarchy2"/>
    <dgm:cxn modelId="{C9D2D1B9-CA90-4F4C-B2E0-7232F27DDEAB}" type="presParOf" srcId="{1D084549-D2F1-4F48-9A73-B0804DDDE7BB}" destId="{5E5A4AC3-E4FD-4E8E-B2E5-8B6B9CACC23D}" srcOrd="4" destOrd="0" presId="urn:microsoft.com/office/officeart/2005/8/layout/hierarchy2"/>
    <dgm:cxn modelId="{47A95E5C-F2BC-4C99-8A1D-CC56A21D33AC}" type="presParOf" srcId="{5E5A4AC3-E4FD-4E8E-B2E5-8B6B9CACC23D}" destId="{FBDB41BE-FF9D-463F-B4CC-52FB42567BE8}" srcOrd="0" destOrd="0" presId="urn:microsoft.com/office/officeart/2005/8/layout/hierarchy2"/>
    <dgm:cxn modelId="{C570D232-0398-477C-B80C-58BABDF70DA0}" type="presParOf" srcId="{1D084549-D2F1-4F48-9A73-B0804DDDE7BB}" destId="{F8F91AE0-7161-41FF-ABC4-EB021149E125}" srcOrd="5" destOrd="0" presId="urn:microsoft.com/office/officeart/2005/8/layout/hierarchy2"/>
    <dgm:cxn modelId="{D3578750-4362-45F7-87EF-8A150880AAED}" type="presParOf" srcId="{F8F91AE0-7161-41FF-ABC4-EB021149E125}" destId="{E07618DB-4E8F-438E-8D53-D140EF583B80}" srcOrd="0" destOrd="0" presId="urn:microsoft.com/office/officeart/2005/8/layout/hierarchy2"/>
    <dgm:cxn modelId="{7825395C-7069-4121-8E1D-39F47ACDB884}" type="presParOf" srcId="{F8F91AE0-7161-41FF-ABC4-EB021149E125}" destId="{F2508CAA-335C-4F4D-AA63-7B86CCAFC5F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B4C6413-7BBB-4DFD-8DBE-9CDBC773220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37E86C1E-F448-4124-A148-C9FC74016117}">
      <dgm:prSet phldrT="[Tekst]" custT="1"/>
      <dgm:spPr/>
      <dgm:t>
        <a:bodyPr/>
        <a:lstStyle/>
        <a:p>
          <a:r>
            <a:rPr lang="en-GB" sz="1800" dirty="0">
              <a:latin typeface="Arial"/>
              <a:cs typeface="Arial"/>
            </a:rPr>
            <a:t>Data</a:t>
          </a:r>
          <a:endParaRPr lang="nl-NL" sz="1800" dirty="0"/>
        </a:p>
      </dgm:t>
    </dgm:pt>
    <dgm:pt modelId="{6D424EC8-C96D-404D-B5C4-FB1C93324383}" type="parTrans" cxnId="{DE59A9E7-B9E7-4D06-B7DE-02DE12C14169}">
      <dgm:prSet/>
      <dgm:spPr/>
      <dgm:t>
        <a:bodyPr/>
        <a:lstStyle/>
        <a:p>
          <a:endParaRPr lang="nl-NL" sz="1800"/>
        </a:p>
      </dgm:t>
    </dgm:pt>
    <dgm:pt modelId="{06A96B6B-BD94-4C05-BD67-A7BC66EFCE0D}" type="sibTrans" cxnId="{DE59A9E7-B9E7-4D06-B7DE-02DE12C14169}">
      <dgm:prSet/>
      <dgm:spPr/>
      <dgm:t>
        <a:bodyPr/>
        <a:lstStyle/>
        <a:p>
          <a:endParaRPr lang="nl-NL" sz="1800"/>
        </a:p>
      </dgm:t>
    </dgm:pt>
    <dgm:pt modelId="{7E08B2D5-1828-48CD-8CF0-D41272B9CE4C}">
      <dgm:prSet custT="1"/>
      <dgm:spPr/>
      <dgm:t>
        <a:bodyPr/>
        <a:lstStyle/>
        <a:p>
          <a:r>
            <a:rPr lang="en-GB" sz="1800" dirty="0">
              <a:latin typeface="Arial"/>
              <a:cs typeface="Arial"/>
            </a:rPr>
            <a:t>Scale</a:t>
          </a:r>
        </a:p>
      </dgm:t>
    </dgm:pt>
    <dgm:pt modelId="{062243A5-3C35-45A8-B4E5-C1A57DC9809E}" type="parTrans" cxnId="{5A701D23-4FD8-4B04-B547-AE1F53F756D2}">
      <dgm:prSet/>
      <dgm:spPr/>
      <dgm:t>
        <a:bodyPr/>
        <a:lstStyle/>
        <a:p>
          <a:endParaRPr lang="nl-NL" sz="1800"/>
        </a:p>
      </dgm:t>
    </dgm:pt>
    <dgm:pt modelId="{B153E3CF-F4FF-4CFE-9594-0B741BDE146A}" type="sibTrans" cxnId="{5A701D23-4FD8-4B04-B547-AE1F53F756D2}">
      <dgm:prSet/>
      <dgm:spPr/>
      <dgm:t>
        <a:bodyPr/>
        <a:lstStyle/>
        <a:p>
          <a:endParaRPr lang="nl-NL" sz="1800"/>
        </a:p>
      </dgm:t>
    </dgm:pt>
    <dgm:pt modelId="{CB1A5722-EE14-4AFC-B990-CA98B5AC116F}">
      <dgm:prSet custT="1"/>
      <dgm:spPr/>
      <dgm:t>
        <a:bodyPr/>
        <a:lstStyle/>
        <a:p>
          <a:r>
            <a:rPr lang="en-GB" sz="1800" dirty="0">
              <a:latin typeface="Arial"/>
              <a:cs typeface="Arial"/>
            </a:rPr>
            <a:t>Barriers to change</a:t>
          </a:r>
        </a:p>
      </dgm:t>
    </dgm:pt>
    <dgm:pt modelId="{90ED6A5D-DD7B-4BFA-83E3-217EA6E846DB}" type="parTrans" cxnId="{D047B8E7-C369-42EE-8461-3B8022B80CAA}">
      <dgm:prSet/>
      <dgm:spPr/>
      <dgm:t>
        <a:bodyPr/>
        <a:lstStyle/>
        <a:p>
          <a:endParaRPr lang="nl-NL" sz="1800"/>
        </a:p>
      </dgm:t>
    </dgm:pt>
    <dgm:pt modelId="{6541B3AB-693F-4D15-9584-609C5F1DB0BD}" type="sibTrans" cxnId="{D047B8E7-C369-42EE-8461-3B8022B80CAA}">
      <dgm:prSet/>
      <dgm:spPr/>
      <dgm:t>
        <a:bodyPr/>
        <a:lstStyle/>
        <a:p>
          <a:endParaRPr lang="nl-NL" sz="1800"/>
        </a:p>
      </dgm:t>
    </dgm:pt>
    <dgm:pt modelId="{D7F3C457-7563-44AD-9799-79761A8A75B0}">
      <dgm:prSet custT="1"/>
      <dgm:spPr/>
      <dgm:t>
        <a:bodyPr/>
        <a:lstStyle/>
        <a:p>
          <a:r>
            <a:rPr lang="en-GB" sz="1800" dirty="0">
              <a:latin typeface="Arial"/>
              <a:cs typeface="Arial"/>
            </a:rPr>
            <a:t>Perception problems</a:t>
          </a:r>
        </a:p>
      </dgm:t>
    </dgm:pt>
    <dgm:pt modelId="{14C33AD2-1E89-45CF-9D1B-0D96662D057A}" type="parTrans" cxnId="{A44F9E83-2448-449C-AD04-3E2F90072DCA}">
      <dgm:prSet/>
      <dgm:spPr/>
      <dgm:t>
        <a:bodyPr/>
        <a:lstStyle/>
        <a:p>
          <a:endParaRPr lang="nl-NL" sz="1800"/>
        </a:p>
      </dgm:t>
    </dgm:pt>
    <dgm:pt modelId="{D43D1E00-35F7-431A-8077-F22C62A2A90A}" type="sibTrans" cxnId="{A44F9E83-2448-449C-AD04-3E2F90072DCA}">
      <dgm:prSet/>
      <dgm:spPr/>
      <dgm:t>
        <a:bodyPr/>
        <a:lstStyle/>
        <a:p>
          <a:endParaRPr lang="nl-NL" sz="1800"/>
        </a:p>
      </dgm:t>
    </dgm:pt>
    <dgm:pt modelId="{F1173B43-5168-4CE4-A1CE-2BA817BABC33}">
      <dgm:prSet custT="1"/>
      <dgm:spPr/>
      <dgm:t>
        <a:bodyPr/>
        <a:lstStyle/>
        <a:p>
          <a:r>
            <a:rPr lang="en-GB" sz="1800" dirty="0">
              <a:latin typeface="Arial"/>
              <a:cs typeface="Arial"/>
            </a:rPr>
            <a:t>Complex investment chains</a:t>
          </a:r>
        </a:p>
      </dgm:t>
    </dgm:pt>
    <dgm:pt modelId="{96B580A0-164A-4458-8A66-7C1519A7A8CB}" type="parTrans" cxnId="{CBD6CE89-D9B1-41FC-912E-6FA05C9E8B7B}">
      <dgm:prSet/>
      <dgm:spPr/>
      <dgm:t>
        <a:bodyPr/>
        <a:lstStyle/>
        <a:p>
          <a:endParaRPr lang="nl-NL" sz="1800"/>
        </a:p>
      </dgm:t>
    </dgm:pt>
    <dgm:pt modelId="{BAC57F72-E84B-484F-B6BF-1D1C128956DE}" type="sibTrans" cxnId="{CBD6CE89-D9B1-41FC-912E-6FA05C9E8B7B}">
      <dgm:prSet/>
      <dgm:spPr/>
      <dgm:t>
        <a:bodyPr/>
        <a:lstStyle/>
        <a:p>
          <a:endParaRPr lang="nl-NL" sz="1800"/>
        </a:p>
      </dgm:t>
    </dgm:pt>
    <dgm:pt modelId="{E3D7E4FD-40F8-4BBF-91C0-3463326804BE}" type="pres">
      <dgm:prSet presAssocID="{BB4C6413-7BBB-4DFD-8DBE-9CDBC773220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4E453F1-B0FD-45D1-8DBB-CCA1034A0D9E}" type="pres">
      <dgm:prSet presAssocID="{37E86C1E-F448-4124-A148-C9FC74016117}" presName="parentLin" presStyleCnt="0"/>
      <dgm:spPr/>
      <dgm:t>
        <a:bodyPr/>
        <a:lstStyle/>
        <a:p>
          <a:endParaRPr lang="nl-NL"/>
        </a:p>
      </dgm:t>
    </dgm:pt>
    <dgm:pt modelId="{6C621899-EFA0-4CAA-9BDB-EC87B01AF623}" type="pres">
      <dgm:prSet presAssocID="{37E86C1E-F448-4124-A148-C9FC74016117}" presName="parentLeftMargin" presStyleLbl="node1" presStyleIdx="0" presStyleCnt="5"/>
      <dgm:spPr/>
      <dgm:t>
        <a:bodyPr/>
        <a:lstStyle/>
        <a:p>
          <a:endParaRPr lang="nl-NL"/>
        </a:p>
      </dgm:t>
    </dgm:pt>
    <dgm:pt modelId="{07502631-C4AC-47DA-B5D0-86207C2A596F}" type="pres">
      <dgm:prSet presAssocID="{37E86C1E-F448-4124-A148-C9FC7401611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5722B30-A3AB-4A48-BC7D-754AACBDC422}" type="pres">
      <dgm:prSet presAssocID="{37E86C1E-F448-4124-A148-C9FC74016117}" presName="negativeSpace" presStyleCnt="0"/>
      <dgm:spPr/>
      <dgm:t>
        <a:bodyPr/>
        <a:lstStyle/>
        <a:p>
          <a:endParaRPr lang="nl-NL"/>
        </a:p>
      </dgm:t>
    </dgm:pt>
    <dgm:pt modelId="{8F3C30FB-36CF-4E5F-AEB1-D56AFC3CFC0D}" type="pres">
      <dgm:prSet presAssocID="{37E86C1E-F448-4124-A148-C9FC74016117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C25E7C9-940D-4D3A-8611-E87AF5E305D4}" type="pres">
      <dgm:prSet presAssocID="{06A96B6B-BD94-4C05-BD67-A7BC66EFCE0D}" presName="spaceBetweenRectangles" presStyleCnt="0"/>
      <dgm:spPr/>
      <dgm:t>
        <a:bodyPr/>
        <a:lstStyle/>
        <a:p>
          <a:endParaRPr lang="nl-NL"/>
        </a:p>
      </dgm:t>
    </dgm:pt>
    <dgm:pt modelId="{A825A791-C030-4CC5-B6AA-840B32624DAD}" type="pres">
      <dgm:prSet presAssocID="{7E08B2D5-1828-48CD-8CF0-D41272B9CE4C}" presName="parentLin" presStyleCnt="0"/>
      <dgm:spPr/>
      <dgm:t>
        <a:bodyPr/>
        <a:lstStyle/>
        <a:p>
          <a:endParaRPr lang="nl-NL"/>
        </a:p>
      </dgm:t>
    </dgm:pt>
    <dgm:pt modelId="{DD5044CA-A92F-4EBF-AEAF-35F59796C46D}" type="pres">
      <dgm:prSet presAssocID="{7E08B2D5-1828-48CD-8CF0-D41272B9CE4C}" presName="parentLeftMargin" presStyleLbl="node1" presStyleIdx="0" presStyleCnt="5"/>
      <dgm:spPr/>
      <dgm:t>
        <a:bodyPr/>
        <a:lstStyle/>
        <a:p>
          <a:endParaRPr lang="nl-NL"/>
        </a:p>
      </dgm:t>
    </dgm:pt>
    <dgm:pt modelId="{27462689-38AC-4D2D-9969-9EC626928C93}" type="pres">
      <dgm:prSet presAssocID="{7E08B2D5-1828-48CD-8CF0-D41272B9CE4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329B61F-A51C-470D-B82C-7681A9C1C1E3}" type="pres">
      <dgm:prSet presAssocID="{7E08B2D5-1828-48CD-8CF0-D41272B9CE4C}" presName="negativeSpace" presStyleCnt="0"/>
      <dgm:spPr/>
      <dgm:t>
        <a:bodyPr/>
        <a:lstStyle/>
        <a:p>
          <a:endParaRPr lang="nl-NL"/>
        </a:p>
      </dgm:t>
    </dgm:pt>
    <dgm:pt modelId="{58DFAB2B-F356-4A3E-8F1F-EDDC63B0C024}" type="pres">
      <dgm:prSet presAssocID="{7E08B2D5-1828-48CD-8CF0-D41272B9CE4C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5C45DCF-51FD-4BC8-B708-B49CE1B19854}" type="pres">
      <dgm:prSet presAssocID="{B153E3CF-F4FF-4CFE-9594-0B741BDE146A}" presName="spaceBetweenRectangles" presStyleCnt="0"/>
      <dgm:spPr/>
      <dgm:t>
        <a:bodyPr/>
        <a:lstStyle/>
        <a:p>
          <a:endParaRPr lang="nl-NL"/>
        </a:p>
      </dgm:t>
    </dgm:pt>
    <dgm:pt modelId="{EE470BB9-81F6-4893-BFDF-702C6B363528}" type="pres">
      <dgm:prSet presAssocID="{CB1A5722-EE14-4AFC-B990-CA98B5AC116F}" presName="parentLin" presStyleCnt="0"/>
      <dgm:spPr/>
      <dgm:t>
        <a:bodyPr/>
        <a:lstStyle/>
        <a:p>
          <a:endParaRPr lang="nl-NL"/>
        </a:p>
      </dgm:t>
    </dgm:pt>
    <dgm:pt modelId="{C4F451C9-D71D-4483-8DA7-5449B246F818}" type="pres">
      <dgm:prSet presAssocID="{CB1A5722-EE14-4AFC-B990-CA98B5AC116F}" presName="parentLeftMargin" presStyleLbl="node1" presStyleIdx="1" presStyleCnt="5"/>
      <dgm:spPr/>
      <dgm:t>
        <a:bodyPr/>
        <a:lstStyle/>
        <a:p>
          <a:endParaRPr lang="nl-NL"/>
        </a:p>
      </dgm:t>
    </dgm:pt>
    <dgm:pt modelId="{15B6BA42-A88D-4C5E-A1F9-9F03615D4ED8}" type="pres">
      <dgm:prSet presAssocID="{CB1A5722-EE14-4AFC-B990-CA98B5AC116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4D896C9-8A54-4553-8928-E62475236DA9}" type="pres">
      <dgm:prSet presAssocID="{CB1A5722-EE14-4AFC-B990-CA98B5AC116F}" presName="negativeSpace" presStyleCnt="0"/>
      <dgm:spPr/>
      <dgm:t>
        <a:bodyPr/>
        <a:lstStyle/>
        <a:p>
          <a:endParaRPr lang="nl-NL"/>
        </a:p>
      </dgm:t>
    </dgm:pt>
    <dgm:pt modelId="{A3B436DC-146B-44FF-BAD3-119EB155CFE6}" type="pres">
      <dgm:prSet presAssocID="{CB1A5722-EE14-4AFC-B990-CA98B5AC116F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A78CC36-80B6-4FC2-826D-A758D2098A9B}" type="pres">
      <dgm:prSet presAssocID="{6541B3AB-693F-4D15-9584-609C5F1DB0BD}" presName="spaceBetweenRectangles" presStyleCnt="0"/>
      <dgm:spPr/>
      <dgm:t>
        <a:bodyPr/>
        <a:lstStyle/>
        <a:p>
          <a:endParaRPr lang="nl-NL"/>
        </a:p>
      </dgm:t>
    </dgm:pt>
    <dgm:pt modelId="{FDFB436F-DA6A-4726-A393-B23D5F46BEBF}" type="pres">
      <dgm:prSet presAssocID="{D7F3C457-7563-44AD-9799-79761A8A75B0}" presName="parentLin" presStyleCnt="0"/>
      <dgm:spPr/>
      <dgm:t>
        <a:bodyPr/>
        <a:lstStyle/>
        <a:p>
          <a:endParaRPr lang="nl-NL"/>
        </a:p>
      </dgm:t>
    </dgm:pt>
    <dgm:pt modelId="{F7478F28-9EF0-41BD-96E4-6925AEFD553B}" type="pres">
      <dgm:prSet presAssocID="{D7F3C457-7563-44AD-9799-79761A8A75B0}" presName="parentLeftMargin" presStyleLbl="node1" presStyleIdx="2" presStyleCnt="5"/>
      <dgm:spPr/>
      <dgm:t>
        <a:bodyPr/>
        <a:lstStyle/>
        <a:p>
          <a:endParaRPr lang="nl-NL"/>
        </a:p>
      </dgm:t>
    </dgm:pt>
    <dgm:pt modelId="{66A0E6E2-E2B1-4CEC-A3BC-1B29573038C4}" type="pres">
      <dgm:prSet presAssocID="{D7F3C457-7563-44AD-9799-79761A8A75B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E81E831-D5D9-4CD9-BE46-733472F4CB06}" type="pres">
      <dgm:prSet presAssocID="{D7F3C457-7563-44AD-9799-79761A8A75B0}" presName="negativeSpace" presStyleCnt="0"/>
      <dgm:spPr/>
      <dgm:t>
        <a:bodyPr/>
        <a:lstStyle/>
        <a:p>
          <a:endParaRPr lang="nl-NL"/>
        </a:p>
      </dgm:t>
    </dgm:pt>
    <dgm:pt modelId="{901A238D-CADB-4D7F-B979-230962D7CE19}" type="pres">
      <dgm:prSet presAssocID="{D7F3C457-7563-44AD-9799-79761A8A75B0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A9A26C9-FB57-4BAD-A98F-1CC573FD8328}" type="pres">
      <dgm:prSet presAssocID="{D43D1E00-35F7-431A-8077-F22C62A2A90A}" presName="spaceBetweenRectangles" presStyleCnt="0"/>
      <dgm:spPr/>
      <dgm:t>
        <a:bodyPr/>
        <a:lstStyle/>
        <a:p>
          <a:endParaRPr lang="nl-NL"/>
        </a:p>
      </dgm:t>
    </dgm:pt>
    <dgm:pt modelId="{821A69C5-C302-4CE1-BD78-E10DB960B082}" type="pres">
      <dgm:prSet presAssocID="{F1173B43-5168-4CE4-A1CE-2BA817BABC33}" presName="parentLin" presStyleCnt="0"/>
      <dgm:spPr/>
      <dgm:t>
        <a:bodyPr/>
        <a:lstStyle/>
        <a:p>
          <a:endParaRPr lang="nl-NL"/>
        </a:p>
      </dgm:t>
    </dgm:pt>
    <dgm:pt modelId="{EF27BA92-F2CB-4ABD-8EBC-A33FF25D3F94}" type="pres">
      <dgm:prSet presAssocID="{F1173B43-5168-4CE4-A1CE-2BA817BABC33}" presName="parentLeftMargin" presStyleLbl="node1" presStyleIdx="3" presStyleCnt="5"/>
      <dgm:spPr/>
      <dgm:t>
        <a:bodyPr/>
        <a:lstStyle/>
        <a:p>
          <a:endParaRPr lang="nl-NL"/>
        </a:p>
      </dgm:t>
    </dgm:pt>
    <dgm:pt modelId="{B97347ED-B546-4CE5-B229-FFC779EEC64A}" type="pres">
      <dgm:prSet presAssocID="{F1173B43-5168-4CE4-A1CE-2BA817BABC3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0B86486-EF64-4BBF-902D-5C6F34BA9B25}" type="pres">
      <dgm:prSet presAssocID="{F1173B43-5168-4CE4-A1CE-2BA817BABC33}" presName="negativeSpace" presStyleCnt="0"/>
      <dgm:spPr/>
      <dgm:t>
        <a:bodyPr/>
        <a:lstStyle/>
        <a:p>
          <a:endParaRPr lang="nl-NL"/>
        </a:p>
      </dgm:t>
    </dgm:pt>
    <dgm:pt modelId="{B5564F09-67AC-418A-883D-975ACDBAD8C8}" type="pres">
      <dgm:prSet presAssocID="{F1173B43-5168-4CE4-A1CE-2BA817BABC33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5A701D23-4FD8-4B04-B547-AE1F53F756D2}" srcId="{BB4C6413-7BBB-4DFD-8DBE-9CDBC7732200}" destId="{7E08B2D5-1828-48CD-8CF0-D41272B9CE4C}" srcOrd="1" destOrd="0" parTransId="{062243A5-3C35-45A8-B4E5-C1A57DC9809E}" sibTransId="{B153E3CF-F4FF-4CFE-9594-0B741BDE146A}"/>
    <dgm:cxn modelId="{FFA7A787-E23B-4EA9-BECF-EAE56200A2BA}" type="presOf" srcId="{BB4C6413-7BBB-4DFD-8DBE-9CDBC7732200}" destId="{E3D7E4FD-40F8-4BBF-91C0-3463326804BE}" srcOrd="0" destOrd="0" presId="urn:microsoft.com/office/officeart/2005/8/layout/list1"/>
    <dgm:cxn modelId="{55672FA4-3C7C-4FEE-9768-DB90B5092E11}" type="presOf" srcId="{7E08B2D5-1828-48CD-8CF0-D41272B9CE4C}" destId="{DD5044CA-A92F-4EBF-AEAF-35F59796C46D}" srcOrd="0" destOrd="0" presId="urn:microsoft.com/office/officeart/2005/8/layout/list1"/>
    <dgm:cxn modelId="{CBD6CE89-D9B1-41FC-912E-6FA05C9E8B7B}" srcId="{BB4C6413-7BBB-4DFD-8DBE-9CDBC7732200}" destId="{F1173B43-5168-4CE4-A1CE-2BA817BABC33}" srcOrd="4" destOrd="0" parTransId="{96B580A0-164A-4458-8A66-7C1519A7A8CB}" sibTransId="{BAC57F72-E84B-484F-B6BF-1D1C128956DE}"/>
    <dgm:cxn modelId="{D047B8E7-C369-42EE-8461-3B8022B80CAA}" srcId="{BB4C6413-7BBB-4DFD-8DBE-9CDBC7732200}" destId="{CB1A5722-EE14-4AFC-B990-CA98B5AC116F}" srcOrd="2" destOrd="0" parTransId="{90ED6A5D-DD7B-4BFA-83E3-217EA6E846DB}" sibTransId="{6541B3AB-693F-4D15-9584-609C5F1DB0BD}"/>
    <dgm:cxn modelId="{CB6B93A5-D2C7-4CAD-8D01-42E67F661BCA}" type="presOf" srcId="{CB1A5722-EE14-4AFC-B990-CA98B5AC116F}" destId="{C4F451C9-D71D-4483-8DA7-5449B246F818}" srcOrd="0" destOrd="0" presId="urn:microsoft.com/office/officeart/2005/8/layout/list1"/>
    <dgm:cxn modelId="{60B1A72F-C1FE-4E93-94DB-E9276AA0CBDE}" type="presOf" srcId="{D7F3C457-7563-44AD-9799-79761A8A75B0}" destId="{66A0E6E2-E2B1-4CEC-A3BC-1B29573038C4}" srcOrd="1" destOrd="0" presId="urn:microsoft.com/office/officeart/2005/8/layout/list1"/>
    <dgm:cxn modelId="{DE59A9E7-B9E7-4D06-B7DE-02DE12C14169}" srcId="{BB4C6413-7BBB-4DFD-8DBE-9CDBC7732200}" destId="{37E86C1E-F448-4124-A148-C9FC74016117}" srcOrd="0" destOrd="0" parTransId="{6D424EC8-C96D-404D-B5C4-FB1C93324383}" sibTransId="{06A96B6B-BD94-4C05-BD67-A7BC66EFCE0D}"/>
    <dgm:cxn modelId="{0AEB8096-4F62-4125-A722-AF43095226E7}" type="presOf" srcId="{F1173B43-5168-4CE4-A1CE-2BA817BABC33}" destId="{B97347ED-B546-4CE5-B229-FFC779EEC64A}" srcOrd="1" destOrd="0" presId="urn:microsoft.com/office/officeart/2005/8/layout/list1"/>
    <dgm:cxn modelId="{7CAB9239-097B-43E3-96D0-1F8CD0020A0E}" type="presOf" srcId="{D7F3C457-7563-44AD-9799-79761A8A75B0}" destId="{F7478F28-9EF0-41BD-96E4-6925AEFD553B}" srcOrd="0" destOrd="0" presId="urn:microsoft.com/office/officeart/2005/8/layout/list1"/>
    <dgm:cxn modelId="{77C5BCEE-1984-4E31-9BE9-A6DCC27C2512}" type="presOf" srcId="{CB1A5722-EE14-4AFC-B990-CA98B5AC116F}" destId="{15B6BA42-A88D-4C5E-A1F9-9F03615D4ED8}" srcOrd="1" destOrd="0" presId="urn:microsoft.com/office/officeart/2005/8/layout/list1"/>
    <dgm:cxn modelId="{CFD4B934-47FF-4144-93D3-75B1FE6AC85F}" type="presOf" srcId="{F1173B43-5168-4CE4-A1CE-2BA817BABC33}" destId="{EF27BA92-F2CB-4ABD-8EBC-A33FF25D3F94}" srcOrd="0" destOrd="0" presId="urn:microsoft.com/office/officeart/2005/8/layout/list1"/>
    <dgm:cxn modelId="{A44F9E83-2448-449C-AD04-3E2F90072DCA}" srcId="{BB4C6413-7BBB-4DFD-8DBE-9CDBC7732200}" destId="{D7F3C457-7563-44AD-9799-79761A8A75B0}" srcOrd="3" destOrd="0" parTransId="{14C33AD2-1E89-45CF-9D1B-0D96662D057A}" sibTransId="{D43D1E00-35F7-431A-8077-F22C62A2A90A}"/>
    <dgm:cxn modelId="{BADE3C0F-7C47-4287-832E-2E8CE178EC06}" type="presOf" srcId="{7E08B2D5-1828-48CD-8CF0-D41272B9CE4C}" destId="{27462689-38AC-4D2D-9969-9EC626928C93}" srcOrd="1" destOrd="0" presId="urn:microsoft.com/office/officeart/2005/8/layout/list1"/>
    <dgm:cxn modelId="{4160C0F8-7E0F-48C7-B7EC-65BFF9B9AFC8}" type="presOf" srcId="{37E86C1E-F448-4124-A148-C9FC74016117}" destId="{6C621899-EFA0-4CAA-9BDB-EC87B01AF623}" srcOrd="0" destOrd="0" presId="urn:microsoft.com/office/officeart/2005/8/layout/list1"/>
    <dgm:cxn modelId="{0168555C-751F-4D73-AFFF-F33086B0D485}" type="presOf" srcId="{37E86C1E-F448-4124-A148-C9FC74016117}" destId="{07502631-C4AC-47DA-B5D0-86207C2A596F}" srcOrd="1" destOrd="0" presId="urn:microsoft.com/office/officeart/2005/8/layout/list1"/>
    <dgm:cxn modelId="{98BD87F7-389A-4E7D-ACD6-FEB4D4F7BA31}" type="presParOf" srcId="{E3D7E4FD-40F8-4BBF-91C0-3463326804BE}" destId="{04E453F1-B0FD-45D1-8DBB-CCA1034A0D9E}" srcOrd="0" destOrd="0" presId="urn:microsoft.com/office/officeart/2005/8/layout/list1"/>
    <dgm:cxn modelId="{74B17BBF-9322-4D71-9C81-8D9F76BCB06D}" type="presParOf" srcId="{04E453F1-B0FD-45D1-8DBB-CCA1034A0D9E}" destId="{6C621899-EFA0-4CAA-9BDB-EC87B01AF623}" srcOrd="0" destOrd="0" presId="urn:microsoft.com/office/officeart/2005/8/layout/list1"/>
    <dgm:cxn modelId="{267FDB86-9078-447F-AD1E-7CA6BB7A69BF}" type="presParOf" srcId="{04E453F1-B0FD-45D1-8DBB-CCA1034A0D9E}" destId="{07502631-C4AC-47DA-B5D0-86207C2A596F}" srcOrd="1" destOrd="0" presId="urn:microsoft.com/office/officeart/2005/8/layout/list1"/>
    <dgm:cxn modelId="{48C6C40F-581D-4187-8275-85DA0B9355AF}" type="presParOf" srcId="{E3D7E4FD-40F8-4BBF-91C0-3463326804BE}" destId="{55722B30-A3AB-4A48-BC7D-754AACBDC422}" srcOrd="1" destOrd="0" presId="urn:microsoft.com/office/officeart/2005/8/layout/list1"/>
    <dgm:cxn modelId="{DD8EF543-7D99-4AEA-9B7E-DC7707D0AC27}" type="presParOf" srcId="{E3D7E4FD-40F8-4BBF-91C0-3463326804BE}" destId="{8F3C30FB-36CF-4E5F-AEB1-D56AFC3CFC0D}" srcOrd="2" destOrd="0" presId="urn:microsoft.com/office/officeart/2005/8/layout/list1"/>
    <dgm:cxn modelId="{8E068D01-4CC4-438D-BEE0-0861C2C00F36}" type="presParOf" srcId="{E3D7E4FD-40F8-4BBF-91C0-3463326804BE}" destId="{3C25E7C9-940D-4D3A-8611-E87AF5E305D4}" srcOrd="3" destOrd="0" presId="urn:microsoft.com/office/officeart/2005/8/layout/list1"/>
    <dgm:cxn modelId="{B29EBF68-8F34-4B27-AE4A-59D8C654C7DF}" type="presParOf" srcId="{E3D7E4FD-40F8-4BBF-91C0-3463326804BE}" destId="{A825A791-C030-4CC5-B6AA-840B32624DAD}" srcOrd="4" destOrd="0" presId="urn:microsoft.com/office/officeart/2005/8/layout/list1"/>
    <dgm:cxn modelId="{A66BDAB0-78C5-44AF-B99C-23EA07A4828C}" type="presParOf" srcId="{A825A791-C030-4CC5-B6AA-840B32624DAD}" destId="{DD5044CA-A92F-4EBF-AEAF-35F59796C46D}" srcOrd="0" destOrd="0" presId="urn:microsoft.com/office/officeart/2005/8/layout/list1"/>
    <dgm:cxn modelId="{FB8F08C4-7BE9-4A27-A9A1-D93D76F46E49}" type="presParOf" srcId="{A825A791-C030-4CC5-B6AA-840B32624DAD}" destId="{27462689-38AC-4D2D-9969-9EC626928C93}" srcOrd="1" destOrd="0" presId="urn:microsoft.com/office/officeart/2005/8/layout/list1"/>
    <dgm:cxn modelId="{F7892D00-6CEB-45E4-9D37-9EF942FCE011}" type="presParOf" srcId="{E3D7E4FD-40F8-4BBF-91C0-3463326804BE}" destId="{3329B61F-A51C-470D-B82C-7681A9C1C1E3}" srcOrd="5" destOrd="0" presId="urn:microsoft.com/office/officeart/2005/8/layout/list1"/>
    <dgm:cxn modelId="{57940252-FA02-4557-B10E-8755ED31BF8B}" type="presParOf" srcId="{E3D7E4FD-40F8-4BBF-91C0-3463326804BE}" destId="{58DFAB2B-F356-4A3E-8F1F-EDDC63B0C024}" srcOrd="6" destOrd="0" presId="urn:microsoft.com/office/officeart/2005/8/layout/list1"/>
    <dgm:cxn modelId="{A9427424-6164-4765-BC0F-0F02F33CA635}" type="presParOf" srcId="{E3D7E4FD-40F8-4BBF-91C0-3463326804BE}" destId="{25C45DCF-51FD-4BC8-B708-B49CE1B19854}" srcOrd="7" destOrd="0" presId="urn:microsoft.com/office/officeart/2005/8/layout/list1"/>
    <dgm:cxn modelId="{2F1C1E67-6138-4015-A9C3-3074948CBC15}" type="presParOf" srcId="{E3D7E4FD-40F8-4BBF-91C0-3463326804BE}" destId="{EE470BB9-81F6-4893-BFDF-702C6B363528}" srcOrd="8" destOrd="0" presId="urn:microsoft.com/office/officeart/2005/8/layout/list1"/>
    <dgm:cxn modelId="{DDC1CECB-7EDF-4FAB-879E-65D32C2D78A8}" type="presParOf" srcId="{EE470BB9-81F6-4893-BFDF-702C6B363528}" destId="{C4F451C9-D71D-4483-8DA7-5449B246F818}" srcOrd="0" destOrd="0" presId="urn:microsoft.com/office/officeart/2005/8/layout/list1"/>
    <dgm:cxn modelId="{7796DE97-B1D5-4A06-BB02-EE78DC6BE51E}" type="presParOf" srcId="{EE470BB9-81F6-4893-BFDF-702C6B363528}" destId="{15B6BA42-A88D-4C5E-A1F9-9F03615D4ED8}" srcOrd="1" destOrd="0" presId="urn:microsoft.com/office/officeart/2005/8/layout/list1"/>
    <dgm:cxn modelId="{92B10BA5-C783-4701-942B-E1C2F1BD1399}" type="presParOf" srcId="{E3D7E4FD-40F8-4BBF-91C0-3463326804BE}" destId="{D4D896C9-8A54-4553-8928-E62475236DA9}" srcOrd="9" destOrd="0" presId="urn:microsoft.com/office/officeart/2005/8/layout/list1"/>
    <dgm:cxn modelId="{1D0ED383-0C2A-41A9-B080-76AB2A1D6605}" type="presParOf" srcId="{E3D7E4FD-40F8-4BBF-91C0-3463326804BE}" destId="{A3B436DC-146B-44FF-BAD3-119EB155CFE6}" srcOrd="10" destOrd="0" presId="urn:microsoft.com/office/officeart/2005/8/layout/list1"/>
    <dgm:cxn modelId="{9C5614FB-113A-4786-9E8C-D0532C444C05}" type="presParOf" srcId="{E3D7E4FD-40F8-4BBF-91C0-3463326804BE}" destId="{4A78CC36-80B6-4FC2-826D-A758D2098A9B}" srcOrd="11" destOrd="0" presId="urn:microsoft.com/office/officeart/2005/8/layout/list1"/>
    <dgm:cxn modelId="{91D7EA9A-3E34-4D20-B62D-8E54A70368A6}" type="presParOf" srcId="{E3D7E4FD-40F8-4BBF-91C0-3463326804BE}" destId="{FDFB436F-DA6A-4726-A393-B23D5F46BEBF}" srcOrd="12" destOrd="0" presId="urn:microsoft.com/office/officeart/2005/8/layout/list1"/>
    <dgm:cxn modelId="{49170513-60EE-412D-A043-D75504ED60DD}" type="presParOf" srcId="{FDFB436F-DA6A-4726-A393-B23D5F46BEBF}" destId="{F7478F28-9EF0-41BD-96E4-6925AEFD553B}" srcOrd="0" destOrd="0" presId="urn:microsoft.com/office/officeart/2005/8/layout/list1"/>
    <dgm:cxn modelId="{80511943-8B8F-4669-BAB0-D34BF19991D9}" type="presParOf" srcId="{FDFB436F-DA6A-4726-A393-B23D5F46BEBF}" destId="{66A0E6E2-E2B1-4CEC-A3BC-1B29573038C4}" srcOrd="1" destOrd="0" presId="urn:microsoft.com/office/officeart/2005/8/layout/list1"/>
    <dgm:cxn modelId="{0F44FE33-3642-4631-95A6-2DB80E5C1E79}" type="presParOf" srcId="{E3D7E4FD-40F8-4BBF-91C0-3463326804BE}" destId="{9E81E831-D5D9-4CD9-BE46-733472F4CB06}" srcOrd="13" destOrd="0" presId="urn:microsoft.com/office/officeart/2005/8/layout/list1"/>
    <dgm:cxn modelId="{07B594B0-B39D-441E-A3B4-2F3B6553E809}" type="presParOf" srcId="{E3D7E4FD-40F8-4BBF-91C0-3463326804BE}" destId="{901A238D-CADB-4D7F-B979-230962D7CE19}" srcOrd="14" destOrd="0" presId="urn:microsoft.com/office/officeart/2005/8/layout/list1"/>
    <dgm:cxn modelId="{76CA707B-18D7-4894-820A-8FABF021ED5C}" type="presParOf" srcId="{E3D7E4FD-40F8-4BBF-91C0-3463326804BE}" destId="{0A9A26C9-FB57-4BAD-A98F-1CC573FD8328}" srcOrd="15" destOrd="0" presId="urn:microsoft.com/office/officeart/2005/8/layout/list1"/>
    <dgm:cxn modelId="{63AE06E3-F9F5-4025-A927-C096E9F94CA4}" type="presParOf" srcId="{E3D7E4FD-40F8-4BBF-91C0-3463326804BE}" destId="{821A69C5-C302-4CE1-BD78-E10DB960B082}" srcOrd="16" destOrd="0" presId="urn:microsoft.com/office/officeart/2005/8/layout/list1"/>
    <dgm:cxn modelId="{08B3747E-478C-4B48-BE98-22CBEFA721EF}" type="presParOf" srcId="{821A69C5-C302-4CE1-BD78-E10DB960B082}" destId="{EF27BA92-F2CB-4ABD-8EBC-A33FF25D3F94}" srcOrd="0" destOrd="0" presId="urn:microsoft.com/office/officeart/2005/8/layout/list1"/>
    <dgm:cxn modelId="{52CA7E79-9767-41C4-ADDF-E79AC141EBEC}" type="presParOf" srcId="{821A69C5-C302-4CE1-BD78-E10DB960B082}" destId="{B97347ED-B546-4CE5-B229-FFC779EEC64A}" srcOrd="1" destOrd="0" presId="urn:microsoft.com/office/officeart/2005/8/layout/list1"/>
    <dgm:cxn modelId="{00475FF6-67B9-4263-8F2D-9A9BCC5D0632}" type="presParOf" srcId="{E3D7E4FD-40F8-4BBF-91C0-3463326804BE}" destId="{30B86486-EF64-4BBF-902D-5C6F34BA9B25}" srcOrd="17" destOrd="0" presId="urn:microsoft.com/office/officeart/2005/8/layout/list1"/>
    <dgm:cxn modelId="{B8068C50-5B0E-40E7-9FC1-55015160A97D}" type="presParOf" srcId="{E3D7E4FD-40F8-4BBF-91C0-3463326804BE}" destId="{B5564F09-67AC-418A-883D-975ACDBAD8C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B667D7-FD61-47A3-8A32-6CF89EC8EE6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3727C46-28E4-4C52-9374-35EF6F4583C2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Relative valuation</a:t>
          </a:r>
        </a:p>
      </dgm:t>
    </dgm:pt>
    <dgm:pt modelId="{A5203E54-7344-4B53-8350-9BBD39580FE8}" type="parTrans" cxnId="{EFEE5A88-3D0F-4B36-8021-DADE42B31C52}">
      <dgm:prSet/>
      <dgm:spPr/>
      <dgm:t>
        <a:bodyPr/>
        <a:lstStyle/>
        <a:p>
          <a:endParaRPr lang="nl-NL" sz="1800"/>
        </a:p>
      </dgm:t>
    </dgm:pt>
    <dgm:pt modelId="{BDD40754-51E2-4EBE-9DBA-56D23CF11086}" type="sibTrans" cxnId="{EFEE5A88-3D0F-4B36-8021-DADE42B31C52}">
      <dgm:prSet/>
      <dgm:spPr/>
      <dgm:t>
        <a:bodyPr/>
        <a:lstStyle/>
        <a:p>
          <a:endParaRPr lang="nl-NL" sz="1800"/>
        </a:p>
      </dgm:t>
    </dgm:pt>
    <dgm:pt modelId="{004CCBD4-4903-467F-A595-8CBA2DF8CEBF}">
      <dgm:prSet phldrT="[Tekst]" custT="1"/>
      <dgm:spPr/>
      <dgm:t>
        <a:bodyPr/>
        <a:lstStyle/>
        <a:p>
          <a:r>
            <a:rPr lang="en-GB" sz="1800" noProof="0" dirty="0">
              <a:latin typeface="Arial" panose="020B0604020202020204" pitchFamily="34" charset="0"/>
              <a:cs typeface="Arial" panose="020B0604020202020204" pitchFamily="34" charset="0"/>
            </a:rPr>
            <a:t>Absolute valuation</a:t>
          </a:r>
        </a:p>
      </dgm:t>
    </dgm:pt>
    <dgm:pt modelId="{6C01549D-CB24-4BC5-80C0-986D937EC52E}" type="parTrans" cxnId="{30037C42-302F-43EF-9EAE-7A4278C2DD2F}">
      <dgm:prSet/>
      <dgm:spPr/>
      <dgm:t>
        <a:bodyPr/>
        <a:lstStyle/>
        <a:p>
          <a:endParaRPr lang="nl-NL" sz="1800"/>
        </a:p>
      </dgm:t>
    </dgm:pt>
    <dgm:pt modelId="{B49D9060-C5B2-499E-B58F-493F669437D5}" type="sibTrans" cxnId="{30037C42-302F-43EF-9EAE-7A4278C2DD2F}">
      <dgm:prSet/>
      <dgm:spPr/>
      <dgm:t>
        <a:bodyPr/>
        <a:lstStyle/>
        <a:p>
          <a:endParaRPr lang="nl-NL" sz="1800"/>
        </a:p>
      </dgm:t>
    </dgm:pt>
    <dgm:pt modelId="{73B87C4A-A932-4752-AF01-066EECBC747B}" type="pres">
      <dgm:prSet presAssocID="{47B667D7-FD61-47A3-8A32-6CF89EC8EE6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nl-NL"/>
        </a:p>
      </dgm:t>
    </dgm:pt>
    <dgm:pt modelId="{5EB48626-B0D9-41AF-B7AA-6A0E800F6BEE}" type="pres">
      <dgm:prSet presAssocID="{47B667D7-FD61-47A3-8A32-6CF89EC8EE6E}" presName="Name1" presStyleCnt="0"/>
      <dgm:spPr/>
    </dgm:pt>
    <dgm:pt modelId="{FAC761D4-48FA-4357-B667-018F5DD87625}" type="pres">
      <dgm:prSet presAssocID="{47B667D7-FD61-47A3-8A32-6CF89EC8EE6E}" presName="cycle" presStyleCnt="0"/>
      <dgm:spPr/>
    </dgm:pt>
    <dgm:pt modelId="{F27BCFBC-1C7B-4F57-BD9C-A0A1213598B4}" type="pres">
      <dgm:prSet presAssocID="{47B667D7-FD61-47A3-8A32-6CF89EC8EE6E}" presName="srcNode" presStyleLbl="node1" presStyleIdx="0" presStyleCnt="2"/>
      <dgm:spPr/>
    </dgm:pt>
    <dgm:pt modelId="{C2A804C3-BB48-497B-AE4B-2CE157A94A31}" type="pres">
      <dgm:prSet presAssocID="{47B667D7-FD61-47A3-8A32-6CF89EC8EE6E}" presName="conn" presStyleLbl="parChTrans1D2" presStyleIdx="0" presStyleCnt="1"/>
      <dgm:spPr/>
      <dgm:t>
        <a:bodyPr/>
        <a:lstStyle/>
        <a:p>
          <a:endParaRPr lang="nl-NL"/>
        </a:p>
      </dgm:t>
    </dgm:pt>
    <dgm:pt modelId="{9F067B8C-7B35-4E4E-B0FF-D0196325AD3E}" type="pres">
      <dgm:prSet presAssocID="{47B667D7-FD61-47A3-8A32-6CF89EC8EE6E}" presName="extraNode" presStyleLbl="node1" presStyleIdx="0" presStyleCnt="2"/>
      <dgm:spPr/>
    </dgm:pt>
    <dgm:pt modelId="{A12169B0-7BAB-4869-AB5B-096A7C75F97B}" type="pres">
      <dgm:prSet presAssocID="{47B667D7-FD61-47A3-8A32-6CF89EC8EE6E}" presName="dstNode" presStyleLbl="node1" presStyleIdx="0" presStyleCnt="2"/>
      <dgm:spPr/>
    </dgm:pt>
    <dgm:pt modelId="{B8B83E0C-8DD7-4783-8BCC-05A56367FD68}" type="pres">
      <dgm:prSet presAssocID="{A3727C46-28E4-4C52-9374-35EF6F4583C2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451792-5FD2-4145-B0B6-8A54424AFC31}" type="pres">
      <dgm:prSet presAssocID="{A3727C46-28E4-4C52-9374-35EF6F4583C2}" presName="accent_1" presStyleCnt="0"/>
      <dgm:spPr/>
    </dgm:pt>
    <dgm:pt modelId="{409F953E-2A93-4995-B1BB-FC7A2EEAB388}" type="pres">
      <dgm:prSet presAssocID="{A3727C46-28E4-4C52-9374-35EF6F4583C2}" presName="accentRepeatNode" presStyleLbl="solidFgAcc1" presStyleIdx="0" presStyleCnt="2"/>
      <dgm:spPr/>
    </dgm:pt>
    <dgm:pt modelId="{F0A6E4CD-B21B-4DC9-B288-42348050BC81}" type="pres">
      <dgm:prSet presAssocID="{004CCBD4-4903-467F-A595-8CBA2DF8CEB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A28861D-2D2E-423B-B314-6A646749E12F}" type="pres">
      <dgm:prSet presAssocID="{004CCBD4-4903-467F-A595-8CBA2DF8CEBF}" presName="accent_2" presStyleCnt="0"/>
      <dgm:spPr/>
    </dgm:pt>
    <dgm:pt modelId="{4E86152E-6F58-4026-88FB-C91E2DEDE690}" type="pres">
      <dgm:prSet presAssocID="{004CCBD4-4903-467F-A595-8CBA2DF8CEBF}" presName="accentRepeatNode" presStyleLbl="solidFgAcc1" presStyleIdx="1" presStyleCnt="2"/>
      <dgm:spPr/>
    </dgm:pt>
  </dgm:ptLst>
  <dgm:cxnLst>
    <dgm:cxn modelId="{30037C42-302F-43EF-9EAE-7A4278C2DD2F}" srcId="{47B667D7-FD61-47A3-8A32-6CF89EC8EE6E}" destId="{004CCBD4-4903-467F-A595-8CBA2DF8CEBF}" srcOrd="1" destOrd="0" parTransId="{6C01549D-CB24-4BC5-80C0-986D937EC52E}" sibTransId="{B49D9060-C5B2-499E-B58F-493F669437D5}"/>
    <dgm:cxn modelId="{1CDFA5E5-3B35-4D7B-A171-3AC1D57346C4}" type="presOf" srcId="{BDD40754-51E2-4EBE-9DBA-56D23CF11086}" destId="{C2A804C3-BB48-497B-AE4B-2CE157A94A31}" srcOrd="0" destOrd="0" presId="urn:microsoft.com/office/officeart/2008/layout/VerticalCurvedList"/>
    <dgm:cxn modelId="{4C3E4D8E-ACBE-457D-8A2B-D190B77AC37A}" type="presOf" srcId="{A3727C46-28E4-4C52-9374-35EF6F4583C2}" destId="{B8B83E0C-8DD7-4783-8BCC-05A56367FD68}" srcOrd="0" destOrd="0" presId="urn:microsoft.com/office/officeart/2008/layout/VerticalCurvedList"/>
    <dgm:cxn modelId="{2F2FB898-80DE-49A9-8E34-4F946780809E}" type="presOf" srcId="{004CCBD4-4903-467F-A595-8CBA2DF8CEBF}" destId="{F0A6E4CD-B21B-4DC9-B288-42348050BC81}" srcOrd="0" destOrd="0" presId="urn:microsoft.com/office/officeart/2008/layout/VerticalCurvedList"/>
    <dgm:cxn modelId="{EFEE5A88-3D0F-4B36-8021-DADE42B31C52}" srcId="{47B667D7-FD61-47A3-8A32-6CF89EC8EE6E}" destId="{A3727C46-28E4-4C52-9374-35EF6F4583C2}" srcOrd="0" destOrd="0" parTransId="{A5203E54-7344-4B53-8350-9BBD39580FE8}" sibTransId="{BDD40754-51E2-4EBE-9DBA-56D23CF11086}"/>
    <dgm:cxn modelId="{511F8C66-6649-4813-95CD-F0D80697E0E2}" type="presOf" srcId="{47B667D7-FD61-47A3-8A32-6CF89EC8EE6E}" destId="{73B87C4A-A932-4752-AF01-066EECBC747B}" srcOrd="0" destOrd="0" presId="urn:microsoft.com/office/officeart/2008/layout/VerticalCurvedList"/>
    <dgm:cxn modelId="{DFF39D6C-AD7D-40FF-AAA0-BE662F7999B9}" type="presParOf" srcId="{73B87C4A-A932-4752-AF01-066EECBC747B}" destId="{5EB48626-B0D9-41AF-B7AA-6A0E800F6BEE}" srcOrd="0" destOrd="0" presId="urn:microsoft.com/office/officeart/2008/layout/VerticalCurvedList"/>
    <dgm:cxn modelId="{5374451F-206B-4A5F-9231-A09A1B9B93BC}" type="presParOf" srcId="{5EB48626-B0D9-41AF-B7AA-6A0E800F6BEE}" destId="{FAC761D4-48FA-4357-B667-018F5DD87625}" srcOrd="0" destOrd="0" presId="urn:microsoft.com/office/officeart/2008/layout/VerticalCurvedList"/>
    <dgm:cxn modelId="{5A193F9A-DF40-4574-964E-798AC19F306E}" type="presParOf" srcId="{FAC761D4-48FA-4357-B667-018F5DD87625}" destId="{F27BCFBC-1C7B-4F57-BD9C-A0A1213598B4}" srcOrd="0" destOrd="0" presId="urn:microsoft.com/office/officeart/2008/layout/VerticalCurvedList"/>
    <dgm:cxn modelId="{9F903AE1-DDD5-4C28-936C-3473A8511403}" type="presParOf" srcId="{FAC761D4-48FA-4357-B667-018F5DD87625}" destId="{C2A804C3-BB48-497B-AE4B-2CE157A94A31}" srcOrd="1" destOrd="0" presId="urn:microsoft.com/office/officeart/2008/layout/VerticalCurvedList"/>
    <dgm:cxn modelId="{796E69F8-BC58-43C5-88B4-5792511C61FC}" type="presParOf" srcId="{FAC761D4-48FA-4357-B667-018F5DD87625}" destId="{9F067B8C-7B35-4E4E-B0FF-D0196325AD3E}" srcOrd="2" destOrd="0" presId="urn:microsoft.com/office/officeart/2008/layout/VerticalCurvedList"/>
    <dgm:cxn modelId="{970970CA-7321-4AB1-819F-DB5FE58F9EC1}" type="presParOf" srcId="{FAC761D4-48FA-4357-B667-018F5DD87625}" destId="{A12169B0-7BAB-4869-AB5B-096A7C75F97B}" srcOrd="3" destOrd="0" presId="urn:microsoft.com/office/officeart/2008/layout/VerticalCurvedList"/>
    <dgm:cxn modelId="{A36412F7-07D9-4C10-8EBA-31216A6661E0}" type="presParOf" srcId="{5EB48626-B0D9-41AF-B7AA-6A0E800F6BEE}" destId="{B8B83E0C-8DD7-4783-8BCC-05A56367FD68}" srcOrd="1" destOrd="0" presId="urn:microsoft.com/office/officeart/2008/layout/VerticalCurvedList"/>
    <dgm:cxn modelId="{D6017DB1-D8B3-430F-8D75-765C1B5432AD}" type="presParOf" srcId="{5EB48626-B0D9-41AF-B7AA-6A0E800F6BEE}" destId="{9A451792-5FD2-4145-B0B6-8A54424AFC31}" srcOrd="2" destOrd="0" presId="urn:microsoft.com/office/officeart/2008/layout/VerticalCurvedList"/>
    <dgm:cxn modelId="{F2C87DF4-37B8-4F51-82AA-64714EDF799C}" type="presParOf" srcId="{9A451792-5FD2-4145-B0B6-8A54424AFC31}" destId="{409F953E-2A93-4995-B1BB-FC7A2EEAB388}" srcOrd="0" destOrd="0" presId="urn:microsoft.com/office/officeart/2008/layout/VerticalCurvedList"/>
    <dgm:cxn modelId="{D37D0D04-E1AA-4705-9DE3-648CA0DEE4B8}" type="presParOf" srcId="{5EB48626-B0D9-41AF-B7AA-6A0E800F6BEE}" destId="{F0A6E4CD-B21B-4DC9-B288-42348050BC81}" srcOrd="3" destOrd="0" presId="urn:microsoft.com/office/officeart/2008/layout/VerticalCurvedList"/>
    <dgm:cxn modelId="{16017AE5-3D5D-49AB-8ACA-C74441AFD8BE}" type="presParOf" srcId="{5EB48626-B0D9-41AF-B7AA-6A0E800F6BEE}" destId="{2A28861D-2D2E-423B-B314-6A646749E12F}" srcOrd="4" destOrd="0" presId="urn:microsoft.com/office/officeart/2008/layout/VerticalCurvedList"/>
    <dgm:cxn modelId="{35C0D9D5-F67D-4C2A-A147-3815D88B2A30}" type="presParOf" srcId="{2A28861D-2D2E-423B-B314-6A646749E12F}" destId="{4E86152E-6F58-4026-88FB-C91E2DEDE69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F17D87-557D-42D4-9B2B-80A229C0026E}" type="doc">
      <dgm:prSet loTypeId="urn:microsoft.com/office/officeart/2005/8/layout/venn1" loCatId="relationship" qsTypeId="urn:microsoft.com/office/officeart/2005/8/quickstyle/simple2" qsCatId="simple" csTypeId="urn:microsoft.com/office/officeart/2005/8/colors/accent1_3" csCatId="accent1" phldr="1"/>
      <dgm:spPr/>
    </dgm:pt>
    <dgm:pt modelId="{F3A6CC75-B4BC-477D-B0B8-7120E6F0806F}">
      <dgm:prSet phldrT="[Tekst]" custT="1"/>
      <dgm:spPr/>
      <dgm:t>
        <a:bodyPr/>
        <a:lstStyle/>
        <a:p>
          <a:r>
            <a:rPr lang="nl-NL" sz="2800" dirty="0">
              <a:latin typeface="Arial" panose="020B0604020202020204" pitchFamily="34" charset="0"/>
              <a:cs typeface="Arial" panose="020B0604020202020204" pitchFamily="34" charset="0"/>
            </a:rPr>
            <a:t>ESG</a:t>
          </a:r>
        </a:p>
      </dgm:t>
    </dgm:pt>
    <dgm:pt modelId="{9E2F286A-763D-4ED3-8143-27919D00BF89}" type="parTrans" cxnId="{D7A353DF-87C2-4FBC-B7D1-0E372FC717EE}">
      <dgm:prSet/>
      <dgm:spPr/>
      <dgm:t>
        <a:bodyPr/>
        <a:lstStyle/>
        <a:p>
          <a:endParaRPr lang="nl-NL"/>
        </a:p>
      </dgm:t>
    </dgm:pt>
    <dgm:pt modelId="{C19B93BF-CDFD-4E30-BBCB-B17D131C86C9}" type="sibTrans" cxnId="{D7A353DF-87C2-4FBC-B7D1-0E372FC717EE}">
      <dgm:prSet/>
      <dgm:spPr/>
      <dgm:t>
        <a:bodyPr/>
        <a:lstStyle/>
        <a:p>
          <a:endParaRPr lang="nl-NL"/>
        </a:p>
      </dgm:t>
    </dgm:pt>
    <dgm:pt modelId="{68FF3635-C929-4772-BB16-1D5766E6DC7A}">
      <dgm:prSet phldrT="[Tekst]" custT="1"/>
      <dgm:spPr/>
      <dgm:t>
        <a:bodyPr/>
        <a:lstStyle/>
        <a:p>
          <a:r>
            <a:rPr lang="nl-NL" sz="2800" dirty="0">
              <a:latin typeface="Arial" panose="020B0604020202020204" pitchFamily="34" charset="0"/>
              <a:cs typeface="Arial" panose="020B0604020202020204" pitchFamily="34" charset="0"/>
            </a:rPr>
            <a:t>Finance</a:t>
          </a:r>
        </a:p>
      </dgm:t>
    </dgm:pt>
    <dgm:pt modelId="{65EF23EB-1580-4943-BFD1-D95AD5691BC9}" type="parTrans" cxnId="{D2E42037-3A38-40D7-8E5F-3B65EF250BEC}">
      <dgm:prSet/>
      <dgm:spPr/>
      <dgm:t>
        <a:bodyPr/>
        <a:lstStyle/>
        <a:p>
          <a:endParaRPr lang="nl-NL"/>
        </a:p>
      </dgm:t>
    </dgm:pt>
    <dgm:pt modelId="{86196BFF-C974-4CC5-AD8C-6A085E4D1E9E}" type="sibTrans" cxnId="{D2E42037-3A38-40D7-8E5F-3B65EF250BEC}">
      <dgm:prSet/>
      <dgm:spPr/>
      <dgm:t>
        <a:bodyPr/>
        <a:lstStyle/>
        <a:p>
          <a:endParaRPr lang="nl-NL"/>
        </a:p>
      </dgm:t>
    </dgm:pt>
    <dgm:pt modelId="{C022720E-51EF-4D30-856C-8A277D0BA80C}" type="pres">
      <dgm:prSet presAssocID="{AEF17D87-557D-42D4-9B2B-80A229C0026E}" presName="compositeShape" presStyleCnt="0">
        <dgm:presLayoutVars>
          <dgm:chMax val="7"/>
          <dgm:dir/>
          <dgm:resizeHandles val="exact"/>
        </dgm:presLayoutVars>
      </dgm:prSet>
      <dgm:spPr/>
    </dgm:pt>
    <dgm:pt modelId="{1F8425AB-2FE3-4BA3-937F-A85A4305F314}" type="pres">
      <dgm:prSet presAssocID="{F3A6CC75-B4BC-477D-B0B8-7120E6F0806F}" presName="circ1" presStyleLbl="vennNode1" presStyleIdx="0" presStyleCnt="2"/>
      <dgm:spPr/>
      <dgm:t>
        <a:bodyPr/>
        <a:lstStyle/>
        <a:p>
          <a:endParaRPr lang="nl-NL"/>
        </a:p>
      </dgm:t>
    </dgm:pt>
    <dgm:pt modelId="{AB7736AD-D5E1-4480-9CD7-D926C5691841}" type="pres">
      <dgm:prSet presAssocID="{F3A6CC75-B4BC-477D-B0B8-7120E6F0806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A8F5EBD-9F91-46B4-9967-FC87936AFB47}" type="pres">
      <dgm:prSet presAssocID="{68FF3635-C929-4772-BB16-1D5766E6DC7A}" presName="circ2" presStyleLbl="vennNode1" presStyleIdx="1" presStyleCnt="2"/>
      <dgm:spPr/>
      <dgm:t>
        <a:bodyPr/>
        <a:lstStyle/>
        <a:p>
          <a:endParaRPr lang="nl-NL"/>
        </a:p>
      </dgm:t>
    </dgm:pt>
    <dgm:pt modelId="{346ACC09-9518-4BFD-AAFC-2254B278032D}" type="pres">
      <dgm:prSet presAssocID="{68FF3635-C929-4772-BB16-1D5766E6DC7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61A5F19D-C5BA-441F-B8DC-5FEF27BB4D58}" type="presOf" srcId="{68FF3635-C929-4772-BB16-1D5766E6DC7A}" destId="{346ACC09-9518-4BFD-AAFC-2254B278032D}" srcOrd="1" destOrd="0" presId="urn:microsoft.com/office/officeart/2005/8/layout/venn1"/>
    <dgm:cxn modelId="{D7A353DF-87C2-4FBC-B7D1-0E372FC717EE}" srcId="{AEF17D87-557D-42D4-9B2B-80A229C0026E}" destId="{F3A6CC75-B4BC-477D-B0B8-7120E6F0806F}" srcOrd="0" destOrd="0" parTransId="{9E2F286A-763D-4ED3-8143-27919D00BF89}" sibTransId="{C19B93BF-CDFD-4E30-BBCB-B17D131C86C9}"/>
    <dgm:cxn modelId="{38A2BA98-848E-404D-BF11-6A8A6F25C1AB}" type="presOf" srcId="{F3A6CC75-B4BC-477D-B0B8-7120E6F0806F}" destId="{1F8425AB-2FE3-4BA3-937F-A85A4305F314}" srcOrd="0" destOrd="0" presId="urn:microsoft.com/office/officeart/2005/8/layout/venn1"/>
    <dgm:cxn modelId="{D2E42037-3A38-40D7-8E5F-3B65EF250BEC}" srcId="{AEF17D87-557D-42D4-9B2B-80A229C0026E}" destId="{68FF3635-C929-4772-BB16-1D5766E6DC7A}" srcOrd="1" destOrd="0" parTransId="{65EF23EB-1580-4943-BFD1-D95AD5691BC9}" sibTransId="{86196BFF-C974-4CC5-AD8C-6A085E4D1E9E}"/>
    <dgm:cxn modelId="{EB42CF82-BD1F-41F5-84F6-B1E6794DB3FB}" type="presOf" srcId="{F3A6CC75-B4BC-477D-B0B8-7120E6F0806F}" destId="{AB7736AD-D5E1-4480-9CD7-D926C5691841}" srcOrd="1" destOrd="0" presId="urn:microsoft.com/office/officeart/2005/8/layout/venn1"/>
    <dgm:cxn modelId="{EBF4D7F6-5DAB-465B-866D-1566D70D9AD0}" type="presOf" srcId="{68FF3635-C929-4772-BB16-1D5766E6DC7A}" destId="{EA8F5EBD-9F91-46B4-9967-FC87936AFB47}" srcOrd="0" destOrd="0" presId="urn:microsoft.com/office/officeart/2005/8/layout/venn1"/>
    <dgm:cxn modelId="{622B1B8E-906E-40DA-8E84-419D47C66963}" type="presOf" srcId="{AEF17D87-557D-42D4-9B2B-80A229C0026E}" destId="{C022720E-51EF-4D30-856C-8A277D0BA80C}" srcOrd="0" destOrd="0" presId="urn:microsoft.com/office/officeart/2005/8/layout/venn1"/>
    <dgm:cxn modelId="{874AFFA9-960E-4283-B334-910B6A53691A}" type="presParOf" srcId="{C022720E-51EF-4D30-856C-8A277D0BA80C}" destId="{1F8425AB-2FE3-4BA3-937F-A85A4305F314}" srcOrd="0" destOrd="0" presId="urn:microsoft.com/office/officeart/2005/8/layout/venn1"/>
    <dgm:cxn modelId="{5407F831-4392-49BD-9056-A9B5A6DC958C}" type="presParOf" srcId="{C022720E-51EF-4D30-856C-8A277D0BA80C}" destId="{AB7736AD-D5E1-4480-9CD7-D926C5691841}" srcOrd="1" destOrd="0" presId="urn:microsoft.com/office/officeart/2005/8/layout/venn1"/>
    <dgm:cxn modelId="{99672ACA-3722-4AAD-9BDF-0D9A971356B2}" type="presParOf" srcId="{C022720E-51EF-4D30-856C-8A277D0BA80C}" destId="{EA8F5EBD-9F91-46B4-9967-FC87936AFB47}" srcOrd="2" destOrd="0" presId="urn:microsoft.com/office/officeart/2005/8/layout/venn1"/>
    <dgm:cxn modelId="{22931094-EAA7-4247-B3B1-64901F06B2A1}" type="presParOf" srcId="{C022720E-51EF-4D30-856C-8A277D0BA80C}" destId="{346ACC09-9518-4BFD-AAFC-2254B278032D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85C6B5-DBD8-4234-89CD-6828F498E82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CEF356-DE36-4A25-981A-08043178441C}">
      <dgm:prSet phldrT="[Tekst]" custT="1"/>
      <dgm:spPr/>
      <dgm:t>
        <a:bodyPr/>
        <a:lstStyle/>
        <a:p>
          <a:r>
            <a:rPr lang="en-GB" sz="1800" b="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Material sustainability issues</a:t>
          </a:r>
        </a:p>
      </dgm:t>
    </dgm:pt>
    <dgm:pt modelId="{EFDEC6D5-B7C4-448C-BD36-2E88D1C9F46C}" type="parTrans" cxnId="{5CE1F008-A966-40B1-B2AD-0595F0530C1D}">
      <dgm:prSet/>
      <dgm:spPr/>
      <dgm:t>
        <a:bodyPr/>
        <a:lstStyle/>
        <a:p>
          <a:endParaRPr lang="nl-NL" sz="1800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5B83F157-4B8E-41E8-A3A0-B0CE7F43F69D}" type="sibTrans" cxnId="{5CE1F008-A966-40B1-B2AD-0595F0530C1D}">
      <dgm:prSet/>
      <dgm:spPr/>
      <dgm:t>
        <a:bodyPr/>
        <a:lstStyle/>
        <a:p>
          <a:endParaRPr lang="nl-NL" sz="1800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E6207F90-D5C7-45ED-8232-AE15779DCC86}">
      <dgm:prSet phldrT="[Tekst]" custT="1"/>
      <dgm:spPr/>
      <dgm:t>
        <a:bodyPr/>
        <a:lstStyle/>
        <a:p>
          <a:r>
            <a:rPr lang="en-GB" sz="1800" b="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Competitive positions &amp;</a:t>
          </a:r>
          <a:br>
            <a:rPr lang="en-GB" sz="1800" b="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800" b="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business models</a:t>
          </a:r>
        </a:p>
      </dgm:t>
    </dgm:pt>
    <dgm:pt modelId="{04C99300-9483-41F8-9D75-EA3BD5AFE6C2}" type="parTrans" cxnId="{DFB2666C-DBEB-4AC6-B9B9-38389D318409}">
      <dgm:prSet/>
      <dgm:spPr/>
      <dgm:t>
        <a:bodyPr/>
        <a:lstStyle/>
        <a:p>
          <a:endParaRPr lang="nl-NL" sz="1800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AF8732A0-C658-47AC-9313-FDDBCCFB719A}" type="sibTrans" cxnId="{DFB2666C-DBEB-4AC6-B9B9-38389D318409}">
      <dgm:prSet/>
      <dgm:spPr/>
      <dgm:t>
        <a:bodyPr/>
        <a:lstStyle/>
        <a:p>
          <a:endParaRPr lang="nl-NL" sz="1800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2AF9719B-6C73-4CF0-A375-003A1C2A8A48}">
      <dgm:prSet phldrT="[Tekst]" custT="1"/>
      <dgm:spPr/>
      <dgm:t>
        <a:bodyPr/>
        <a:lstStyle/>
        <a:p>
          <a:r>
            <a:rPr lang="en-GB" sz="1800" b="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Value drivers</a:t>
          </a:r>
        </a:p>
      </dgm:t>
    </dgm:pt>
    <dgm:pt modelId="{41196943-5045-4429-BF83-D905BF3C44DD}" type="parTrans" cxnId="{41DAFB7B-0EEB-47DE-A309-4228903ED792}">
      <dgm:prSet/>
      <dgm:spPr/>
      <dgm:t>
        <a:bodyPr/>
        <a:lstStyle/>
        <a:p>
          <a:endParaRPr lang="nl-NL" sz="1800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29B8379A-C2E7-4568-9485-F2874F380CA8}" type="sibTrans" cxnId="{41DAFB7B-0EEB-47DE-A309-4228903ED792}">
      <dgm:prSet/>
      <dgm:spPr/>
      <dgm:t>
        <a:bodyPr/>
        <a:lstStyle/>
        <a:p>
          <a:endParaRPr lang="nl-NL" sz="1800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EFFEE15F-D750-4BF4-BBCA-738CAFE79C07}">
      <dgm:prSet phldrT="[Tekst]" custT="1"/>
      <dgm:spPr/>
      <dgm:t>
        <a:bodyPr/>
        <a:lstStyle/>
        <a:p>
          <a:r>
            <a:rPr lang="en-GB" sz="1800" b="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Company purpose, products &amp; stakeholders</a:t>
          </a:r>
        </a:p>
      </dgm:t>
    </dgm:pt>
    <dgm:pt modelId="{C1D410CA-2528-44D3-9471-081367942AFF}" type="parTrans" cxnId="{EB5B4D9B-F85F-4BD2-9934-9B353F55ACF6}">
      <dgm:prSet/>
      <dgm:spPr/>
      <dgm:t>
        <a:bodyPr/>
        <a:lstStyle/>
        <a:p>
          <a:endParaRPr lang="nl-NL" sz="1800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47674FC8-860A-4C8D-A906-76AB4CE6C551}" type="sibTrans" cxnId="{EB5B4D9B-F85F-4BD2-9934-9B353F55ACF6}">
      <dgm:prSet/>
      <dgm:spPr/>
      <dgm:t>
        <a:bodyPr/>
        <a:lstStyle/>
        <a:p>
          <a:endParaRPr lang="nl-NL" sz="1800" b="0" cap="none" spc="0">
            <a:ln w="0"/>
            <a:solidFill>
              <a:schemeClr val="accent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dgm:t>
    </dgm:pt>
    <dgm:pt modelId="{9042EC1F-1717-4077-84AB-A5DCC7F7E65B}" type="pres">
      <dgm:prSet presAssocID="{2C85C6B5-DBD8-4234-89CD-6828F498E82E}" presName="CompostProcess" presStyleCnt="0">
        <dgm:presLayoutVars>
          <dgm:dir/>
          <dgm:resizeHandles val="exact"/>
        </dgm:presLayoutVars>
      </dgm:prSet>
      <dgm:spPr/>
    </dgm:pt>
    <dgm:pt modelId="{E6F1467F-8046-47F5-8875-67AB3E4D6E11}" type="pres">
      <dgm:prSet presAssocID="{2C85C6B5-DBD8-4234-89CD-6828F498E82E}" presName="arrow" presStyleLbl="bgShp" presStyleIdx="0" presStyleCnt="1"/>
      <dgm:spPr/>
    </dgm:pt>
    <dgm:pt modelId="{7C0CCF55-FCBB-433C-8045-917E6269AAA9}" type="pres">
      <dgm:prSet presAssocID="{2C85C6B5-DBD8-4234-89CD-6828F498E82E}" presName="linearProcess" presStyleCnt="0"/>
      <dgm:spPr/>
    </dgm:pt>
    <dgm:pt modelId="{31EE3439-B044-4142-9D1E-236A0958E4F9}" type="pres">
      <dgm:prSet presAssocID="{EFFEE15F-D750-4BF4-BBCA-738CAFE79C07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1791EEE-9029-42CD-9981-60D6A2EC28DB}" type="pres">
      <dgm:prSet presAssocID="{47674FC8-860A-4C8D-A906-76AB4CE6C551}" presName="sibTrans" presStyleCnt="0"/>
      <dgm:spPr/>
    </dgm:pt>
    <dgm:pt modelId="{C29ECE13-33DF-47D9-A5B1-EABE2600DB31}" type="pres">
      <dgm:prSet presAssocID="{E2CEF356-DE36-4A25-981A-08043178441C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0F51FE4-7E99-4D2D-B769-4BFF72C06578}" type="pres">
      <dgm:prSet presAssocID="{5B83F157-4B8E-41E8-A3A0-B0CE7F43F69D}" presName="sibTrans" presStyleCnt="0"/>
      <dgm:spPr/>
    </dgm:pt>
    <dgm:pt modelId="{28E75860-2129-4F1E-8E9A-D5553D2E09A2}" type="pres">
      <dgm:prSet presAssocID="{E6207F90-D5C7-45ED-8232-AE15779DCC86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26688B5-885C-4B5F-87DD-DDF29FF963B8}" type="pres">
      <dgm:prSet presAssocID="{AF8732A0-C658-47AC-9313-FDDBCCFB719A}" presName="sibTrans" presStyleCnt="0"/>
      <dgm:spPr/>
    </dgm:pt>
    <dgm:pt modelId="{04D4760A-76C3-44AF-AD42-4E36ACC0F288}" type="pres">
      <dgm:prSet presAssocID="{2AF9719B-6C73-4CF0-A375-003A1C2A8A4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BB83DE30-E8F9-0844-8015-613D3D02FE57}" type="presOf" srcId="{2AF9719B-6C73-4CF0-A375-003A1C2A8A48}" destId="{04D4760A-76C3-44AF-AD42-4E36ACC0F288}" srcOrd="0" destOrd="0" presId="urn:microsoft.com/office/officeart/2005/8/layout/hProcess9"/>
    <dgm:cxn modelId="{5CE1F008-A966-40B1-B2AD-0595F0530C1D}" srcId="{2C85C6B5-DBD8-4234-89CD-6828F498E82E}" destId="{E2CEF356-DE36-4A25-981A-08043178441C}" srcOrd="1" destOrd="0" parTransId="{EFDEC6D5-B7C4-448C-BD36-2E88D1C9F46C}" sibTransId="{5B83F157-4B8E-41E8-A3A0-B0CE7F43F69D}"/>
    <dgm:cxn modelId="{D9226F2C-3A88-D549-83DC-28EF6821F544}" type="presOf" srcId="{E6207F90-D5C7-45ED-8232-AE15779DCC86}" destId="{28E75860-2129-4F1E-8E9A-D5553D2E09A2}" srcOrd="0" destOrd="0" presId="urn:microsoft.com/office/officeart/2005/8/layout/hProcess9"/>
    <dgm:cxn modelId="{DFB2666C-DBEB-4AC6-B9B9-38389D318409}" srcId="{2C85C6B5-DBD8-4234-89CD-6828F498E82E}" destId="{E6207F90-D5C7-45ED-8232-AE15779DCC86}" srcOrd="2" destOrd="0" parTransId="{04C99300-9483-41F8-9D75-EA3BD5AFE6C2}" sibTransId="{AF8732A0-C658-47AC-9313-FDDBCCFB719A}"/>
    <dgm:cxn modelId="{9D102828-7B9A-441A-BDEB-08BE032C4DB7}" type="presOf" srcId="{EFFEE15F-D750-4BF4-BBCA-738CAFE79C07}" destId="{31EE3439-B044-4142-9D1E-236A0958E4F9}" srcOrd="0" destOrd="0" presId="urn:microsoft.com/office/officeart/2005/8/layout/hProcess9"/>
    <dgm:cxn modelId="{EB5B4D9B-F85F-4BD2-9934-9B353F55ACF6}" srcId="{2C85C6B5-DBD8-4234-89CD-6828F498E82E}" destId="{EFFEE15F-D750-4BF4-BBCA-738CAFE79C07}" srcOrd="0" destOrd="0" parTransId="{C1D410CA-2528-44D3-9471-081367942AFF}" sibTransId="{47674FC8-860A-4C8D-A906-76AB4CE6C551}"/>
    <dgm:cxn modelId="{A19299ED-52D5-C94E-A85F-07E557359E0B}" type="presOf" srcId="{2C85C6B5-DBD8-4234-89CD-6828F498E82E}" destId="{9042EC1F-1717-4077-84AB-A5DCC7F7E65B}" srcOrd="0" destOrd="0" presId="urn:microsoft.com/office/officeart/2005/8/layout/hProcess9"/>
    <dgm:cxn modelId="{41DAFB7B-0EEB-47DE-A309-4228903ED792}" srcId="{2C85C6B5-DBD8-4234-89CD-6828F498E82E}" destId="{2AF9719B-6C73-4CF0-A375-003A1C2A8A48}" srcOrd="3" destOrd="0" parTransId="{41196943-5045-4429-BF83-D905BF3C44DD}" sibTransId="{29B8379A-C2E7-4568-9485-F2874F380CA8}"/>
    <dgm:cxn modelId="{7107D95E-BCD6-1F47-9354-3D6225614F0E}" type="presOf" srcId="{E2CEF356-DE36-4A25-981A-08043178441C}" destId="{C29ECE13-33DF-47D9-A5B1-EABE2600DB31}" srcOrd="0" destOrd="0" presId="urn:microsoft.com/office/officeart/2005/8/layout/hProcess9"/>
    <dgm:cxn modelId="{966DF187-3BF9-C34B-ADFD-C30AD3F4124F}" type="presParOf" srcId="{9042EC1F-1717-4077-84AB-A5DCC7F7E65B}" destId="{E6F1467F-8046-47F5-8875-67AB3E4D6E11}" srcOrd="0" destOrd="0" presId="urn:microsoft.com/office/officeart/2005/8/layout/hProcess9"/>
    <dgm:cxn modelId="{223DF558-9E9B-F44D-9D49-9DED9D51BF10}" type="presParOf" srcId="{9042EC1F-1717-4077-84AB-A5DCC7F7E65B}" destId="{7C0CCF55-FCBB-433C-8045-917E6269AAA9}" srcOrd="1" destOrd="0" presId="urn:microsoft.com/office/officeart/2005/8/layout/hProcess9"/>
    <dgm:cxn modelId="{0D057887-DE2D-4880-87BB-04FA009AF8B2}" type="presParOf" srcId="{7C0CCF55-FCBB-433C-8045-917E6269AAA9}" destId="{31EE3439-B044-4142-9D1E-236A0958E4F9}" srcOrd="0" destOrd="0" presId="urn:microsoft.com/office/officeart/2005/8/layout/hProcess9"/>
    <dgm:cxn modelId="{52888D9B-5CF8-4E3F-A4FA-1AFFD3CA03FF}" type="presParOf" srcId="{7C0CCF55-FCBB-433C-8045-917E6269AAA9}" destId="{F1791EEE-9029-42CD-9981-60D6A2EC28DB}" srcOrd="1" destOrd="0" presId="urn:microsoft.com/office/officeart/2005/8/layout/hProcess9"/>
    <dgm:cxn modelId="{C6C19699-6F11-414D-9D4A-7158A81AF1FC}" type="presParOf" srcId="{7C0CCF55-FCBB-433C-8045-917E6269AAA9}" destId="{C29ECE13-33DF-47D9-A5B1-EABE2600DB31}" srcOrd="2" destOrd="0" presId="urn:microsoft.com/office/officeart/2005/8/layout/hProcess9"/>
    <dgm:cxn modelId="{10E303EF-F0AB-BB4D-904A-5A0478AEF289}" type="presParOf" srcId="{7C0CCF55-FCBB-433C-8045-917E6269AAA9}" destId="{A0F51FE4-7E99-4D2D-B769-4BFF72C06578}" srcOrd="3" destOrd="0" presId="urn:microsoft.com/office/officeart/2005/8/layout/hProcess9"/>
    <dgm:cxn modelId="{A60A914E-4F3B-8F44-8BB5-BD067985BBE3}" type="presParOf" srcId="{7C0CCF55-FCBB-433C-8045-917E6269AAA9}" destId="{28E75860-2129-4F1E-8E9A-D5553D2E09A2}" srcOrd="4" destOrd="0" presId="urn:microsoft.com/office/officeart/2005/8/layout/hProcess9"/>
    <dgm:cxn modelId="{417E5EDD-60AD-5347-B3CA-2A900C47AE82}" type="presParOf" srcId="{7C0CCF55-FCBB-433C-8045-917E6269AAA9}" destId="{426688B5-885C-4B5F-87DD-DDF29FF963B8}" srcOrd="5" destOrd="0" presId="urn:microsoft.com/office/officeart/2005/8/layout/hProcess9"/>
    <dgm:cxn modelId="{8534569E-63DF-FB40-A6F7-4B29D141C42C}" type="presParOf" srcId="{7C0CCF55-FCBB-433C-8045-917E6269AAA9}" destId="{04D4760A-76C3-44AF-AD42-4E36ACC0F28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C58130-A691-49E8-A96D-282639BF69B4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64DBF0EB-618D-43BD-8C0C-3A8C5176FFDE}">
      <dgm:prSet phldrT="[Tekst]" custT="1"/>
      <dgm:spPr/>
      <dgm:t>
        <a:bodyPr/>
        <a:lstStyle/>
        <a:p>
          <a:r>
            <a:rPr lang="en-GB" sz="1300" noProof="0" dirty="0">
              <a:latin typeface="Arial" panose="020B0604020202020204" pitchFamily="34" charset="0"/>
              <a:cs typeface="Arial" panose="020B0604020202020204" pitchFamily="34" charset="0"/>
            </a:rPr>
            <a:t>1. ESG performance</a:t>
          </a:r>
        </a:p>
      </dgm:t>
    </dgm:pt>
    <dgm:pt modelId="{F7417652-A947-4BD5-81E5-BB93900B247B}" type="parTrans" cxnId="{B03F9C42-BC67-4D7F-ABD4-AC7B51CAB4B5}">
      <dgm:prSet/>
      <dgm:spPr/>
      <dgm:t>
        <a:bodyPr/>
        <a:lstStyle/>
        <a:p>
          <a:endParaRPr lang="nl-NL"/>
        </a:p>
      </dgm:t>
    </dgm:pt>
    <dgm:pt modelId="{8E9E7741-ECB3-4232-B5BB-CE820E0962DA}" type="sibTrans" cxnId="{B03F9C42-BC67-4D7F-ABD4-AC7B51CAB4B5}">
      <dgm:prSet/>
      <dgm:spPr/>
      <dgm:t>
        <a:bodyPr/>
        <a:lstStyle/>
        <a:p>
          <a:endParaRPr lang="nl-NL"/>
        </a:p>
      </dgm:t>
    </dgm:pt>
    <dgm:pt modelId="{B598D77C-7282-4AF3-9A3E-AE25D926BBCE}">
      <dgm:prSet phldrT="[Tekst]" custT="1"/>
      <dgm:spPr/>
      <dgm:t>
        <a:bodyPr/>
        <a:lstStyle/>
        <a:p>
          <a:r>
            <a:rPr lang="en-GB" sz="1200" noProof="0" dirty="0">
              <a:latin typeface="Arial" panose="020B0604020202020204" pitchFamily="34" charset="0"/>
              <a:cs typeface="Arial" panose="020B0604020202020204" pitchFamily="34" charset="0"/>
            </a:rPr>
            <a:t>scores / ratings</a:t>
          </a:r>
        </a:p>
      </dgm:t>
    </dgm:pt>
    <dgm:pt modelId="{6826A0A0-CED9-4AF3-9029-44B53668996A}" type="parTrans" cxnId="{99C4C13D-28C7-44CB-9D53-496CAC20FF97}">
      <dgm:prSet/>
      <dgm:spPr/>
      <dgm:t>
        <a:bodyPr/>
        <a:lstStyle/>
        <a:p>
          <a:endParaRPr lang="nl-NL"/>
        </a:p>
      </dgm:t>
    </dgm:pt>
    <dgm:pt modelId="{9155DDCF-EB95-40BF-B2F5-E70D6F958392}" type="sibTrans" cxnId="{99C4C13D-28C7-44CB-9D53-496CAC20FF97}">
      <dgm:prSet/>
      <dgm:spPr/>
      <dgm:t>
        <a:bodyPr/>
        <a:lstStyle/>
        <a:p>
          <a:endParaRPr lang="nl-NL"/>
        </a:p>
      </dgm:t>
    </dgm:pt>
    <dgm:pt modelId="{F0EC4995-8379-42D8-B04C-6B08AF0BB037}">
      <dgm:prSet phldrT="[Tekst]" custT="1"/>
      <dgm:spPr/>
      <dgm:t>
        <a:bodyPr/>
        <a:lstStyle/>
        <a:p>
          <a:r>
            <a:rPr lang="en-GB" sz="1200" noProof="0" dirty="0">
              <a:latin typeface="Arial" panose="020B0604020202020204" pitchFamily="34" charset="0"/>
              <a:cs typeface="Arial" panose="020B0604020202020204" pitchFamily="34" charset="0"/>
            </a:rPr>
            <a:t>material vs </a:t>
          </a:r>
          <a:r>
            <a:rPr lang="en-GB" sz="1100" noProof="0" dirty="0">
              <a:latin typeface="Arial" panose="020B0604020202020204" pitchFamily="34" charset="0"/>
              <a:cs typeface="Arial" panose="020B0604020202020204" pitchFamily="34" charset="0"/>
            </a:rPr>
            <a:t>immaterial</a:t>
          </a:r>
        </a:p>
      </dgm:t>
    </dgm:pt>
    <dgm:pt modelId="{AA4A778C-C4B9-481B-B610-4D465505E624}" type="parTrans" cxnId="{5888994D-0B58-4A55-B98B-DEA503281700}">
      <dgm:prSet/>
      <dgm:spPr/>
      <dgm:t>
        <a:bodyPr/>
        <a:lstStyle/>
        <a:p>
          <a:endParaRPr lang="nl-NL"/>
        </a:p>
      </dgm:t>
    </dgm:pt>
    <dgm:pt modelId="{61F5B4D7-182F-467E-948B-F68A1E31C2D8}" type="sibTrans" cxnId="{5888994D-0B58-4A55-B98B-DEA503281700}">
      <dgm:prSet/>
      <dgm:spPr/>
      <dgm:t>
        <a:bodyPr/>
        <a:lstStyle/>
        <a:p>
          <a:endParaRPr lang="nl-NL"/>
        </a:p>
      </dgm:t>
    </dgm:pt>
    <dgm:pt modelId="{214AD3E7-D87F-48FB-80F0-50EE15C6591F}">
      <dgm:prSet phldrT="[Tekst]" custT="1"/>
      <dgm:spPr/>
      <dgm:t>
        <a:bodyPr/>
        <a:lstStyle/>
        <a:p>
          <a:r>
            <a:rPr lang="en-GB" sz="1300" noProof="0" dirty="0">
              <a:latin typeface="Arial" panose="020B0604020202020204" pitchFamily="34" charset="0"/>
              <a:cs typeface="Arial" panose="020B0604020202020204" pitchFamily="34" charset="0"/>
            </a:rPr>
            <a:t>2. Value drivers</a:t>
          </a:r>
        </a:p>
      </dgm:t>
    </dgm:pt>
    <dgm:pt modelId="{B2888F16-D2D9-4D6B-AA78-8106FFB4FFDC}" type="parTrans" cxnId="{58787C13-7766-4866-8DD9-3A0CDBE9C271}">
      <dgm:prSet/>
      <dgm:spPr/>
      <dgm:t>
        <a:bodyPr/>
        <a:lstStyle/>
        <a:p>
          <a:endParaRPr lang="nl-NL"/>
        </a:p>
      </dgm:t>
    </dgm:pt>
    <dgm:pt modelId="{496A0B76-9C2A-48D6-BF32-7C3D602BC464}" type="sibTrans" cxnId="{58787C13-7766-4866-8DD9-3A0CDBE9C271}">
      <dgm:prSet/>
      <dgm:spPr/>
      <dgm:t>
        <a:bodyPr/>
        <a:lstStyle/>
        <a:p>
          <a:endParaRPr lang="nl-NL"/>
        </a:p>
      </dgm:t>
    </dgm:pt>
    <dgm:pt modelId="{E850C9F3-FC88-49FC-A6CF-80F1D2FD611A}">
      <dgm:prSet phldrT="[Tekst]" custT="1"/>
      <dgm:spPr/>
      <dgm:t>
        <a:bodyPr/>
        <a:lstStyle/>
        <a:p>
          <a:r>
            <a:rPr lang="en-GB" sz="1200" noProof="0" dirty="0">
              <a:latin typeface="Arial" panose="020B0604020202020204" pitchFamily="34" charset="0"/>
              <a:cs typeface="Arial" panose="020B0604020202020204" pitchFamily="34" charset="0"/>
            </a:rPr>
            <a:t>sales growth</a:t>
          </a:r>
        </a:p>
      </dgm:t>
    </dgm:pt>
    <dgm:pt modelId="{BE079E77-AA9F-45FC-AEEA-5D65C49ACC0A}" type="parTrans" cxnId="{8611F8E0-28F7-447D-995D-34B32F00FD87}">
      <dgm:prSet/>
      <dgm:spPr/>
      <dgm:t>
        <a:bodyPr/>
        <a:lstStyle/>
        <a:p>
          <a:endParaRPr lang="nl-NL"/>
        </a:p>
      </dgm:t>
    </dgm:pt>
    <dgm:pt modelId="{77F78E8F-80A7-403C-B144-F8A2D426D1C4}" type="sibTrans" cxnId="{8611F8E0-28F7-447D-995D-34B32F00FD87}">
      <dgm:prSet/>
      <dgm:spPr/>
      <dgm:t>
        <a:bodyPr/>
        <a:lstStyle/>
        <a:p>
          <a:endParaRPr lang="nl-NL"/>
        </a:p>
      </dgm:t>
    </dgm:pt>
    <dgm:pt modelId="{94A7FA87-4007-42D1-9C32-0859D9972413}">
      <dgm:prSet phldrT="[Tekst]" custT="1"/>
      <dgm:spPr/>
      <dgm:t>
        <a:bodyPr/>
        <a:lstStyle/>
        <a:p>
          <a:r>
            <a:rPr lang="en-GB" sz="1200" noProof="0" dirty="0">
              <a:latin typeface="Arial" panose="020B0604020202020204" pitchFamily="34" charset="0"/>
              <a:cs typeface="Arial" panose="020B0604020202020204" pitchFamily="34" charset="0"/>
            </a:rPr>
            <a:t>margins</a:t>
          </a:r>
        </a:p>
      </dgm:t>
    </dgm:pt>
    <dgm:pt modelId="{EE01C064-8F2A-4CF0-AC35-A72E081E5F89}" type="parTrans" cxnId="{C4E692EB-15BD-4CD6-BDB7-A6C7C0EC983D}">
      <dgm:prSet/>
      <dgm:spPr/>
      <dgm:t>
        <a:bodyPr/>
        <a:lstStyle/>
        <a:p>
          <a:endParaRPr lang="nl-NL"/>
        </a:p>
      </dgm:t>
    </dgm:pt>
    <dgm:pt modelId="{DB08A5E5-F64A-4D6C-B067-7645E85ED3A7}" type="sibTrans" cxnId="{C4E692EB-15BD-4CD6-BDB7-A6C7C0EC983D}">
      <dgm:prSet/>
      <dgm:spPr/>
      <dgm:t>
        <a:bodyPr/>
        <a:lstStyle/>
        <a:p>
          <a:endParaRPr lang="nl-NL"/>
        </a:p>
      </dgm:t>
    </dgm:pt>
    <dgm:pt modelId="{B3259997-4B2B-4E93-978D-62268165ED7A}">
      <dgm:prSet phldrT="[Tekst]" custT="1"/>
      <dgm:spPr/>
      <dgm:t>
        <a:bodyPr/>
        <a:lstStyle/>
        <a:p>
          <a:r>
            <a:rPr lang="en-GB" sz="1300" noProof="0" dirty="0">
              <a:latin typeface="Arial" panose="020B0604020202020204" pitchFamily="34" charset="0"/>
              <a:cs typeface="Arial" panose="020B0604020202020204" pitchFamily="34" charset="0"/>
            </a:rPr>
            <a:t>3. stock performance</a:t>
          </a:r>
        </a:p>
      </dgm:t>
    </dgm:pt>
    <dgm:pt modelId="{AABF823E-517D-4223-8B5A-C7FBEA817A57}" type="parTrans" cxnId="{1011433C-6601-4655-A869-9A8841CFED42}">
      <dgm:prSet/>
      <dgm:spPr/>
      <dgm:t>
        <a:bodyPr/>
        <a:lstStyle/>
        <a:p>
          <a:endParaRPr lang="nl-NL"/>
        </a:p>
      </dgm:t>
    </dgm:pt>
    <dgm:pt modelId="{F03AF065-BA30-4F7A-895F-40D5FA2300DC}" type="sibTrans" cxnId="{1011433C-6601-4655-A869-9A8841CFED42}">
      <dgm:prSet/>
      <dgm:spPr/>
      <dgm:t>
        <a:bodyPr/>
        <a:lstStyle/>
        <a:p>
          <a:endParaRPr lang="nl-NL"/>
        </a:p>
      </dgm:t>
    </dgm:pt>
    <dgm:pt modelId="{FC8784FA-5D55-4C2C-A4BF-0BC9A292B582}">
      <dgm:prSet phldrT="[Tekst]" custT="1"/>
      <dgm:spPr/>
      <dgm:t>
        <a:bodyPr/>
        <a:lstStyle/>
        <a:p>
          <a:r>
            <a:rPr lang="en-GB" sz="1200" noProof="0" dirty="0">
              <a:latin typeface="Arial" panose="020B0604020202020204" pitchFamily="34" charset="0"/>
              <a:cs typeface="Arial" panose="020B0604020202020204" pitchFamily="34" charset="0"/>
            </a:rPr>
            <a:t>approach: ESG integrated vs ethical</a:t>
          </a:r>
        </a:p>
      </dgm:t>
    </dgm:pt>
    <dgm:pt modelId="{1BE87029-294B-43D0-B6D7-9DD60304B826}" type="parTrans" cxnId="{9D68E0D3-5BC1-41EB-9F67-B852FA70AEE4}">
      <dgm:prSet/>
      <dgm:spPr/>
      <dgm:t>
        <a:bodyPr/>
        <a:lstStyle/>
        <a:p>
          <a:endParaRPr lang="nl-NL"/>
        </a:p>
      </dgm:t>
    </dgm:pt>
    <dgm:pt modelId="{9D85FDB5-D028-42F9-87C9-829E19D73138}" type="sibTrans" cxnId="{9D68E0D3-5BC1-41EB-9F67-B852FA70AEE4}">
      <dgm:prSet/>
      <dgm:spPr/>
      <dgm:t>
        <a:bodyPr/>
        <a:lstStyle/>
        <a:p>
          <a:endParaRPr lang="nl-NL"/>
        </a:p>
      </dgm:t>
    </dgm:pt>
    <dgm:pt modelId="{A9888818-C03F-4F93-B04D-9EEE5A413B8F}">
      <dgm:prSet phldrT="[Tekst]" custT="1"/>
      <dgm:spPr/>
      <dgm:t>
        <a:bodyPr/>
        <a:lstStyle/>
        <a:p>
          <a:r>
            <a:rPr lang="en-GB" sz="1200" noProof="0" dirty="0">
              <a:latin typeface="Arial" panose="020B0604020202020204" pitchFamily="34" charset="0"/>
              <a:cs typeface="Arial" panose="020B0604020202020204" pitchFamily="34" charset="0"/>
            </a:rPr>
            <a:t>cost of capital</a:t>
          </a:r>
        </a:p>
      </dgm:t>
    </dgm:pt>
    <dgm:pt modelId="{1FF5C87E-0D43-4363-98B4-770A96956A3D}" type="parTrans" cxnId="{8CD76E7D-49D3-4DFE-BA1F-8778A268A050}">
      <dgm:prSet/>
      <dgm:spPr/>
      <dgm:t>
        <a:bodyPr/>
        <a:lstStyle/>
        <a:p>
          <a:endParaRPr lang="nl-NL"/>
        </a:p>
      </dgm:t>
    </dgm:pt>
    <dgm:pt modelId="{ADE6DCCD-5350-49AB-A123-CC1A41B103E1}" type="sibTrans" cxnId="{8CD76E7D-49D3-4DFE-BA1F-8778A268A050}">
      <dgm:prSet/>
      <dgm:spPr/>
      <dgm:t>
        <a:bodyPr/>
        <a:lstStyle/>
        <a:p>
          <a:endParaRPr lang="nl-NL"/>
        </a:p>
      </dgm:t>
    </dgm:pt>
    <dgm:pt modelId="{7F211CBB-1A5A-468A-B8AD-B2B9EFC8988F}">
      <dgm:prSet phldrT="[Tekst]" custT="1"/>
      <dgm:spPr/>
      <dgm:t>
        <a:bodyPr/>
        <a:lstStyle/>
        <a:p>
          <a:r>
            <a:rPr lang="en-GB" sz="1300" noProof="0" dirty="0">
              <a:latin typeface="Arial" panose="020B0604020202020204" pitchFamily="34" charset="0"/>
              <a:cs typeface="Arial" panose="020B0604020202020204" pitchFamily="34" charset="0"/>
            </a:rPr>
            <a:t>4. investor performance</a:t>
          </a:r>
        </a:p>
      </dgm:t>
    </dgm:pt>
    <dgm:pt modelId="{BE75B4F5-F616-4D07-9A77-27F0B6A952CD}" type="parTrans" cxnId="{D586FDFC-B9AE-407D-8588-6BC238E9D0F9}">
      <dgm:prSet/>
      <dgm:spPr/>
      <dgm:t>
        <a:bodyPr/>
        <a:lstStyle/>
        <a:p>
          <a:endParaRPr lang="nl-NL"/>
        </a:p>
      </dgm:t>
    </dgm:pt>
    <dgm:pt modelId="{E50EB7F5-87EA-411C-82B4-A64A4DCD13A2}" type="sibTrans" cxnId="{D586FDFC-B9AE-407D-8588-6BC238E9D0F9}">
      <dgm:prSet/>
      <dgm:spPr/>
      <dgm:t>
        <a:bodyPr/>
        <a:lstStyle/>
        <a:p>
          <a:endParaRPr lang="nl-NL"/>
        </a:p>
      </dgm:t>
    </dgm:pt>
    <dgm:pt modelId="{89FEC118-6604-4C5C-B4D3-7DF7F60BCD22}">
      <dgm:prSet phldrT="[Tekst]" custT="1"/>
      <dgm:spPr/>
      <dgm:t>
        <a:bodyPr/>
        <a:lstStyle/>
        <a:p>
          <a:r>
            <a:rPr lang="en-GB" sz="1200" noProof="0" dirty="0">
              <a:latin typeface="Arial" panose="020B0604020202020204" pitchFamily="34" charset="0"/>
              <a:cs typeface="Arial" panose="020B0604020202020204" pitchFamily="34" charset="0"/>
            </a:rPr>
            <a:t>type of companies</a:t>
          </a:r>
        </a:p>
      </dgm:t>
    </dgm:pt>
    <dgm:pt modelId="{07E63CBD-00FD-4AE4-A5DE-ADBA807438AD}" type="parTrans" cxnId="{961D9C02-44CB-4377-9B6F-E7FEDDD5F91F}">
      <dgm:prSet/>
      <dgm:spPr/>
      <dgm:t>
        <a:bodyPr/>
        <a:lstStyle/>
        <a:p>
          <a:endParaRPr lang="nl-NL"/>
        </a:p>
      </dgm:t>
    </dgm:pt>
    <dgm:pt modelId="{F9943790-3860-4691-B736-B1AEBAAC90D8}" type="sibTrans" cxnId="{961D9C02-44CB-4377-9B6F-E7FEDDD5F91F}">
      <dgm:prSet/>
      <dgm:spPr/>
      <dgm:t>
        <a:bodyPr/>
        <a:lstStyle/>
        <a:p>
          <a:endParaRPr lang="nl-NL"/>
        </a:p>
      </dgm:t>
    </dgm:pt>
    <dgm:pt modelId="{B84A8B13-3D3B-43AD-99CD-CC9D05C2B86D}" type="pres">
      <dgm:prSet presAssocID="{2DC58130-A691-49E8-A96D-282639BF69B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3727642-2B93-436C-823F-363F1DF4A31B}" type="pres">
      <dgm:prSet presAssocID="{64DBF0EB-618D-43BD-8C0C-3A8C5176FFDE}" presName="compNode" presStyleCnt="0"/>
      <dgm:spPr/>
    </dgm:pt>
    <dgm:pt modelId="{32EFB8C7-826C-464D-A9EF-FFD50B83027C}" type="pres">
      <dgm:prSet presAssocID="{64DBF0EB-618D-43BD-8C0C-3A8C5176FFDE}" presName="noGeometry" presStyleCnt="0"/>
      <dgm:spPr/>
    </dgm:pt>
    <dgm:pt modelId="{D01C4BA8-9801-4EA3-BB79-4E10E4B8FD0A}" type="pres">
      <dgm:prSet presAssocID="{64DBF0EB-618D-43BD-8C0C-3A8C5176FFDE}" presName="childTextVisible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FCB5C87-92A5-44D7-BFD3-044A542B8DF9}" type="pres">
      <dgm:prSet presAssocID="{64DBF0EB-618D-43BD-8C0C-3A8C5176FFDE}" presName="childTextHidden" presStyleLbl="bgAccFollowNode1" presStyleIdx="0" presStyleCnt="4"/>
      <dgm:spPr/>
      <dgm:t>
        <a:bodyPr/>
        <a:lstStyle/>
        <a:p>
          <a:endParaRPr lang="nl-NL"/>
        </a:p>
      </dgm:t>
    </dgm:pt>
    <dgm:pt modelId="{C9447CBF-7C0E-4AB2-B1C0-E92BF9558F2E}" type="pres">
      <dgm:prSet presAssocID="{64DBF0EB-618D-43BD-8C0C-3A8C5176FFDE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95319F2-91C6-4A9E-B08A-ECE40DFDE7B6}" type="pres">
      <dgm:prSet presAssocID="{64DBF0EB-618D-43BD-8C0C-3A8C5176FFDE}" presName="aSpace" presStyleCnt="0"/>
      <dgm:spPr/>
    </dgm:pt>
    <dgm:pt modelId="{355D558B-58F8-4A46-8248-96883796DC39}" type="pres">
      <dgm:prSet presAssocID="{214AD3E7-D87F-48FB-80F0-50EE15C6591F}" presName="compNode" presStyleCnt="0"/>
      <dgm:spPr/>
    </dgm:pt>
    <dgm:pt modelId="{356EAB0B-8EC9-455B-8762-1D448AE7C0E9}" type="pres">
      <dgm:prSet presAssocID="{214AD3E7-D87F-48FB-80F0-50EE15C6591F}" presName="noGeometry" presStyleCnt="0"/>
      <dgm:spPr/>
    </dgm:pt>
    <dgm:pt modelId="{1B665414-6D40-4D40-B068-303986751884}" type="pres">
      <dgm:prSet presAssocID="{214AD3E7-D87F-48FB-80F0-50EE15C6591F}" presName="childTextVisible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EE19BB4-0F4D-4901-8B4B-EEA80D84D5A3}" type="pres">
      <dgm:prSet presAssocID="{214AD3E7-D87F-48FB-80F0-50EE15C6591F}" presName="childTextHidden" presStyleLbl="bgAccFollowNode1" presStyleIdx="1" presStyleCnt="4"/>
      <dgm:spPr/>
      <dgm:t>
        <a:bodyPr/>
        <a:lstStyle/>
        <a:p>
          <a:endParaRPr lang="nl-NL"/>
        </a:p>
      </dgm:t>
    </dgm:pt>
    <dgm:pt modelId="{58FA46CF-6B2A-454D-8E86-457FB54C3E60}" type="pres">
      <dgm:prSet presAssocID="{214AD3E7-D87F-48FB-80F0-50EE15C6591F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511F7E1-5E9C-4546-8424-B044793FA1DB}" type="pres">
      <dgm:prSet presAssocID="{214AD3E7-D87F-48FB-80F0-50EE15C6591F}" presName="aSpace" presStyleCnt="0"/>
      <dgm:spPr/>
    </dgm:pt>
    <dgm:pt modelId="{7FE91FDF-90E5-4697-A91C-44B34627181B}" type="pres">
      <dgm:prSet presAssocID="{B3259997-4B2B-4E93-978D-62268165ED7A}" presName="compNode" presStyleCnt="0"/>
      <dgm:spPr/>
    </dgm:pt>
    <dgm:pt modelId="{C4B2337F-BA48-45BE-9DCC-CD1480695CEB}" type="pres">
      <dgm:prSet presAssocID="{B3259997-4B2B-4E93-978D-62268165ED7A}" presName="noGeometry" presStyleCnt="0"/>
      <dgm:spPr/>
    </dgm:pt>
    <dgm:pt modelId="{5E4A1569-159B-4B58-9C45-F00789760A4B}" type="pres">
      <dgm:prSet presAssocID="{B3259997-4B2B-4E93-978D-62268165ED7A}" presName="childTextVisible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D58450-342C-4B3B-A91D-DE14B382EC83}" type="pres">
      <dgm:prSet presAssocID="{B3259997-4B2B-4E93-978D-62268165ED7A}" presName="childTextHidden" presStyleLbl="bgAccFollowNode1" presStyleIdx="2" presStyleCnt="4"/>
      <dgm:spPr/>
      <dgm:t>
        <a:bodyPr/>
        <a:lstStyle/>
        <a:p>
          <a:endParaRPr lang="nl-NL"/>
        </a:p>
      </dgm:t>
    </dgm:pt>
    <dgm:pt modelId="{3E2A305C-5DD3-4A57-8063-E6D74ECF5758}" type="pres">
      <dgm:prSet presAssocID="{B3259997-4B2B-4E93-978D-62268165ED7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42D501D-76DB-4D31-B74E-F7FD1E20A636}" type="pres">
      <dgm:prSet presAssocID="{B3259997-4B2B-4E93-978D-62268165ED7A}" presName="aSpace" presStyleCnt="0"/>
      <dgm:spPr/>
    </dgm:pt>
    <dgm:pt modelId="{E979C06C-9623-4D29-8553-8F4DCF73113F}" type="pres">
      <dgm:prSet presAssocID="{7F211CBB-1A5A-468A-B8AD-B2B9EFC8988F}" presName="compNode" presStyleCnt="0"/>
      <dgm:spPr/>
    </dgm:pt>
    <dgm:pt modelId="{07A85D2F-6627-4BCC-A2BE-23284AA14D5D}" type="pres">
      <dgm:prSet presAssocID="{7F211CBB-1A5A-468A-B8AD-B2B9EFC8988F}" presName="noGeometry" presStyleCnt="0"/>
      <dgm:spPr/>
    </dgm:pt>
    <dgm:pt modelId="{B2932669-7CCC-45E1-B404-1F3304710340}" type="pres">
      <dgm:prSet presAssocID="{7F211CBB-1A5A-468A-B8AD-B2B9EFC8988F}" presName="childTextVisible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FA1305B-D162-46BB-BA9E-ABC03E43D418}" type="pres">
      <dgm:prSet presAssocID="{7F211CBB-1A5A-468A-B8AD-B2B9EFC8988F}" presName="childTextHidden" presStyleLbl="bgAccFollowNode1" presStyleIdx="3" presStyleCnt="4"/>
      <dgm:spPr/>
      <dgm:t>
        <a:bodyPr/>
        <a:lstStyle/>
        <a:p>
          <a:endParaRPr lang="nl-NL"/>
        </a:p>
      </dgm:t>
    </dgm:pt>
    <dgm:pt modelId="{BB739C83-897B-4701-9988-622A51125537}" type="pres">
      <dgm:prSet presAssocID="{7F211CBB-1A5A-468A-B8AD-B2B9EFC8988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9C4C13D-28C7-44CB-9D53-496CAC20FF97}" srcId="{64DBF0EB-618D-43BD-8C0C-3A8C5176FFDE}" destId="{B598D77C-7282-4AF3-9A3E-AE25D926BBCE}" srcOrd="0" destOrd="0" parTransId="{6826A0A0-CED9-4AF3-9029-44B53668996A}" sibTransId="{9155DDCF-EB95-40BF-B2F5-E70D6F958392}"/>
    <dgm:cxn modelId="{B9A951BF-F0C8-4388-9944-1C79AF3812C1}" type="presOf" srcId="{E850C9F3-FC88-49FC-A6CF-80F1D2FD611A}" destId="{2EE19BB4-0F4D-4901-8B4B-EEA80D84D5A3}" srcOrd="1" destOrd="0" presId="urn:microsoft.com/office/officeart/2005/8/layout/hProcess6"/>
    <dgm:cxn modelId="{C045215B-F43B-4ADB-8D28-53786D531690}" type="presOf" srcId="{89FEC118-6604-4C5C-B4D3-7DF7F60BCD22}" destId="{38D58450-342C-4B3B-A91D-DE14B382EC83}" srcOrd="1" destOrd="0" presId="urn:microsoft.com/office/officeart/2005/8/layout/hProcess6"/>
    <dgm:cxn modelId="{41F527D8-BA78-423F-8AD8-72130E17FE00}" type="presOf" srcId="{7F211CBB-1A5A-468A-B8AD-B2B9EFC8988F}" destId="{BB739C83-897B-4701-9988-622A51125537}" srcOrd="0" destOrd="0" presId="urn:microsoft.com/office/officeart/2005/8/layout/hProcess6"/>
    <dgm:cxn modelId="{85F4996B-11BD-49FC-9922-2C66D2A0F481}" type="presOf" srcId="{B3259997-4B2B-4E93-978D-62268165ED7A}" destId="{3E2A305C-5DD3-4A57-8063-E6D74ECF5758}" srcOrd="0" destOrd="0" presId="urn:microsoft.com/office/officeart/2005/8/layout/hProcess6"/>
    <dgm:cxn modelId="{4ADBE462-5BC6-4D5D-83E3-6774FFC71AFC}" type="presOf" srcId="{FC8784FA-5D55-4C2C-A4BF-0BC9A292B582}" destId="{CFA1305B-D162-46BB-BA9E-ABC03E43D418}" srcOrd="1" destOrd="0" presId="urn:microsoft.com/office/officeart/2005/8/layout/hProcess6"/>
    <dgm:cxn modelId="{B94FE502-F21D-4D45-AA48-6569DC05D4AC}" type="presOf" srcId="{214AD3E7-D87F-48FB-80F0-50EE15C6591F}" destId="{58FA46CF-6B2A-454D-8E86-457FB54C3E60}" srcOrd="0" destOrd="0" presId="urn:microsoft.com/office/officeart/2005/8/layout/hProcess6"/>
    <dgm:cxn modelId="{1011433C-6601-4655-A869-9A8841CFED42}" srcId="{2DC58130-A691-49E8-A96D-282639BF69B4}" destId="{B3259997-4B2B-4E93-978D-62268165ED7A}" srcOrd="2" destOrd="0" parTransId="{AABF823E-517D-4223-8B5A-C7FBEA817A57}" sibTransId="{F03AF065-BA30-4F7A-895F-40D5FA2300DC}"/>
    <dgm:cxn modelId="{45D99E01-E430-420B-BF17-FBEDE31CB6F1}" type="presOf" srcId="{94A7FA87-4007-42D1-9C32-0859D9972413}" destId="{2EE19BB4-0F4D-4901-8B4B-EEA80D84D5A3}" srcOrd="1" destOrd="1" presId="urn:microsoft.com/office/officeart/2005/8/layout/hProcess6"/>
    <dgm:cxn modelId="{961D9C02-44CB-4377-9B6F-E7FEDDD5F91F}" srcId="{B3259997-4B2B-4E93-978D-62268165ED7A}" destId="{89FEC118-6604-4C5C-B4D3-7DF7F60BCD22}" srcOrd="0" destOrd="0" parTransId="{07E63CBD-00FD-4AE4-A5DE-ADBA807438AD}" sibTransId="{F9943790-3860-4691-B736-B1AEBAAC90D8}"/>
    <dgm:cxn modelId="{9D68E0D3-5BC1-41EB-9F67-B852FA70AEE4}" srcId="{7F211CBB-1A5A-468A-B8AD-B2B9EFC8988F}" destId="{FC8784FA-5D55-4C2C-A4BF-0BC9A292B582}" srcOrd="0" destOrd="0" parTransId="{1BE87029-294B-43D0-B6D7-9DD60304B826}" sibTransId="{9D85FDB5-D028-42F9-87C9-829E19D73138}"/>
    <dgm:cxn modelId="{FBD20F17-3AB1-4F46-B96E-B94FE7F78720}" type="presOf" srcId="{A9888818-C03F-4F93-B04D-9EEE5A413B8F}" destId="{1B665414-6D40-4D40-B068-303986751884}" srcOrd="0" destOrd="2" presId="urn:microsoft.com/office/officeart/2005/8/layout/hProcess6"/>
    <dgm:cxn modelId="{58787C13-7766-4866-8DD9-3A0CDBE9C271}" srcId="{2DC58130-A691-49E8-A96D-282639BF69B4}" destId="{214AD3E7-D87F-48FB-80F0-50EE15C6591F}" srcOrd="1" destOrd="0" parTransId="{B2888F16-D2D9-4D6B-AA78-8106FFB4FFDC}" sibTransId="{496A0B76-9C2A-48D6-BF32-7C3D602BC464}"/>
    <dgm:cxn modelId="{5888994D-0B58-4A55-B98B-DEA503281700}" srcId="{64DBF0EB-618D-43BD-8C0C-3A8C5176FFDE}" destId="{F0EC4995-8379-42D8-B04C-6B08AF0BB037}" srcOrd="1" destOrd="0" parTransId="{AA4A778C-C4B9-481B-B610-4D465505E624}" sibTransId="{61F5B4D7-182F-467E-948B-F68A1E31C2D8}"/>
    <dgm:cxn modelId="{75F125E7-F56F-42C2-89A6-E3831670C3A3}" type="presOf" srcId="{F0EC4995-8379-42D8-B04C-6B08AF0BB037}" destId="{EFCB5C87-92A5-44D7-BFD3-044A542B8DF9}" srcOrd="1" destOrd="1" presId="urn:microsoft.com/office/officeart/2005/8/layout/hProcess6"/>
    <dgm:cxn modelId="{328562B9-EBF3-401B-94AD-AE5AD02C863D}" type="presOf" srcId="{B598D77C-7282-4AF3-9A3E-AE25D926BBCE}" destId="{D01C4BA8-9801-4EA3-BB79-4E10E4B8FD0A}" srcOrd="0" destOrd="0" presId="urn:microsoft.com/office/officeart/2005/8/layout/hProcess6"/>
    <dgm:cxn modelId="{D586FDFC-B9AE-407D-8588-6BC238E9D0F9}" srcId="{2DC58130-A691-49E8-A96D-282639BF69B4}" destId="{7F211CBB-1A5A-468A-B8AD-B2B9EFC8988F}" srcOrd="3" destOrd="0" parTransId="{BE75B4F5-F616-4D07-9A77-27F0B6A952CD}" sibTransId="{E50EB7F5-87EA-411C-82B4-A64A4DCD13A2}"/>
    <dgm:cxn modelId="{8611F8E0-28F7-447D-995D-34B32F00FD87}" srcId="{214AD3E7-D87F-48FB-80F0-50EE15C6591F}" destId="{E850C9F3-FC88-49FC-A6CF-80F1D2FD611A}" srcOrd="0" destOrd="0" parTransId="{BE079E77-AA9F-45FC-AEEA-5D65C49ACC0A}" sibTransId="{77F78E8F-80A7-403C-B144-F8A2D426D1C4}"/>
    <dgm:cxn modelId="{C4E692EB-15BD-4CD6-BDB7-A6C7C0EC983D}" srcId="{214AD3E7-D87F-48FB-80F0-50EE15C6591F}" destId="{94A7FA87-4007-42D1-9C32-0859D9972413}" srcOrd="1" destOrd="0" parTransId="{EE01C064-8F2A-4CF0-AC35-A72E081E5F89}" sibTransId="{DB08A5E5-F64A-4D6C-B067-7645E85ED3A7}"/>
    <dgm:cxn modelId="{D718027B-0768-4CC4-BB46-E6D0BD6A4361}" type="presOf" srcId="{2DC58130-A691-49E8-A96D-282639BF69B4}" destId="{B84A8B13-3D3B-43AD-99CD-CC9D05C2B86D}" srcOrd="0" destOrd="0" presId="urn:microsoft.com/office/officeart/2005/8/layout/hProcess6"/>
    <dgm:cxn modelId="{3BF33242-81A0-44E1-87A7-55AF6190D998}" type="presOf" srcId="{FC8784FA-5D55-4C2C-A4BF-0BC9A292B582}" destId="{B2932669-7CCC-45E1-B404-1F3304710340}" srcOrd="0" destOrd="0" presId="urn:microsoft.com/office/officeart/2005/8/layout/hProcess6"/>
    <dgm:cxn modelId="{F66C814F-208D-434F-B4C6-9864351D5557}" type="presOf" srcId="{F0EC4995-8379-42D8-B04C-6B08AF0BB037}" destId="{D01C4BA8-9801-4EA3-BB79-4E10E4B8FD0A}" srcOrd="0" destOrd="1" presId="urn:microsoft.com/office/officeart/2005/8/layout/hProcess6"/>
    <dgm:cxn modelId="{8CD76E7D-49D3-4DFE-BA1F-8778A268A050}" srcId="{214AD3E7-D87F-48FB-80F0-50EE15C6591F}" destId="{A9888818-C03F-4F93-B04D-9EEE5A413B8F}" srcOrd="2" destOrd="0" parTransId="{1FF5C87E-0D43-4363-98B4-770A96956A3D}" sibTransId="{ADE6DCCD-5350-49AB-A123-CC1A41B103E1}"/>
    <dgm:cxn modelId="{B03F9C42-BC67-4D7F-ABD4-AC7B51CAB4B5}" srcId="{2DC58130-A691-49E8-A96D-282639BF69B4}" destId="{64DBF0EB-618D-43BD-8C0C-3A8C5176FFDE}" srcOrd="0" destOrd="0" parTransId="{F7417652-A947-4BD5-81E5-BB93900B247B}" sibTransId="{8E9E7741-ECB3-4232-B5BB-CE820E0962DA}"/>
    <dgm:cxn modelId="{B6A743B5-4D0C-4803-80F2-613BB5588890}" type="presOf" srcId="{A9888818-C03F-4F93-B04D-9EEE5A413B8F}" destId="{2EE19BB4-0F4D-4901-8B4B-EEA80D84D5A3}" srcOrd="1" destOrd="2" presId="urn:microsoft.com/office/officeart/2005/8/layout/hProcess6"/>
    <dgm:cxn modelId="{60264620-6B3B-434E-8E94-75DE216CB093}" type="presOf" srcId="{64DBF0EB-618D-43BD-8C0C-3A8C5176FFDE}" destId="{C9447CBF-7C0E-4AB2-B1C0-E92BF9558F2E}" srcOrd="0" destOrd="0" presId="urn:microsoft.com/office/officeart/2005/8/layout/hProcess6"/>
    <dgm:cxn modelId="{F066C09E-9472-47D5-A3EE-31B4318DC10D}" type="presOf" srcId="{94A7FA87-4007-42D1-9C32-0859D9972413}" destId="{1B665414-6D40-4D40-B068-303986751884}" srcOrd="0" destOrd="1" presId="urn:microsoft.com/office/officeart/2005/8/layout/hProcess6"/>
    <dgm:cxn modelId="{C46B2E64-E9E4-421E-B501-3EB6F9CDD8F7}" type="presOf" srcId="{89FEC118-6604-4C5C-B4D3-7DF7F60BCD22}" destId="{5E4A1569-159B-4B58-9C45-F00789760A4B}" srcOrd="0" destOrd="0" presId="urn:microsoft.com/office/officeart/2005/8/layout/hProcess6"/>
    <dgm:cxn modelId="{7F049AC2-BF86-47AE-9E5A-15E73CE3B552}" type="presOf" srcId="{B598D77C-7282-4AF3-9A3E-AE25D926BBCE}" destId="{EFCB5C87-92A5-44D7-BFD3-044A542B8DF9}" srcOrd="1" destOrd="0" presId="urn:microsoft.com/office/officeart/2005/8/layout/hProcess6"/>
    <dgm:cxn modelId="{57A5E8A9-6422-4013-8602-615D4627DCC9}" type="presOf" srcId="{E850C9F3-FC88-49FC-A6CF-80F1D2FD611A}" destId="{1B665414-6D40-4D40-B068-303986751884}" srcOrd="0" destOrd="0" presId="urn:microsoft.com/office/officeart/2005/8/layout/hProcess6"/>
    <dgm:cxn modelId="{FC28BCC8-D76F-4914-AF40-D5C7FB962E07}" type="presParOf" srcId="{B84A8B13-3D3B-43AD-99CD-CC9D05C2B86D}" destId="{03727642-2B93-436C-823F-363F1DF4A31B}" srcOrd="0" destOrd="0" presId="urn:microsoft.com/office/officeart/2005/8/layout/hProcess6"/>
    <dgm:cxn modelId="{E8A522DD-6442-4B3D-AB33-34CB98AACBB0}" type="presParOf" srcId="{03727642-2B93-436C-823F-363F1DF4A31B}" destId="{32EFB8C7-826C-464D-A9EF-FFD50B83027C}" srcOrd="0" destOrd="0" presId="urn:microsoft.com/office/officeart/2005/8/layout/hProcess6"/>
    <dgm:cxn modelId="{F0632829-45FE-443E-AB96-691F02B2D371}" type="presParOf" srcId="{03727642-2B93-436C-823F-363F1DF4A31B}" destId="{D01C4BA8-9801-4EA3-BB79-4E10E4B8FD0A}" srcOrd="1" destOrd="0" presId="urn:microsoft.com/office/officeart/2005/8/layout/hProcess6"/>
    <dgm:cxn modelId="{C97237FB-30F9-4404-892B-63D9E77852C0}" type="presParOf" srcId="{03727642-2B93-436C-823F-363F1DF4A31B}" destId="{EFCB5C87-92A5-44D7-BFD3-044A542B8DF9}" srcOrd="2" destOrd="0" presId="urn:microsoft.com/office/officeart/2005/8/layout/hProcess6"/>
    <dgm:cxn modelId="{BD40708A-A9C1-4685-B5D9-0BA16A735F4D}" type="presParOf" srcId="{03727642-2B93-436C-823F-363F1DF4A31B}" destId="{C9447CBF-7C0E-4AB2-B1C0-E92BF9558F2E}" srcOrd="3" destOrd="0" presId="urn:microsoft.com/office/officeart/2005/8/layout/hProcess6"/>
    <dgm:cxn modelId="{EF25A104-353A-497E-9FC0-F22194EB91E9}" type="presParOf" srcId="{B84A8B13-3D3B-43AD-99CD-CC9D05C2B86D}" destId="{095319F2-91C6-4A9E-B08A-ECE40DFDE7B6}" srcOrd="1" destOrd="0" presId="urn:microsoft.com/office/officeart/2005/8/layout/hProcess6"/>
    <dgm:cxn modelId="{0C06DD52-E51F-467A-A35D-48279D415B19}" type="presParOf" srcId="{B84A8B13-3D3B-43AD-99CD-CC9D05C2B86D}" destId="{355D558B-58F8-4A46-8248-96883796DC39}" srcOrd="2" destOrd="0" presId="urn:microsoft.com/office/officeart/2005/8/layout/hProcess6"/>
    <dgm:cxn modelId="{9D4CEE8E-75DB-4809-84F5-DCC1369756D8}" type="presParOf" srcId="{355D558B-58F8-4A46-8248-96883796DC39}" destId="{356EAB0B-8EC9-455B-8762-1D448AE7C0E9}" srcOrd="0" destOrd="0" presId="urn:microsoft.com/office/officeart/2005/8/layout/hProcess6"/>
    <dgm:cxn modelId="{932E1973-CBFF-4801-9262-261981E3FD0C}" type="presParOf" srcId="{355D558B-58F8-4A46-8248-96883796DC39}" destId="{1B665414-6D40-4D40-B068-303986751884}" srcOrd="1" destOrd="0" presId="urn:microsoft.com/office/officeart/2005/8/layout/hProcess6"/>
    <dgm:cxn modelId="{AE5CB8C5-FA20-4145-A51F-97DA49588553}" type="presParOf" srcId="{355D558B-58F8-4A46-8248-96883796DC39}" destId="{2EE19BB4-0F4D-4901-8B4B-EEA80D84D5A3}" srcOrd="2" destOrd="0" presId="urn:microsoft.com/office/officeart/2005/8/layout/hProcess6"/>
    <dgm:cxn modelId="{19CEEFE2-B31A-4E4D-85ED-29786FFD7472}" type="presParOf" srcId="{355D558B-58F8-4A46-8248-96883796DC39}" destId="{58FA46CF-6B2A-454D-8E86-457FB54C3E60}" srcOrd="3" destOrd="0" presId="urn:microsoft.com/office/officeart/2005/8/layout/hProcess6"/>
    <dgm:cxn modelId="{30EC26AF-6718-44AF-8A41-C385A695B7CD}" type="presParOf" srcId="{B84A8B13-3D3B-43AD-99CD-CC9D05C2B86D}" destId="{3511F7E1-5E9C-4546-8424-B044793FA1DB}" srcOrd="3" destOrd="0" presId="urn:microsoft.com/office/officeart/2005/8/layout/hProcess6"/>
    <dgm:cxn modelId="{ECCAC033-456D-4E79-A96A-8542B00D411E}" type="presParOf" srcId="{B84A8B13-3D3B-43AD-99CD-CC9D05C2B86D}" destId="{7FE91FDF-90E5-4697-A91C-44B34627181B}" srcOrd="4" destOrd="0" presId="urn:microsoft.com/office/officeart/2005/8/layout/hProcess6"/>
    <dgm:cxn modelId="{4D982EF8-2623-4C28-99E1-2EDCC27B7265}" type="presParOf" srcId="{7FE91FDF-90E5-4697-A91C-44B34627181B}" destId="{C4B2337F-BA48-45BE-9DCC-CD1480695CEB}" srcOrd="0" destOrd="0" presId="urn:microsoft.com/office/officeart/2005/8/layout/hProcess6"/>
    <dgm:cxn modelId="{669D4FF0-3A68-45F8-976E-D959549E1143}" type="presParOf" srcId="{7FE91FDF-90E5-4697-A91C-44B34627181B}" destId="{5E4A1569-159B-4B58-9C45-F00789760A4B}" srcOrd="1" destOrd="0" presId="urn:microsoft.com/office/officeart/2005/8/layout/hProcess6"/>
    <dgm:cxn modelId="{914B599C-FC66-43EB-A195-6680E9FE28E3}" type="presParOf" srcId="{7FE91FDF-90E5-4697-A91C-44B34627181B}" destId="{38D58450-342C-4B3B-A91D-DE14B382EC83}" srcOrd="2" destOrd="0" presId="urn:microsoft.com/office/officeart/2005/8/layout/hProcess6"/>
    <dgm:cxn modelId="{2D3B7B6E-F2E5-4323-81A1-34717C97A491}" type="presParOf" srcId="{7FE91FDF-90E5-4697-A91C-44B34627181B}" destId="{3E2A305C-5DD3-4A57-8063-E6D74ECF5758}" srcOrd="3" destOrd="0" presId="urn:microsoft.com/office/officeart/2005/8/layout/hProcess6"/>
    <dgm:cxn modelId="{D9F9A245-494B-473B-A6CC-C0A4C4225F66}" type="presParOf" srcId="{B84A8B13-3D3B-43AD-99CD-CC9D05C2B86D}" destId="{A42D501D-76DB-4D31-B74E-F7FD1E20A636}" srcOrd="5" destOrd="0" presId="urn:microsoft.com/office/officeart/2005/8/layout/hProcess6"/>
    <dgm:cxn modelId="{AD2C1E2C-E48C-4F0B-B242-B7AFB0B2E7B4}" type="presParOf" srcId="{B84A8B13-3D3B-43AD-99CD-CC9D05C2B86D}" destId="{E979C06C-9623-4D29-8553-8F4DCF73113F}" srcOrd="6" destOrd="0" presId="urn:microsoft.com/office/officeart/2005/8/layout/hProcess6"/>
    <dgm:cxn modelId="{B1491B35-B4FE-4507-A717-F1CA10595F53}" type="presParOf" srcId="{E979C06C-9623-4D29-8553-8F4DCF73113F}" destId="{07A85D2F-6627-4BCC-A2BE-23284AA14D5D}" srcOrd="0" destOrd="0" presId="urn:microsoft.com/office/officeart/2005/8/layout/hProcess6"/>
    <dgm:cxn modelId="{2016F2F3-80A5-47C9-A2E7-2E7093DD424B}" type="presParOf" srcId="{E979C06C-9623-4D29-8553-8F4DCF73113F}" destId="{B2932669-7CCC-45E1-B404-1F3304710340}" srcOrd="1" destOrd="0" presId="urn:microsoft.com/office/officeart/2005/8/layout/hProcess6"/>
    <dgm:cxn modelId="{3A986579-6F38-4E4A-9BA4-6E5434BF2B36}" type="presParOf" srcId="{E979C06C-9623-4D29-8553-8F4DCF73113F}" destId="{CFA1305B-D162-46BB-BA9E-ABC03E43D418}" srcOrd="2" destOrd="0" presId="urn:microsoft.com/office/officeart/2005/8/layout/hProcess6"/>
    <dgm:cxn modelId="{7A9EF1D9-65CD-4331-8518-DED74E6F80AA}" type="presParOf" srcId="{E979C06C-9623-4D29-8553-8F4DCF73113F}" destId="{BB739C83-897B-4701-9988-622A51125537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31A3D2-D323-4147-9C52-521CF470252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AE8D758-EA07-4486-8332-0A8C55AD7D68}">
      <dgm:prSet phldrT="[Tekst]" custT="1"/>
      <dgm:spPr/>
      <dgm:t>
        <a:bodyPr/>
        <a:lstStyle/>
        <a:p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1) Identify &amp; focus on the most material issues</a:t>
          </a:r>
        </a:p>
      </dgm:t>
    </dgm:pt>
    <dgm:pt modelId="{CC276A29-9CD4-4687-91BA-E2052B6E8A0A}" type="parTrans" cxnId="{3DDD8603-11D0-4F52-B030-297C70CDF586}">
      <dgm:prSet/>
      <dgm:spPr/>
      <dgm:t>
        <a:bodyPr/>
        <a:lstStyle/>
        <a:p>
          <a:endParaRPr lang="nl-NL"/>
        </a:p>
      </dgm:t>
    </dgm:pt>
    <dgm:pt modelId="{C761AB0B-29F5-434E-BB6A-95CDB2C4E6A1}" type="sibTrans" cxnId="{3DDD8603-11D0-4F52-B030-297C70CDF586}">
      <dgm:prSet/>
      <dgm:spPr/>
      <dgm:t>
        <a:bodyPr/>
        <a:lstStyle/>
        <a:p>
          <a:endParaRPr lang="nl-NL"/>
        </a:p>
      </dgm:t>
    </dgm:pt>
    <dgm:pt modelId="{406E6EBA-33C3-4B79-8955-56733BDF9CBA}">
      <dgm:prSet phldrT="[Tekst]" custT="1"/>
      <dgm:spPr/>
      <dgm:t>
        <a:bodyPr/>
        <a:lstStyle/>
        <a:p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2) Analyse the impact of these material issues on the individual company</a:t>
          </a:r>
        </a:p>
      </dgm:t>
    </dgm:pt>
    <dgm:pt modelId="{37475CDC-11D5-4641-B51C-6B0F630F0D8E}" type="parTrans" cxnId="{8C8FC864-8EE6-4D02-8D73-646B322462C8}">
      <dgm:prSet/>
      <dgm:spPr/>
      <dgm:t>
        <a:bodyPr/>
        <a:lstStyle/>
        <a:p>
          <a:endParaRPr lang="nl-NL"/>
        </a:p>
      </dgm:t>
    </dgm:pt>
    <dgm:pt modelId="{9480A1E4-0FA7-4DBB-82A2-BCAEF50BEFEC}" type="sibTrans" cxnId="{8C8FC864-8EE6-4D02-8D73-646B322462C8}">
      <dgm:prSet/>
      <dgm:spPr/>
      <dgm:t>
        <a:bodyPr/>
        <a:lstStyle/>
        <a:p>
          <a:endParaRPr lang="nl-NL"/>
        </a:p>
      </dgm:t>
    </dgm:pt>
    <dgm:pt modelId="{13E434FE-54C2-4BDA-8E70-FCFD8FC68744}">
      <dgm:prSet phldrT="[Tekst]" custT="1"/>
      <dgm:spPr/>
      <dgm:t>
        <a:bodyPr/>
        <a:lstStyle/>
        <a:p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3) Quantify competitive (dis)advantages </a:t>
          </a:r>
          <a:r>
            <a:rPr lang="en-GB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to </a:t>
          </a:r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adjust for value driver assumptions</a:t>
          </a:r>
        </a:p>
      </dgm:t>
    </dgm:pt>
    <dgm:pt modelId="{B34B4B5B-CD17-4F91-B8E4-1792664FEA07}" type="parTrans" cxnId="{CE2D992A-9391-40E7-95FA-45D7EA5AFE1D}">
      <dgm:prSet/>
      <dgm:spPr/>
      <dgm:t>
        <a:bodyPr/>
        <a:lstStyle/>
        <a:p>
          <a:endParaRPr lang="nl-NL"/>
        </a:p>
      </dgm:t>
    </dgm:pt>
    <dgm:pt modelId="{2C5D2D7F-E3A0-4879-883B-99EDA0E829BE}" type="sibTrans" cxnId="{CE2D992A-9391-40E7-95FA-45D7EA5AFE1D}">
      <dgm:prSet/>
      <dgm:spPr/>
      <dgm:t>
        <a:bodyPr/>
        <a:lstStyle/>
        <a:p>
          <a:endParaRPr lang="nl-NL"/>
        </a:p>
      </dgm:t>
    </dgm:pt>
    <dgm:pt modelId="{B8856CDD-F795-4819-AEA6-DDA64B4E000F}">
      <dgm:prSet phldrT="[Tekst]" custT="1"/>
      <dgm:spPr/>
      <dgm:t>
        <a:bodyPr/>
        <a:lstStyle/>
        <a:p>
          <a:r>
            <a:rPr lang="en-GB" sz="2000" noProof="0" dirty="0">
              <a:latin typeface="Arial" panose="020B0604020202020204" pitchFamily="34" charset="0"/>
              <a:cs typeface="Arial" panose="020B0604020202020204" pitchFamily="34" charset="0"/>
            </a:rPr>
            <a:t>4) Have an active dialogue</a:t>
          </a:r>
        </a:p>
      </dgm:t>
    </dgm:pt>
    <dgm:pt modelId="{E5B97C61-68D7-46A5-BF35-41F025D73F32}" type="parTrans" cxnId="{C358B4EB-484E-4C69-88CE-8D94079D2161}">
      <dgm:prSet/>
      <dgm:spPr/>
      <dgm:t>
        <a:bodyPr/>
        <a:lstStyle/>
        <a:p>
          <a:endParaRPr lang="nl-NL"/>
        </a:p>
      </dgm:t>
    </dgm:pt>
    <dgm:pt modelId="{2892AA81-1635-464C-988B-8CF836A5466A}" type="sibTrans" cxnId="{C358B4EB-484E-4C69-88CE-8D94079D2161}">
      <dgm:prSet/>
      <dgm:spPr/>
      <dgm:t>
        <a:bodyPr/>
        <a:lstStyle/>
        <a:p>
          <a:endParaRPr lang="nl-NL"/>
        </a:p>
      </dgm:t>
    </dgm:pt>
    <dgm:pt modelId="{49CD1D31-3345-4B3F-92CF-8D839B37226E}" type="pres">
      <dgm:prSet presAssocID="{D831A3D2-D323-4147-9C52-521CF470252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0955B617-9377-423F-A77C-BC324E5CD75B}" type="pres">
      <dgm:prSet presAssocID="{D831A3D2-D323-4147-9C52-521CF470252E}" presName="dummyMaxCanvas" presStyleCnt="0">
        <dgm:presLayoutVars/>
      </dgm:prSet>
      <dgm:spPr/>
    </dgm:pt>
    <dgm:pt modelId="{EF5BEA36-1771-4B33-A333-FD87EA0A2B2E}" type="pres">
      <dgm:prSet presAssocID="{D831A3D2-D323-4147-9C52-521CF470252E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165EE35-2827-4D66-828C-98C5C1BB9830}" type="pres">
      <dgm:prSet presAssocID="{D831A3D2-D323-4147-9C52-521CF470252E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6E3E45F-F971-4749-96ED-89F4E5148BC7}" type="pres">
      <dgm:prSet presAssocID="{D831A3D2-D323-4147-9C52-521CF470252E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E03890F-FFF1-40AE-8206-3560354C2E8B}" type="pres">
      <dgm:prSet presAssocID="{D831A3D2-D323-4147-9C52-521CF470252E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A790BF1-75C1-4C4C-B1ED-4EBBB314388C}" type="pres">
      <dgm:prSet presAssocID="{D831A3D2-D323-4147-9C52-521CF470252E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647FB33-7572-45FC-9561-BB72C3E70E13}" type="pres">
      <dgm:prSet presAssocID="{D831A3D2-D323-4147-9C52-521CF470252E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DEBC0A0-444B-4C63-B969-C4BB1BE9B049}" type="pres">
      <dgm:prSet presAssocID="{D831A3D2-D323-4147-9C52-521CF470252E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B08043B-35CD-4B93-A9A4-A2457A112AA0}" type="pres">
      <dgm:prSet presAssocID="{D831A3D2-D323-4147-9C52-521CF470252E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79B23E2-16A9-41B4-9467-5F64C8F2289B}" type="pres">
      <dgm:prSet presAssocID="{D831A3D2-D323-4147-9C52-521CF470252E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2D397F0-6D5B-45B7-B50B-FAE3D5AD14C6}" type="pres">
      <dgm:prSet presAssocID="{D831A3D2-D323-4147-9C52-521CF470252E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8AFF6D8-C428-46B3-88CA-DDFE6AB27EE6}" type="pres">
      <dgm:prSet presAssocID="{D831A3D2-D323-4147-9C52-521CF470252E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358B4EB-484E-4C69-88CE-8D94079D2161}" srcId="{D831A3D2-D323-4147-9C52-521CF470252E}" destId="{B8856CDD-F795-4819-AEA6-DDA64B4E000F}" srcOrd="3" destOrd="0" parTransId="{E5B97C61-68D7-46A5-BF35-41F025D73F32}" sibTransId="{2892AA81-1635-464C-988B-8CF836A5466A}"/>
    <dgm:cxn modelId="{3DDD8603-11D0-4F52-B030-297C70CDF586}" srcId="{D831A3D2-D323-4147-9C52-521CF470252E}" destId="{AAE8D758-EA07-4486-8332-0A8C55AD7D68}" srcOrd="0" destOrd="0" parTransId="{CC276A29-9CD4-4687-91BA-E2052B6E8A0A}" sibTransId="{C761AB0B-29F5-434E-BB6A-95CDB2C4E6A1}"/>
    <dgm:cxn modelId="{63596ADD-35BB-4D1C-A6A0-8AB3A9AF86F9}" type="presOf" srcId="{AAE8D758-EA07-4486-8332-0A8C55AD7D68}" destId="{EF5BEA36-1771-4B33-A333-FD87EA0A2B2E}" srcOrd="0" destOrd="0" presId="urn:microsoft.com/office/officeart/2005/8/layout/vProcess5"/>
    <dgm:cxn modelId="{192A7A40-6B58-4A00-BBD8-16D913F22761}" type="presOf" srcId="{D831A3D2-D323-4147-9C52-521CF470252E}" destId="{49CD1D31-3345-4B3F-92CF-8D839B37226E}" srcOrd="0" destOrd="0" presId="urn:microsoft.com/office/officeart/2005/8/layout/vProcess5"/>
    <dgm:cxn modelId="{1D0B31F7-8BBB-4D12-89C8-B1AF90652A07}" type="presOf" srcId="{9480A1E4-0FA7-4DBB-82A2-BCAEF50BEFEC}" destId="{6647FB33-7572-45FC-9561-BB72C3E70E13}" srcOrd="0" destOrd="0" presId="urn:microsoft.com/office/officeart/2005/8/layout/vProcess5"/>
    <dgm:cxn modelId="{65690DA5-C15E-4D56-A0F9-588A0A493E6E}" type="presOf" srcId="{13E434FE-54C2-4BDA-8E70-FCFD8FC68744}" destId="{E2D397F0-6D5B-45B7-B50B-FAE3D5AD14C6}" srcOrd="1" destOrd="0" presId="urn:microsoft.com/office/officeart/2005/8/layout/vProcess5"/>
    <dgm:cxn modelId="{8C8FC864-8EE6-4D02-8D73-646B322462C8}" srcId="{D831A3D2-D323-4147-9C52-521CF470252E}" destId="{406E6EBA-33C3-4B79-8955-56733BDF9CBA}" srcOrd="1" destOrd="0" parTransId="{37475CDC-11D5-4641-B51C-6B0F630F0D8E}" sibTransId="{9480A1E4-0FA7-4DBB-82A2-BCAEF50BEFEC}"/>
    <dgm:cxn modelId="{CC18DF3D-A07E-4736-A3F7-5433994FC7F3}" type="presOf" srcId="{AAE8D758-EA07-4486-8332-0A8C55AD7D68}" destId="{CB08043B-35CD-4B93-A9A4-A2457A112AA0}" srcOrd="1" destOrd="0" presId="urn:microsoft.com/office/officeart/2005/8/layout/vProcess5"/>
    <dgm:cxn modelId="{76FCD270-87E7-4DB0-AF74-ADBF1FD324D9}" type="presOf" srcId="{13E434FE-54C2-4BDA-8E70-FCFD8FC68744}" destId="{86E3E45F-F971-4749-96ED-89F4E5148BC7}" srcOrd="0" destOrd="0" presId="urn:microsoft.com/office/officeart/2005/8/layout/vProcess5"/>
    <dgm:cxn modelId="{7988A526-680A-422B-BF42-DD51D2260724}" type="presOf" srcId="{406E6EBA-33C3-4B79-8955-56733BDF9CBA}" destId="{679B23E2-16A9-41B4-9467-5F64C8F2289B}" srcOrd="1" destOrd="0" presId="urn:microsoft.com/office/officeart/2005/8/layout/vProcess5"/>
    <dgm:cxn modelId="{4617E8DE-9628-40DE-8239-3676EA32D554}" type="presOf" srcId="{406E6EBA-33C3-4B79-8955-56733BDF9CBA}" destId="{C165EE35-2827-4D66-828C-98C5C1BB9830}" srcOrd="0" destOrd="0" presId="urn:microsoft.com/office/officeart/2005/8/layout/vProcess5"/>
    <dgm:cxn modelId="{2F7E3D6D-71BD-4493-9088-E9D3FDE66000}" type="presOf" srcId="{B8856CDD-F795-4819-AEA6-DDA64B4E000F}" destId="{58AFF6D8-C428-46B3-88CA-DDFE6AB27EE6}" srcOrd="1" destOrd="0" presId="urn:microsoft.com/office/officeart/2005/8/layout/vProcess5"/>
    <dgm:cxn modelId="{CE2D992A-9391-40E7-95FA-45D7EA5AFE1D}" srcId="{D831A3D2-D323-4147-9C52-521CF470252E}" destId="{13E434FE-54C2-4BDA-8E70-FCFD8FC68744}" srcOrd="2" destOrd="0" parTransId="{B34B4B5B-CD17-4F91-B8E4-1792664FEA07}" sibTransId="{2C5D2D7F-E3A0-4879-883B-99EDA0E829BE}"/>
    <dgm:cxn modelId="{2DF7FC25-E981-42CC-8A07-AE984F8695FB}" type="presOf" srcId="{C761AB0B-29F5-434E-BB6A-95CDB2C4E6A1}" destId="{3A790BF1-75C1-4C4C-B1ED-4EBBB314388C}" srcOrd="0" destOrd="0" presId="urn:microsoft.com/office/officeart/2005/8/layout/vProcess5"/>
    <dgm:cxn modelId="{53591C0A-61AB-4993-9285-FB6F4506E41D}" type="presOf" srcId="{B8856CDD-F795-4819-AEA6-DDA64B4E000F}" destId="{FE03890F-FFF1-40AE-8206-3560354C2E8B}" srcOrd="0" destOrd="0" presId="urn:microsoft.com/office/officeart/2005/8/layout/vProcess5"/>
    <dgm:cxn modelId="{716C86B0-AAA4-48FE-BB22-0816331787EC}" type="presOf" srcId="{2C5D2D7F-E3A0-4879-883B-99EDA0E829BE}" destId="{0DEBC0A0-444B-4C63-B969-C4BB1BE9B049}" srcOrd="0" destOrd="0" presId="urn:microsoft.com/office/officeart/2005/8/layout/vProcess5"/>
    <dgm:cxn modelId="{233A4E13-007A-480F-9D6F-5C8F88F76532}" type="presParOf" srcId="{49CD1D31-3345-4B3F-92CF-8D839B37226E}" destId="{0955B617-9377-423F-A77C-BC324E5CD75B}" srcOrd="0" destOrd="0" presId="urn:microsoft.com/office/officeart/2005/8/layout/vProcess5"/>
    <dgm:cxn modelId="{F2BB9872-5C20-4925-9977-C75C8E76BBE3}" type="presParOf" srcId="{49CD1D31-3345-4B3F-92CF-8D839B37226E}" destId="{EF5BEA36-1771-4B33-A333-FD87EA0A2B2E}" srcOrd="1" destOrd="0" presId="urn:microsoft.com/office/officeart/2005/8/layout/vProcess5"/>
    <dgm:cxn modelId="{8B765A3B-80E2-488F-85CB-707FC2567EA3}" type="presParOf" srcId="{49CD1D31-3345-4B3F-92CF-8D839B37226E}" destId="{C165EE35-2827-4D66-828C-98C5C1BB9830}" srcOrd="2" destOrd="0" presId="urn:microsoft.com/office/officeart/2005/8/layout/vProcess5"/>
    <dgm:cxn modelId="{78C4137B-1857-4392-A6DB-42577CED5048}" type="presParOf" srcId="{49CD1D31-3345-4B3F-92CF-8D839B37226E}" destId="{86E3E45F-F971-4749-96ED-89F4E5148BC7}" srcOrd="3" destOrd="0" presId="urn:microsoft.com/office/officeart/2005/8/layout/vProcess5"/>
    <dgm:cxn modelId="{30AADA96-F8C0-4839-A3BE-9917C2F80DDE}" type="presParOf" srcId="{49CD1D31-3345-4B3F-92CF-8D839B37226E}" destId="{FE03890F-FFF1-40AE-8206-3560354C2E8B}" srcOrd="4" destOrd="0" presId="urn:microsoft.com/office/officeart/2005/8/layout/vProcess5"/>
    <dgm:cxn modelId="{84ABB268-9D00-4EAA-AAE3-E7C94FC2F384}" type="presParOf" srcId="{49CD1D31-3345-4B3F-92CF-8D839B37226E}" destId="{3A790BF1-75C1-4C4C-B1ED-4EBBB314388C}" srcOrd="5" destOrd="0" presId="urn:microsoft.com/office/officeart/2005/8/layout/vProcess5"/>
    <dgm:cxn modelId="{BA47DEEB-BD32-4D22-9323-2DB51123FA23}" type="presParOf" srcId="{49CD1D31-3345-4B3F-92CF-8D839B37226E}" destId="{6647FB33-7572-45FC-9561-BB72C3E70E13}" srcOrd="6" destOrd="0" presId="urn:microsoft.com/office/officeart/2005/8/layout/vProcess5"/>
    <dgm:cxn modelId="{40CFF89D-FBF3-485B-A940-48290AE2D18C}" type="presParOf" srcId="{49CD1D31-3345-4B3F-92CF-8D839B37226E}" destId="{0DEBC0A0-444B-4C63-B969-C4BB1BE9B049}" srcOrd="7" destOrd="0" presId="urn:microsoft.com/office/officeart/2005/8/layout/vProcess5"/>
    <dgm:cxn modelId="{C5A59FA8-AE5F-40D7-9A79-1307837CB7BE}" type="presParOf" srcId="{49CD1D31-3345-4B3F-92CF-8D839B37226E}" destId="{CB08043B-35CD-4B93-A9A4-A2457A112AA0}" srcOrd="8" destOrd="0" presId="urn:microsoft.com/office/officeart/2005/8/layout/vProcess5"/>
    <dgm:cxn modelId="{11CCB188-B281-440F-A9F8-708CE9C21D22}" type="presParOf" srcId="{49CD1D31-3345-4B3F-92CF-8D839B37226E}" destId="{679B23E2-16A9-41B4-9467-5F64C8F2289B}" srcOrd="9" destOrd="0" presId="urn:microsoft.com/office/officeart/2005/8/layout/vProcess5"/>
    <dgm:cxn modelId="{C40EC4B3-6EEB-4F69-B2BA-FDA3BB9128D4}" type="presParOf" srcId="{49CD1D31-3345-4B3F-92CF-8D839B37226E}" destId="{E2D397F0-6D5B-45B7-B50B-FAE3D5AD14C6}" srcOrd="10" destOrd="0" presId="urn:microsoft.com/office/officeart/2005/8/layout/vProcess5"/>
    <dgm:cxn modelId="{5575906E-8229-4C7E-870F-CD4D54FAA8DF}" type="presParOf" srcId="{49CD1D31-3345-4B3F-92CF-8D839B37226E}" destId="{58AFF6D8-C428-46B3-88CA-DDFE6AB27EE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645F40-579D-4DB9-98FD-62E1C44EF4C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7841C54-2039-4988-AF9B-98F79F24C208}">
      <dgm:prSet phldrT="[Tekst]"/>
      <dgm:spPr/>
      <dgm:t>
        <a:bodyPr/>
        <a:lstStyle/>
        <a:p>
          <a:r>
            <a:rPr lang="nl-NL" dirty="0" err="1" smtClean="0">
              <a:latin typeface="Arial" panose="020B0604020202020204" pitchFamily="34" charset="0"/>
              <a:cs typeface="Arial" panose="020B0604020202020204" pitchFamily="34" charset="0"/>
            </a:rPr>
            <a:t>algorithims</a:t>
          </a:r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8C9DDF-B5E0-41CA-8915-53D728A60780}" type="parTrans" cxnId="{C1F6F2C4-4E28-4B01-AA82-46532FF840AD}">
      <dgm:prSet/>
      <dgm:spPr/>
      <dgm:t>
        <a:bodyPr/>
        <a:lstStyle/>
        <a:p>
          <a:endParaRPr lang="nl-NL"/>
        </a:p>
      </dgm:t>
    </dgm:pt>
    <dgm:pt modelId="{CD460C88-6549-4A0F-AD11-3F12412CDA5F}" type="sibTrans" cxnId="{C1F6F2C4-4E28-4B01-AA82-46532FF840AD}">
      <dgm:prSet/>
      <dgm:spPr/>
      <dgm:t>
        <a:bodyPr/>
        <a:lstStyle/>
        <a:p>
          <a:endParaRPr lang="nl-NL"/>
        </a:p>
      </dgm:t>
    </dgm:pt>
    <dgm:pt modelId="{7068428F-F8DC-4E2F-BAFF-81AA481C9F36}">
      <dgm:prSet phldrT="[Tekst]"/>
      <dgm:spPr/>
      <dgm:t>
        <a:bodyPr/>
        <a:lstStyle/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factors</a:t>
          </a:r>
        </a:p>
      </dgm:t>
    </dgm:pt>
    <dgm:pt modelId="{507B1093-B76E-41E9-B508-3C2266A0D0AA}" type="parTrans" cxnId="{00381711-F7B0-4617-9790-A074AD2EBBD9}">
      <dgm:prSet/>
      <dgm:spPr/>
      <dgm:t>
        <a:bodyPr/>
        <a:lstStyle/>
        <a:p>
          <a:endParaRPr lang="nl-NL"/>
        </a:p>
      </dgm:t>
    </dgm:pt>
    <dgm:pt modelId="{36A45B58-13DE-431D-BD1B-409132B43D3B}" type="sibTrans" cxnId="{00381711-F7B0-4617-9790-A074AD2EBBD9}">
      <dgm:prSet/>
      <dgm:spPr/>
      <dgm:t>
        <a:bodyPr/>
        <a:lstStyle/>
        <a:p>
          <a:endParaRPr lang="nl-NL"/>
        </a:p>
      </dgm:t>
    </dgm:pt>
    <dgm:pt modelId="{4D163633-472C-44C3-AD6D-32B308E1801D}">
      <dgm:prSet phldrT="[Tekst]"/>
      <dgm:spPr/>
      <dgm:t>
        <a:bodyPr/>
        <a:lstStyle/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data</a:t>
          </a:r>
        </a:p>
      </dgm:t>
    </dgm:pt>
    <dgm:pt modelId="{AB922A8E-3B12-4FFC-B1E3-3EDD38E05E64}" type="parTrans" cxnId="{F6E97211-56C8-4ADA-B9AB-EEE4E8617706}">
      <dgm:prSet/>
      <dgm:spPr/>
      <dgm:t>
        <a:bodyPr/>
        <a:lstStyle/>
        <a:p>
          <a:endParaRPr lang="nl-NL"/>
        </a:p>
      </dgm:t>
    </dgm:pt>
    <dgm:pt modelId="{9E75FCF2-3A94-43D3-BB98-E735C803C653}" type="sibTrans" cxnId="{F6E97211-56C8-4ADA-B9AB-EEE4E8617706}">
      <dgm:prSet/>
      <dgm:spPr/>
      <dgm:t>
        <a:bodyPr/>
        <a:lstStyle/>
        <a:p>
          <a:endParaRPr lang="nl-NL"/>
        </a:p>
      </dgm:t>
    </dgm:pt>
    <dgm:pt modelId="{E48D35D7-1A49-48CB-AD0E-D1B6FC0B513C}">
      <dgm:prSet phldrT="[Tekst]"/>
      <dgm:spPr/>
      <dgm:t>
        <a:bodyPr/>
        <a:lstStyle/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Quant stock portfolio</a:t>
          </a:r>
        </a:p>
      </dgm:t>
    </dgm:pt>
    <dgm:pt modelId="{CE218C60-673D-4BD0-8FFD-536318E8EEDD}" type="parTrans" cxnId="{A081C607-5959-4F51-A756-DDBDC3E89A52}">
      <dgm:prSet/>
      <dgm:spPr/>
      <dgm:t>
        <a:bodyPr/>
        <a:lstStyle/>
        <a:p>
          <a:endParaRPr lang="nl-NL"/>
        </a:p>
      </dgm:t>
    </dgm:pt>
    <dgm:pt modelId="{18558C84-0E7A-4095-9C9D-7702FF7C300E}" type="sibTrans" cxnId="{A081C607-5959-4F51-A756-DDBDC3E89A52}">
      <dgm:prSet/>
      <dgm:spPr/>
      <dgm:t>
        <a:bodyPr/>
        <a:lstStyle/>
        <a:p>
          <a:endParaRPr lang="nl-NL"/>
        </a:p>
      </dgm:t>
    </dgm:pt>
    <dgm:pt modelId="{3F84CC70-EFC9-4FE3-B1E0-888B0B6B3EFB}" type="pres">
      <dgm:prSet presAssocID="{FC645F40-579D-4DB9-98FD-62E1C44EF4C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2E5ABF5-12EC-4EB3-A655-2A0FE8136FAD}" type="pres">
      <dgm:prSet presAssocID="{FC645F40-579D-4DB9-98FD-62E1C44EF4CD}" presName="ellipse" presStyleLbl="trBgShp" presStyleIdx="0" presStyleCnt="1"/>
      <dgm:spPr/>
    </dgm:pt>
    <dgm:pt modelId="{803BBFF9-9882-4F13-BB76-2820CD61F390}" type="pres">
      <dgm:prSet presAssocID="{FC645F40-579D-4DB9-98FD-62E1C44EF4CD}" presName="arrow1" presStyleLbl="fgShp" presStyleIdx="0" presStyleCnt="1"/>
      <dgm:spPr/>
    </dgm:pt>
    <dgm:pt modelId="{261EAA6B-B04F-4225-A980-6803069DE96F}" type="pres">
      <dgm:prSet presAssocID="{FC645F40-579D-4DB9-98FD-62E1C44EF4C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1424AAC-A932-4775-91B5-DB10D18A575F}" type="pres">
      <dgm:prSet presAssocID="{7068428F-F8DC-4E2F-BAFF-81AA481C9F36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A632F4D-18F5-405B-A469-9FDA8C7D69F4}" type="pres">
      <dgm:prSet presAssocID="{4D163633-472C-44C3-AD6D-32B308E1801D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922E54E-BC03-441C-9304-80B326E02545}" type="pres">
      <dgm:prSet presAssocID="{E48D35D7-1A49-48CB-AD0E-D1B6FC0B513C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ADE4F49-EA93-448E-AB40-6D577D2F883C}" type="pres">
      <dgm:prSet presAssocID="{FC645F40-579D-4DB9-98FD-62E1C44EF4CD}" presName="funnel" presStyleLbl="trAlignAcc1" presStyleIdx="0" presStyleCnt="1"/>
      <dgm:spPr/>
    </dgm:pt>
  </dgm:ptLst>
  <dgm:cxnLst>
    <dgm:cxn modelId="{1550EFAB-6550-40D9-90CA-D6C2910CE156}" type="presOf" srcId="{7068428F-F8DC-4E2F-BAFF-81AA481C9F36}" destId="{8A632F4D-18F5-405B-A469-9FDA8C7D69F4}" srcOrd="0" destOrd="0" presId="urn:microsoft.com/office/officeart/2005/8/layout/funnel1"/>
    <dgm:cxn modelId="{C1F6F2C4-4E28-4B01-AA82-46532FF840AD}" srcId="{FC645F40-579D-4DB9-98FD-62E1C44EF4CD}" destId="{57841C54-2039-4988-AF9B-98F79F24C208}" srcOrd="0" destOrd="0" parTransId="{328C9DDF-B5E0-41CA-8915-53D728A60780}" sibTransId="{CD460C88-6549-4A0F-AD11-3F12412CDA5F}"/>
    <dgm:cxn modelId="{B8ED1F27-1818-4ED1-A20B-213DA7F1E3C8}" type="presOf" srcId="{FC645F40-579D-4DB9-98FD-62E1C44EF4CD}" destId="{3F84CC70-EFC9-4FE3-B1E0-888B0B6B3EFB}" srcOrd="0" destOrd="0" presId="urn:microsoft.com/office/officeart/2005/8/layout/funnel1"/>
    <dgm:cxn modelId="{F6E97211-56C8-4ADA-B9AB-EEE4E8617706}" srcId="{FC645F40-579D-4DB9-98FD-62E1C44EF4CD}" destId="{4D163633-472C-44C3-AD6D-32B308E1801D}" srcOrd="2" destOrd="0" parTransId="{AB922A8E-3B12-4FFC-B1E3-3EDD38E05E64}" sibTransId="{9E75FCF2-3A94-43D3-BB98-E735C803C653}"/>
    <dgm:cxn modelId="{33D91435-A7E9-4B04-AEDC-3DA9507F0A23}" type="presOf" srcId="{4D163633-472C-44C3-AD6D-32B308E1801D}" destId="{81424AAC-A932-4775-91B5-DB10D18A575F}" srcOrd="0" destOrd="0" presId="urn:microsoft.com/office/officeart/2005/8/layout/funnel1"/>
    <dgm:cxn modelId="{47850A15-90C0-4B5A-A044-2BABC2D78121}" type="presOf" srcId="{57841C54-2039-4988-AF9B-98F79F24C208}" destId="{E922E54E-BC03-441C-9304-80B326E02545}" srcOrd="0" destOrd="0" presId="urn:microsoft.com/office/officeart/2005/8/layout/funnel1"/>
    <dgm:cxn modelId="{A081C607-5959-4F51-A756-DDBDC3E89A52}" srcId="{FC645F40-579D-4DB9-98FD-62E1C44EF4CD}" destId="{E48D35D7-1A49-48CB-AD0E-D1B6FC0B513C}" srcOrd="3" destOrd="0" parTransId="{CE218C60-673D-4BD0-8FFD-536318E8EEDD}" sibTransId="{18558C84-0E7A-4095-9C9D-7702FF7C300E}"/>
    <dgm:cxn modelId="{2E9AB804-5615-491A-A567-11D8E75074F4}" type="presOf" srcId="{E48D35D7-1A49-48CB-AD0E-D1B6FC0B513C}" destId="{261EAA6B-B04F-4225-A980-6803069DE96F}" srcOrd="0" destOrd="0" presId="urn:microsoft.com/office/officeart/2005/8/layout/funnel1"/>
    <dgm:cxn modelId="{00381711-F7B0-4617-9790-A074AD2EBBD9}" srcId="{FC645F40-579D-4DB9-98FD-62E1C44EF4CD}" destId="{7068428F-F8DC-4E2F-BAFF-81AA481C9F36}" srcOrd="1" destOrd="0" parTransId="{507B1093-B76E-41E9-B508-3C2266A0D0AA}" sibTransId="{36A45B58-13DE-431D-BD1B-409132B43D3B}"/>
    <dgm:cxn modelId="{213A7FFF-7024-4940-A02A-D81B7694E408}" type="presParOf" srcId="{3F84CC70-EFC9-4FE3-B1E0-888B0B6B3EFB}" destId="{22E5ABF5-12EC-4EB3-A655-2A0FE8136FAD}" srcOrd="0" destOrd="0" presId="urn:microsoft.com/office/officeart/2005/8/layout/funnel1"/>
    <dgm:cxn modelId="{385A98A2-A003-4DE1-83D7-AEB9A00420B1}" type="presParOf" srcId="{3F84CC70-EFC9-4FE3-B1E0-888B0B6B3EFB}" destId="{803BBFF9-9882-4F13-BB76-2820CD61F390}" srcOrd="1" destOrd="0" presId="urn:microsoft.com/office/officeart/2005/8/layout/funnel1"/>
    <dgm:cxn modelId="{AE0BB643-88CD-4F2E-B309-5D43A4B1D884}" type="presParOf" srcId="{3F84CC70-EFC9-4FE3-B1E0-888B0B6B3EFB}" destId="{261EAA6B-B04F-4225-A980-6803069DE96F}" srcOrd="2" destOrd="0" presId="urn:microsoft.com/office/officeart/2005/8/layout/funnel1"/>
    <dgm:cxn modelId="{ADB2F664-5F39-4A13-AA84-48F22320C319}" type="presParOf" srcId="{3F84CC70-EFC9-4FE3-B1E0-888B0B6B3EFB}" destId="{81424AAC-A932-4775-91B5-DB10D18A575F}" srcOrd="3" destOrd="0" presId="urn:microsoft.com/office/officeart/2005/8/layout/funnel1"/>
    <dgm:cxn modelId="{4ADC7FF7-4EC3-4273-8138-B8C779ADD512}" type="presParOf" srcId="{3F84CC70-EFC9-4FE3-B1E0-888B0B6B3EFB}" destId="{8A632F4D-18F5-405B-A469-9FDA8C7D69F4}" srcOrd="4" destOrd="0" presId="urn:microsoft.com/office/officeart/2005/8/layout/funnel1"/>
    <dgm:cxn modelId="{F5BAAD05-C04D-43D0-8D61-9447AE440AEA}" type="presParOf" srcId="{3F84CC70-EFC9-4FE3-B1E0-888B0B6B3EFB}" destId="{E922E54E-BC03-441C-9304-80B326E02545}" srcOrd="5" destOrd="0" presId="urn:microsoft.com/office/officeart/2005/8/layout/funnel1"/>
    <dgm:cxn modelId="{7168E5CF-B64C-4616-871D-76E7EC359EA9}" type="presParOf" srcId="{3F84CC70-EFC9-4FE3-B1E0-888B0B6B3EFB}" destId="{2ADE4F49-EA93-448E-AB40-6D577D2F883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753FD86-29FB-4F1E-BCB4-2DF773EA6028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A6393C03-DAB4-42B4-B4DB-0C89B10FAC09}">
      <dgm:prSet phldrT="[Tekst]"/>
      <dgm:spPr/>
      <dgm:t>
        <a:bodyPr/>
        <a:lstStyle/>
        <a:p>
          <a:r>
            <a:rPr lang="en-AU" noProof="0" dirty="0">
              <a:latin typeface="Arial" panose="020B0604020202020204" pitchFamily="34" charset="0"/>
              <a:cs typeface="Arial" panose="020B0604020202020204" pitchFamily="34" charset="0"/>
            </a:rPr>
            <a:t>ESG indices</a:t>
          </a:r>
        </a:p>
      </dgm:t>
    </dgm:pt>
    <dgm:pt modelId="{B8365699-94ED-42BE-AA95-524E92E0D6FB}" type="parTrans" cxnId="{4E4B0767-0F2D-4502-84FB-3D58935F6662}">
      <dgm:prSet/>
      <dgm:spPr/>
      <dgm:t>
        <a:bodyPr/>
        <a:lstStyle/>
        <a:p>
          <a:endParaRPr lang="nl-NL"/>
        </a:p>
      </dgm:t>
    </dgm:pt>
    <dgm:pt modelId="{70629E7F-69DD-41AF-B05B-147B6160C55B}" type="sibTrans" cxnId="{4E4B0767-0F2D-4502-84FB-3D58935F6662}">
      <dgm:prSet/>
      <dgm:spPr/>
      <dgm:t>
        <a:bodyPr/>
        <a:lstStyle/>
        <a:p>
          <a:endParaRPr lang="nl-NL"/>
        </a:p>
      </dgm:t>
    </dgm:pt>
    <dgm:pt modelId="{3AA0D72D-B71F-4156-A327-BEFEF1CBB588}">
      <dgm:prSet phldrT="[Tekst]"/>
      <dgm:spPr/>
      <dgm:t>
        <a:bodyPr/>
        <a:lstStyle/>
        <a:p>
          <a:r>
            <a:rPr lang="en-AU" noProof="0" dirty="0">
              <a:latin typeface="Arial" panose="020B0604020202020204" pitchFamily="34" charset="0"/>
              <a:cs typeface="Arial" panose="020B0604020202020204" pitchFamily="34" charset="0"/>
            </a:rPr>
            <a:t>Proxy voting</a:t>
          </a:r>
        </a:p>
      </dgm:t>
    </dgm:pt>
    <dgm:pt modelId="{11ACC63A-8773-4CCA-976B-AF7BF7B73E92}" type="parTrans" cxnId="{17C4AEC0-8201-4383-B24D-B763EF3103A4}">
      <dgm:prSet/>
      <dgm:spPr/>
      <dgm:t>
        <a:bodyPr/>
        <a:lstStyle/>
        <a:p>
          <a:endParaRPr lang="nl-NL"/>
        </a:p>
      </dgm:t>
    </dgm:pt>
    <dgm:pt modelId="{B941F515-62F5-4D8E-905E-06B466319327}" type="sibTrans" cxnId="{17C4AEC0-8201-4383-B24D-B763EF3103A4}">
      <dgm:prSet/>
      <dgm:spPr/>
      <dgm:t>
        <a:bodyPr/>
        <a:lstStyle/>
        <a:p>
          <a:endParaRPr lang="nl-NL"/>
        </a:p>
      </dgm:t>
    </dgm:pt>
    <dgm:pt modelId="{24F6E89B-B860-4F5C-83AA-C6447A084C11}">
      <dgm:prSet phldrT="[Tekst]"/>
      <dgm:spPr/>
      <dgm:t>
        <a:bodyPr/>
        <a:lstStyle/>
        <a:p>
          <a:r>
            <a:rPr lang="en-AU" noProof="0" dirty="0">
              <a:latin typeface="Arial" panose="020B0604020202020204" pitchFamily="34" charset="0"/>
              <a:cs typeface="Arial" panose="020B0604020202020204" pitchFamily="34" charset="0"/>
            </a:rPr>
            <a:t>Passive ESG investing</a:t>
          </a:r>
        </a:p>
      </dgm:t>
    </dgm:pt>
    <dgm:pt modelId="{CCF82540-D939-49B8-A56E-F751CBF720D1}" type="sibTrans" cxnId="{284BFA50-1C23-4EE7-B656-9B9C26BC33A0}">
      <dgm:prSet/>
      <dgm:spPr/>
      <dgm:t>
        <a:bodyPr/>
        <a:lstStyle/>
        <a:p>
          <a:endParaRPr lang="nl-NL"/>
        </a:p>
      </dgm:t>
    </dgm:pt>
    <dgm:pt modelId="{3A87C4BB-415B-4C28-9774-C9A460409D8A}" type="parTrans" cxnId="{284BFA50-1C23-4EE7-B656-9B9C26BC33A0}">
      <dgm:prSet/>
      <dgm:spPr/>
      <dgm:t>
        <a:bodyPr/>
        <a:lstStyle/>
        <a:p>
          <a:endParaRPr lang="nl-NL"/>
        </a:p>
      </dgm:t>
    </dgm:pt>
    <dgm:pt modelId="{F5ECFF78-FE68-4DA5-8E2B-8322FF14789F}" type="pres">
      <dgm:prSet presAssocID="{5753FD86-29FB-4F1E-BCB4-2DF773EA6028}" presName="linearFlow" presStyleCnt="0">
        <dgm:presLayoutVars>
          <dgm:dir/>
          <dgm:resizeHandles val="exact"/>
        </dgm:presLayoutVars>
      </dgm:prSet>
      <dgm:spPr/>
    </dgm:pt>
    <dgm:pt modelId="{56BB21FD-ACEF-4496-9500-E2321389BC90}" type="pres">
      <dgm:prSet presAssocID="{A6393C03-DAB4-42B4-B4DB-0C89B10FAC0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264E90D-E73E-4ED1-9B61-3A55D5CB50BD}" type="pres">
      <dgm:prSet presAssocID="{70629E7F-69DD-41AF-B05B-147B6160C55B}" presName="spacerL" presStyleCnt="0"/>
      <dgm:spPr/>
    </dgm:pt>
    <dgm:pt modelId="{62480465-84AC-45A4-8A8B-FE1921D032B8}" type="pres">
      <dgm:prSet presAssocID="{70629E7F-69DD-41AF-B05B-147B6160C55B}" presName="sibTrans" presStyleLbl="sibTrans2D1" presStyleIdx="0" presStyleCnt="2"/>
      <dgm:spPr/>
      <dgm:t>
        <a:bodyPr/>
        <a:lstStyle/>
        <a:p>
          <a:endParaRPr lang="nl-NL"/>
        </a:p>
      </dgm:t>
    </dgm:pt>
    <dgm:pt modelId="{DD2D8532-9DA8-4C25-B904-1321805689E5}" type="pres">
      <dgm:prSet presAssocID="{70629E7F-69DD-41AF-B05B-147B6160C55B}" presName="spacerR" presStyleCnt="0"/>
      <dgm:spPr/>
    </dgm:pt>
    <dgm:pt modelId="{6B75EB24-83B7-4E87-9579-CE6CA0847A66}" type="pres">
      <dgm:prSet presAssocID="{3AA0D72D-B71F-4156-A327-BEFEF1CBB5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95E34E3-318D-4709-B7EA-57623B4F876C}" type="pres">
      <dgm:prSet presAssocID="{B941F515-62F5-4D8E-905E-06B466319327}" presName="spacerL" presStyleCnt="0"/>
      <dgm:spPr/>
    </dgm:pt>
    <dgm:pt modelId="{7C57E3E1-37B9-4C33-9DA4-5233430F40D9}" type="pres">
      <dgm:prSet presAssocID="{B941F515-62F5-4D8E-905E-06B466319327}" presName="sibTrans" presStyleLbl="sibTrans2D1" presStyleIdx="1" presStyleCnt="2"/>
      <dgm:spPr/>
      <dgm:t>
        <a:bodyPr/>
        <a:lstStyle/>
        <a:p>
          <a:endParaRPr lang="nl-NL"/>
        </a:p>
      </dgm:t>
    </dgm:pt>
    <dgm:pt modelId="{95083BED-45DB-40EF-B136-5B0EF1055C04}" type="pres">
      <dgm:prSet presAssocID="{B941F515-62F5-4D8E-905E-06B466319327}" presName="spacerR" presStyleCnt="0"/>
      <dgm:spPr/>
    </dgm:pt>
    <dgm:pt modelId="{40DCD3CE-2767-455D-99C4-F2CCD2A58EA0}" type="pres">
      <dgm:prSet presAssocID="{24F6E89B-B860-4F5C-83AA-C6447A084C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CD0E2B2-12A4-45FD-8B5C-CB9E063C1089}" type="presOf" srcId="{B941F515-62F5-4D8E-905E-06B466319327}" destId="{7C57E3E1-37B9-4C33-9DA4-5233430F40D9}" srcOrd="0" destOrd="0" presId="urn:microsoft.com/office/officeart/2005/8/layout/equation1"/>
    <dgm:cxn modelId="{915B46F9-C5AE-4520-92CD-ACF4A0CA1019}" type="presOf" srcId="{24F6E89B-B860-4F5C-83AA-C6447A084C11}" destId="{40DCD3CE-2767-455D-99C4-F2CCD2A58EA0}" srcOrd="0" destOrd="0" presId="urn:microsoft.com/office/officeart/2005/8/layout/equation1"/>
    <dgm:cxn modelId="{3A64B3DB-A8A8-4657-8B31-6C373F29D66E}" type="presOf" srcId="{5753FD86-29FB-4F1E-BCB4-2DF773EA6028}" destId="{F5ECFF78-FE68-4DA5-8E2B-8322FF14789F}" srcOrd="0" destOrd="0" presId="urn:microsoft.com/office/officeart/2005/8/layout/equation1"/>
    <dgm:cxn modelId="{17C4AEC0-8201-4383-B24D-B763EF3103A4}" srcId="{5753FD86-29FB-4F1E-BCB4-2DF773EA6028}" destId="{3AA0D72D-B71F-4156-A327-BEFEF1CBB588}" srcOrd="1" destOrd="0" parTransId="{11ACC63A-8773-4CCA-976B-AF7BF7B73E92}" sibTransId="{B941F515-62F5-4D8E-905E-06B466319327}"/>
    <dgm:cxn modelId="{9D83E605-0AF0-430C-A704-556DD8B872C6}" type="presOf" srcId="{3AA0D72D-B71F-4156-A327-BEFEF1CBB588}" destId="{6B75EB24-83B7-4E87-9579-CE6CA0847A66}" srcOrd="0" destOrd="0" presId="urn:microsoft.com/office/officeart/2005/8/layout/equation1"/>
    <dgm:cxn modelId="{D1C1D003-FBB9-4E57-825B-7BBEDBC3049B}" type="presOf" srcId="{70629E7F-69DD-41AF-B05B-147B6160C55B}" destId="{62480465-84AC-45A4-8A8B-FE1921D032B8}" srcOrd="0" destOrd="0" presId="urn:microsoft.com/office/officeart/2005/8/layout/equation1"/>
    <dgm:cxn modelId="{4E4B0767-0F2D-4502-84FB-3D58935F6662}" srcId="{5753FD86-29FB-4F1E-BCB4-2DF773EA6028}" destId="{A6393C03-DAB4-42B4-B4DB-0C89B10FAC09}" srcOrd="0" destOrd="0" parTransId="{B8365699-94ED-42BE-AA95-524E92E0D6FB}" sibTransId="{70629E7F-69DD-41AF-B05B-147B6160C55B}"/>
    <dgm:cxn modelId="{284BFA50-1C23-4EE7-B656-9B9C26BC33A0}" srcId="{5753FD86-29FB-4F1E-BCB4-2DF773EA6028}" destId="{24F6E89B-B860-4F5C-83AA-C6447A084C11}" srcOrd="2" destOrd="0" parTransId="{3A87C4BB-415B-4C28-9774-C9A460409D8A}" sibTransId="{CCF82540-D939-49B8-A56E-F751CBF720D1}"/>
    <dgm:cxn modelId="{AB734A3E-6E8D-4668-B86F-E25EA0F82887}" type="presOf" srcId="{A6393C03-DAB4-42B4-B4DB-0C89B10FAC09}" destId="{56BB21FD-ACEF-4496-9500-E2321389BC90}" srcOrd="0" destOrd="0" presId="urn:microsoft.com/office/officeart/2005/8/layout/equation1"/>
    <dgm:cxn modelId="{655FB7B5-4532-41E4-A110-B8D36D4407CA}" type="presParOf" srcId="{F5ECFF78-FE68-4DA5-8E2B-8322FF14789F}" destId="{56BB21FD-ACEF-4496-9500-E2321389BC90}" srcOrd="0" destOrd="0" presId="urn:microsoft.com/office/officeart/2005/8/layout/equation1"/>
    <dgm:cxn modelId="{B479B646-A2CD-4E83-A017-B5DECB545D72}" type="presParOf" srcId="{F5ECFF78-FE68-4DA5-8E2B-8322FF14789F}" destId="{6264E90D-E73E-4ED1-9B61-3A55D5CB50BD}" srcOrd="1" destOrd="0" presId="urn:microsoft.com/office/officeart/2005/8/layout/equation1"/>
    <dgm:cxn modelId="{C891376E-1A6E-4B15-9F32-2671777B0353}" type="presParOf" srcId="{F5ECFF78-FE68-4DA5-8E2B-8322FF14789F}" destId="{62480465-84AC-45A4-8A8B-FE1921D032B8}" srcOrd="2" destOrd="0" presId="urn:microsoft.com/office/officeart/2005/8/layout/equation1"/>
    <dgm:cxn modelId="{CF1BBDFD-00AD-4C0D-AAB5-E6FFC02427C0}" type="presParOf" srcId="{F5ECFF78-FE68-4DA5-8E2B-8322FF14789F}" destId="{DD2D8532-9DA8-4C25-B904-1321805689E5}" srcOrd="3" destOrd="0" presId="urn:microsoft.com/office/officeart/2005/8/layout/equation1"/>
    <dgm:cxn modelId="{29C5F528-E897-4120-981D-559BBE401DA1}" type="presParOf" srcId="{F5ECFF78-FE68-4DA5-8E2B-8322FF14789F}" destId="{6B75EB24-83B7-4E87-9579-CE6CA0847A66}" srcOrd="4" destOrd="0" presId="urn:microsoft.com/office/officeart/2005/8/layout/equation1"/>
    <dgm:cxn modelId="{B32BD9B6-67E2-408C-A306-CE23BC4E763F}" type="presParOf" srcId="{F5ECFF78-FE68-4DA5-8E2B-8322FF14789F}" destId="{995E34E3-318D-4709-B7EA-57623B4F876C}" srcOrd="5" destOrd="0" presId="urn:microsoft.com/office/officeart/2005/8/layout/equation1"/>
    <dgm:cxn modelId="{5560D2E9-103A-4EA2-A7F3-434053964D7A}" type="presParOf" srcId="{F5ECFF78-FE68-4DA5-8E2B-8322FF14789F}" destId="{7C57E3E1-37B9-4C33-9DA4-5233430F40D9}" srcOrd="6" destOrd="0" presId="urn:microsoft.com/office/officeart/2005/8/layout/equation1"/>
    <dgm:cxn modelId="{DB3616ED-0C25-4E11-8CF9-210D41D8A3AE}" type="presParOf" srcId="{F5ECFF78-FE68-4DA5-8E2B-8322FF14789F}" destId="{95083BED-45DB-40EF-B136-5B0EF1055C04}" srcOrd="7" destOrd="0" presId="urn:microsoft.com/office/officeart/2005/8/layout/equation1"/>
    <dgm:cxn modelId="{7D7766DD-1A16-44AE-A114-5091285A0CF1}" type="presParOf" srcId="{F5ECFF78-FE68-4DA5-8E2B-8322FF14789F}" destId="{40DCD3CE-2767-455D-99C4-F2CCD2A58EA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3552DF-D956-4B89-BCCC-A1968B35EBF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A6593D65-92C3-4D5A-A80A-5C043C0B1F63}">
      <dgm:prSet phldrT="[Tekst]" custT="1"/>
      <dgm:spPr/>
      <dgm:t>
        <a:bodyPr/>
        <a:lstStyle/>
        <a:p>
          <a:r>
            <a:rPr lang="nl-NL" sz="2000" b="1" dirty="0">
              <a:latin typeface="Arial" panose="020B0604020202020204" pitchFamily="34" charset="0"/>
              <a:cs typeface="Arial" panose="020B0604020202020204" pitchFamily="34" charset="0"/>
            </a:rPr>
            <a:t>GIIN impact criteria</a:t>
          </a:r>
        </a:p>
      </dgm:t>
    </dgm:pt>
    <dgm:pt modelId="{76948410-7FAA-4DEA-B03F-69D1E78168A4}" type="parTrans" cxnId="{A47C5905-3D09-45B6-8A54-35B6692A5FFF}">
      <dgm:prSet/>
      <dgm:spPr/>
      <dgm:t>
        <a:bodyPr/>
        <a:lstStyle/>
        <a:p>
          <a:endParaRPr lang="nl-NL"/>
        </a:p>
      </dgm:t>
    </dgm:pt>
    <dgm:pt modelId="{2361DB8D-0AC4-4838-AA0F-B17AA512C205}" type="sibTrans" cxnId="{A47C5905-3D09-45B6-8A54-35B6692A5FFF}">
      <dgm:prSet/>
      <dgm:spPr/>
      <dgm:t>
        <a:bodyPr/>
        <a:lstStyle/>
        <a:p>
          <a:endParaRPr lang="nl-NL"/>
        </a:p>
      </dgm:t>
    </dgm:pt>
    <dgm:pt modelId="{41E51BEC-DAF1-482F-A136-F3E1A9BE1B11}">
      <dgm:prSet phldrT="[Tekst]" custT="1"/>
      <dgm:spPr/>
      <dgm:t>
        <a:bodyPr/>
        <a:lstStyle/>
        <a:p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Intentionality to make the world better</a:t>
          </a:r>
          <a:endParaRPr lang="nl-NL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FC01AF-1782-4670-8080-43600A21BF58}" type="parTrans" cxnId="{52552FD5-25CB-4E7B-8D1A-24174493F5E6}">
      <dgm:prSet/>
      <dgm:spPr/>
      <dgm:t>
        <a:bodyPr/>
        <a:lstStyle/>
        <a:p>
          <a:endParaRPr lang="nl-NL"/>
        </a:p>
      </dgm:t>
    </dgm:pt>
    <dgm:pt modelId="{D428614E-9FC9-480A-9AC5-94266BB0F400}" type="sibTrans" cxnId="{52552FD5-25CB-4E7B-8D1A-24174493F5E6}">
      <dgm:prSet/>
      <dgm:spPr/>
      <dgm:t>
        <a:bodyPr/>
        <a:lstStyle/>
        <a:p>
          <a:endParaRPr lang="nl-NL"/>
        </a:p>
      </dgm:t>
    </dgm:pt>
    <dgm:pt modelId="{E1E1A847-B5F0-4D68-A973-F5BCAEB326C4}">
      <dgm:prSet custT="1"/>
      <dgm:spPr/>
      <dgm:t>
        <a:bodyPr/>
        <a:lstStyle/>
        <a:p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Return expectations (i.e</a:t>
          </a:r>
          <a:r>
            <a:rPr lang="en-GB" sz="18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not charity)</a:t>
          </a:r>
        </a:p>
      </dgm:t>
    </dgm:pt>
    <dgm:pt modelId="{CEF935C0-5ECF-4E28-9DC9-10EA66DA881B}" type="parTrans" cxnId="{CD83C9C7-3859-4A40-B1B2-7C48E4B04E58}">
      <dgm:prSet/>
      <dgm:spPr/>
      <dgm:t>
        <a:bodyPr/>
        <a:lstStyle/>
        <a:p>
          <a:endParaRPr lang="nl-NL"/>
        </a:p>
      </dgm:t>
    </dgm:pt>
    <dgm:pt modelId="{0116FB3F-FBDB-4D0A-8690-E346D74A9CA5}" type="sibTrans" cxnId="{CD83C9C7-3859-4A40-B1B2-7C48E4B04E58}">
      <dgm:prSet/>
      <dgm:spPr/>
      <dgm:t>
        <a:bodyPr/>
        <a:lstStyle/>
        <a:p>
          <a:endParaRPr lang="nl-NL"/>
        </a:p>
      </dgm:t>
    </dgm:pt>
    <dgm:pt modelId="{C82D8CF9-F4D5-4D44-BE44-496619ACFDC6}">
      <dgm:prSet custT="1"/>
      <dgm:spPr/>
      <dgm:t>
        <a:bodyPr/>
        <a:lstStyle/>
        <a:p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Range of return expectations &amp; asset classes</a:t>
          </a:r>
        </a:p>
      </dgm:t>
    </dgm:pt>
    <dgm:pt modelId="{4258C062-4BA2-4392-8812-4A2E0418C064}" type="parTrans" cxnId="{5457E3D4-6BE6-44FC-A53F-BA5A0AA0DD6F}">
      <dgm:prSet/>
      <dgm:spPr/>
      <dgm:t>
        <a:bodyPr/>
        <a:lstStyle/>
        <a:p>
          <a:endParaRPr lang="nl-NL"/>
        </a:p>
      </dgm:t>
    </dgm:pt>
    <dgm:pt modelId="{A77BCFCE-E89E-4772-A6FE-33238CBAA25C}" type="sibTrans" cxnId="{5457E3D4-6BE6-44FC-A53F-BA5A0AA0DD6F}">
      <dgm:prSet/>
      <dgm:spPr/>
      <dgm:t>
        <a:bodyPr/>
        <a:lstStyle/>
        <a:p>
          <a:endParaRPr lang="nl-NL"/>
        </a:p>
      </dgm:t>
    </dgm:pt>
    <dgm:pt modelId="{3109D11D-9495-4384-8E20-0C0E94D39107}">
      <dgm:prSet custT="1"/>
      <dgm:spPr/>
      <dgm:t>
        <a:bodyPr/>
        <a:lstStyle/>
        <a:p>
          <a:r>
            <a:rPr lang="en-GB" sz="1800" dirty="0">
              <a:latin typeface="Arial" panose="020B0604020202020204" pitchFamily="34" charset="0"/>
              <a:cs typeface="Arial" panose="020B0604020202020204" pitchFamily="34" charset="0"/>
            </a:rPr>
            <a:t>Impact measurement</a:t>
          </a:r>
        </a:p>
      </dgm:t>
    </dgm:pt>
    <dgm:pt modelId="{9056A589-5800-4D41-B43D-BE0E573FD84D}" type="parTrans" cxnId="{6598FDDB-3CE3-4953-8E9A-A25178947610}">
      <dgm:prSet/>
      <dgm:spPr/>
      <dgm:t>
        <a:bodyPr/>
        <a:lstStyle/>
        <a:p>
          <a:endParaRPr lang="nl-NL"/>
        </a:p>
      </dgm:t>
    </dgm:pt>
    <dgm:pt modelId="{F88BAC73-B826-47C1-8DD6-6C0F40583D0A}" type="sibTrans" cxnId="{6598FDDB-3CE3-4953-8E9A-A25178947610}">
      <dgm:prSet/>
      <dgm:spPr/>
      <dgm:t>
        <a:bodyPr/>
        <a:lstStyle/>
        <a:p>
          <a:endParaRPr lang="nl-NL"/>
        </a:p>
      </dgm:t>
    </dgm:pt>
    <dgm:pt modelId="{3CC4FC5D-6F1E-4A4E-8D24-CAB4C2CB51C9}" type="pres">
      <dgm:prSet presAssocID="{773552DF-D956-4B89-BCCC-A1968B35EBF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5CE7E1F-75EF-4A7C-8D00-97C06FA2BE45}" type="pres">
      <dgm:prSet presAssocID="{773552DF-D956-4B89-BCCC-A1968B35EBFD}" presName="matrix" presStyleCnt="0"/>
      <dgm:spPr/>
    </dgm:pt>
    <dgm:pt modelId="{7E948398-6AF2-49C5-A380-2AC6DD987039}" type="pres">
      <dgm:prSet presAssocID="{773552DF-D956-4B89-BCCC-A1968B35EBFD}" presName="tile1" presStyleLbl="node1" presStyleIdx="0" presStyleCnt="4"/>
      <dgm:spPr/>
      <dgm:t>
        <a:bodyPr/>
        <a:lstStyle/>
        <a:p>
          <a:endParaRPr lang="nl-NL"/>
        </a:p>
      </dgm:t>
    </dgm:pt>
    <dgm:pt modelId="{0A630D3D-BBAE-408F-A746-AEC2F9FFAFC8}" type="pres">
      <dgm:prSet presAssocID="{773552DF-D956-4B89-BCCC-A1968B35EBF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30C1B93-E699-4BA8-BCB0-F5FF3964E925}" type="pres">
      <dgm:prSet presAssocID="{773552DF-D956-4B89-BCCC-A1968B35EBFD}" presName="tile2" presStyleLbl="node1" presStyleIdx="1" presStyleCnt="4"/>
      <dgm:spPr/>
      <dgm:t>
        <a:bodyPr/>
        <a:lstStyle/>
        <a:p>
          <a:endParaRPr lang="nl-NL"/>
        </a:p>
      </dgm:t>
    </dgm:pt>
    <dgm:pt modelId="{EB14ECE8-5B36-4E77-B3F5-E15E2E1A9CB9}" type="pres">
      <dgm:prSet presAssocID="{773552DF-D956-4B89-BCCC-A1968B35EBF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02BD08C-9DCB-4F68-A1B8-6A9DECDB3C38}" type="pres">
      <dgm:prSet presAssocID="{773552DF-D956-4B89-BCCC-A1968B35EBFD}" presName="tile3" presStyleLbl="node1" presStyleIdx="2" presStyleCnt="4"/>
      <dgm:spPr/>
      <dgm:t>
        <a:bodyPr/>
        <a:lstStyle/>
        <a:p>
          <a:endParaRPr lang="nl-NL"/>
        </a:p>
      </dgm:t>
    </dgm:pt>
    <dgm:pt modelId="{3F7C0C06-F1B8-41E3-9916-AEC9F23A5A71}" type="pres">
      <dgm:prSet presAssocID="{773552DF-D956-4B89-BCCC-A1968B35EBF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44F21D1-80F9-4D4F-B9A6-A40B3FC423F4}" type="pres">
      <dgm:prSet presAssocID="{773552DF-D956-4B89-BCCC-A1968B35EBFD}" presName="tile4" presStyleLbl="node1" presStyleIdx="3" presStyleCnt="4"/>
      <dgm:spPr/>
      <dgm:t>
        <a:bodyPr/>
        <a:lstStyle/>
        <a:p>
          <a:endParaRPr lang="nl-NL"/>
        </a:p>
      </dgm:t>
    </dgm:pt>
    <dgm:pt modelId="{9560689B-7DC3-4AF6-B606-7A0A49F569C6}" type="pres">
      <dgm:prSet presAssocID="{773552DF-D956-4B89-BCCC-A1968B35EBF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881D2B0-1388-4C6D-830C-9CFB3176B9E9}" type="pres">
      <dgm:prSet presAssocID="{773552DF-D956-4B89-BCCC-A1968B35EBF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nl-NL"/>
        </a:p>
      </dgm:t>
    </dgm:pt>
  </dgm:ptLst>
  <dgm:cxnLst>
    <dgm:cxn modelId="{A47C5905-3D09-45B6-8A54-35B6692A5FFF}" srcId="{773552DF-D956-4B89-BCCC-A1968B35EBFD}" destId="{A6593D65-92C3-4D5A-A80A-5C043C0B1F63}" srcOrd="0" destOrd="0" parTransId="{76948410-7FAA-4DEA-B03F-69D1E78168A4}" sibTransId="{2361DB8D-0AC4-4838-AA0F-B17AA512C205}"/>
    <dgm:cxn modelId="{95FA7451-A349-4284-ACF4-725EBD624344}" type="presOf" srcId="{3109D11D-9495-4384-8E20-0C0E94D39107}" destId="{9560689B-7DC3-4AF6-B606-7A0A49F569C6}" srcOrd="1" destOrd="0" presId="urn:microsoft.com/office/officeart/2005/8/layout/matrix1"/>
    <dgm:cxn modelId="{4FCF9ED0-7D0B-44DD-958C-C8674C0099E8}" type="presOf" srcId="{41E51BEC-DAF1-482F-A136-F3E1A9BE1B11}" destId="{0A630D3D-BBAE-408F-A746-AEC2F9FFAFC8}" srcOrd="1" destOrd="0" presId="urn:microsoft.com/office/officeart/2005/8/layout/matrix1"/>
    <dgm:cxn modelId="{274AA07D-3E61-40E7-ABA9-375C8CB8D51C}" type="presOf" srcId="{A6593D65-92C3-4D5A-A80A-5C043C0B1F63}" destId="{7881D2B0-1388-4C6D-830C-9CFB3176B9E9}" srcOrd="0" destOrd="0" presId="urn:microsoft.com/office/officeart/2005/8/layout/matrix1"/>
    <dgm:cxn modelId="{8DDDBB6B-5631-49D1-A70D-C9600B6F8827}" type="presOf" srcId="{E1E1A847-B5F0-4D68-A973-F5BCAEB326C4}" destId="{F30C1B93-E699-4BA8-BCB0-F5FF3964E925}" srcOrd="0" destOrd="0" presId="urn:microsoft.com/office/officeart/2005/8/layout/matrix1"/>
    <dgm:cxn modelId="{E4F5E7C9-D34E-49A0-9B57-EC44ED949AD0}" type="presOf" srcId="{E1E1A847-B5F0-4D68-A973-F5BCAEB326C4}" destId="{EB14ECE8-5B36-4E77-B3F5-E15E2E1A9CB9}" srcOrd="1" destOrd="0" presId="urn:microsoft.com/office/officeart/2005/8/layout/matrix1"/>
    <dgm:cxn modelId="{D471BDAE-B42E-4C32-9DA5-94A25A140169}" type="presOf" srcId="{3109D11D-9495-4384-8E20-0C0E94D39107}" destId="{D44F21D1-80F9-4D4F-B9A6-A40B3FC423F4}" srcOrd="0" destOrd="0" presId="urn:microsoft.com/office/officeart/2005/8/layout/matrix1"/>
    <dgm:cxn modelId="{CD83C9C7-3859-4A40-B1B2-7C48E4B04E58}" srcId="{A6593D65-92C3-4D5A-A80A-5C043C0B1F63}" destId="{E1E1A847-B5F0-4D68-A973-F5BCAEB326C4}" srcOrd="1" destOrd="0" parTransId="{CEF935C0-5ECF-4E28-9DC9-10EA66DA881B}" sibTransId="{0116FB3F-FBDB-4D0A-8690-E346D74A9CA5}"/>
    <dgm:cxn modelId="{639FF2E0-8ADA-4CEF-8754-1852E243E91E}" type="presOf" srcId="{C82D8CF9-F4D5-4D44-BE44-496619ACFDC6}" destId="{3F7C0C06-F1B8-41E3-9916-AEC9F23A5A71}" srcOrd="1" destOrd="0" presId="urn:microsoft.com/office/officeart/2005/8/layout/matrix1"/>
    <dgm:cxn modelId="{52552FD5-25CB-4E7B-8D1A-24174493F5E6}" srcId="{A6593D65-92C3-4D5A-A80A-5C043C0B1F63}" destId="{41E51BEC-DAF1-482F-A136-F3E1A9BE1B11}" srcOrd="0" destOrd="0" parTransId="{8AFC01AF-1782-4670-8080-43600A21BF58}" sibTransId="{D428614E-9FC9-480A-9AC5-94266BB0F400}"/>
    <dgm:cxn modelId="{2313F0E7-1FC3-4AB4-B165-FEC11408580C}" type="presOf" srcId="{C82D8CF9-F4D5-4D44-BE44-496619ACFDC6}" destId="{102BD08C-9DCB-4F68-A1B8-6A9DECDB3C38}" srcOrd="0" destOrd="0" presId="urn:microsoft.com/office/officeart/2005/8/layout/matrix1"/>
    <dgm:cxn modelId="{A7E800AD-920A-40DA-B3EE-F0336609A4D3}" type="presOf" srcId="{41E51BEC-DAF1-482F-A136-F3E1A9BE1B11}" destId="{7E948398-6AF2-49C5-A380-2AC6DD987039}" srcOrd="0" destOrd="0" presId="urn:microsoft.com/office/officeart/2005/8/layout/matrix1"/>
    <dgm:cxn modelId="{6598FDDB-3CE3-4953-8E9A-A25178947610}" srcId="{A6593D65-92C3-4D5A-A80A-5C043C0B1F63}" destId="{3109D11D-9495-4384-8E20-0C0E94D39107}" srcOrd="3" destOrd="0" parTransId="{9056A589-5800-4D41-B43D-BE0E573FD84D}" sibTransId="{F88BAC73-B826-47C1-8DD6-6C0F40583D0A}"/>
    <dgm:cxn modelId="{EEF5ED8A-B76B-4479-81BC-90FFF01C1F1D}" type="presOf" srcId="{773552DF-D956-4B89-BCCC-A1968B35EBFD}" destId="{3CC4FC5D-6F1E-4A4E-8D24-CAB4C2CB51C9}" srcOrd="0" destOrd="0" presId="urn:microsoft.com/office/officeart/2005/8/layout/matrix1"/>
    <dgm:cxn modelId="{5457E3D4-6BE6-44FC-A53F-BA5A0AA0DD6F}" srcId="{A6593D65-92C3-4D5A-A80A-5C043C0B1F63}" destId="{C82D8CF9-F4D5-4D44-BE44-496619ACFDC6}" srcOrd="2" destOrd="0" parTransId="{4258C062-4BA2-4392-8812-4A2E0418C064}" sibTransId="{A77BCFCE-E89E-4772-A6FE-33238CBAA25C}"/>
    <dgm:cxn modelId="{5893422D-5E47-40F3-9652-F5A26F3FFF8C}" type="presParOf" srcId="{3CC4FC5D-6F1E-4A4E-8D24-CAB4C2CB51C9}" destId="{E5CE7E1F-75EF-4A7C-8D00-97C06FA2BE45}" srcOrd="0" destOrd="0" presId="urn:microsoft.com/office/officeart/2005/8/layout/matrix1"/>
    <dgm:cxn modelId="{C0CAE005-A2C9-4E39-83BA-CBED20B97804}" type="presParOf" srcId="{E5CE7E1F-75EF-4A7C-8D00-97C06FA2BE45}" destId="{7E948398-6AF2-49C5-A380-2AC6DD987039}" srcOrd="0" destOrd="0" presId="urn:microsoft.com/office/officeart/2005/8/layout/matrix1"/>
    <dgm:cxn modelId="{35A03AC6-3532-4A08-B572-C32859FE0B65}" type="presParOf" srcId="{E5CE7E1F-75EF-4A7C-8D00-97C06FA2BE45}" destId="{0A630D3D-BBAE-408F-A746-AEC2F9FFAFC8}" srcOrd="1" destOrd="0" presId="urn:microsoft.com/office/officeart/2005/8/layout/matrix1"/>
    <dgm:cxn modelId="{0DCD0869-FC82-4E31-9EAF-3DA12BC5F649}" type="presParOf" srcId="{E5CE7E1F-75EF-4A7C-8D00-97C06FA2BE45}" destId="{F30C1B93-E699-4BA8-BCB0-F5FF3964E925}" srcOrd="2" destOrd="0" presId="urn:microsoft.com/office/officeart/2005/8/layout/matrix1"/>
    <dgm:cxn modelId="{25FBAEC4-57B3-49A7-8DC2-ADABFBE719E2}" type="presParOf" srcId="{E5CE7E1F-75EF-4A7C-8D00-97C06FA2BE45}" destId="{EB14ECE8-5B36-4E77-B3F5-E15E2E1A9CB9}" srcOrd="3" destOrd="0" presId="urn:microsoft.com/office/officeart/2005/8/layout/matrix1"/>
    <dgm:cxn modelId="{AD789685-8EA8-4049-BEEC-693B9FA9F4E3}" type="presParOf" srcId="{E5CE7E1F-75EF-4A7C-8D00-97C06FA2BE45}" destId="{102BD08C-9DCB-4F68-A1B8-6A9DECDB3C38}" srcOrd="4" destOrd="0" presId="urn:microsoft.com/office/officeart/2005/8/layout/matrix1"/>
    <dgm:cxn modelId="{4CCA8B43-508C-4E82-89FD-375427738528}" type="presParOf" srcId="{E5CE7E1F-75EF-4A7C-8D00-97C06FA2BE45}" destId="{3F7C0C06-F1B8-41E3-9916-AEC9F23A5A71}" srcOrd="5" destOrd="0" presId="urn:microsoft.com/office/officeart/2005/8/layout/matrix1"/>
    <dgm:cxn modelId="{4EE8E467-A444-4A94-98F0-374D6BE02DBF}" type="presParOf" srcId="{E5CE7E1F-75EF-4A7C-8D00-97C06FA2BE45}" destId="{D44F21D1-80F9-4D4F-B9A6-A40B3FC423F4}" srcOrd="6" destOrd="0" presId="urn:microsoft.com/office/officeart/2005/8/layout/matrix1"/>
    <dgm:cxn modelId="{79C4B7F3-EB50-4A74-8CFA-8E377B4A2AA4}" type="presParOf" srcId="{E5CE7E1F-75EF-4A7C-8D00-97C06FA2BE45}" destId="{9560689B-7DC3-4AF6-B606-7A0A49F569C6}" srcOrd="7" destOrd="0" presId="urn:microsoft.com/office/officeart/2005/8/layout/matrix1"/>
    <dgm:cxn modelId="{B5A655A4-90E2-4986-BCA7-228F42ABDC8C}" type="presParOf" srcId="{3CC4FC5D-6F1E-4A4E-8D24-CAB4C2CB51C9}" destId="{7881D2B0-1388-4C6D-830C-9CFB3176B9E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50DCE-4244-4CCB-80BB-6065014A99C5}">
      <dsp:nvSpPr>
        <dsp:cNvPr id="0" name=""/>
        <dsp:cNvSpPr/>
      </dsp:nvSpPr>
      <dsp:spPr>
        <a:xfrm>
          <a:off x="5979" y="799436"/>
          <a:ext cx="2196806" cy="1098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Equities</a:t>
          </a:r>
        </a:p>
      </dsp:txBody>
      <dsp:txXfrm>
        <a:off x="38150" y="831607"/>
        <a:ext cx="2132464" cy="1034061"/>
      </dsp:txXfrm>
    </dsp:sp>
    <dsp:sp modelId="{4EBAF873-6ECF-46C6-B17F-3C9A479EC1E2}">
      <dsp:nvSpPr>
        <dsp:cNvPr id="0" name=""/>
        <dsp:cNvSpPr/>
      </dsp:nvSpPr>
      <dsp:spPr>
        <a:xfrm rot="19457599">
          <a:off x="2101072" y="1007886"/>
          <a:ext cx="1082150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082150" y="2496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2615093" y="1005793"/>
        <a:ext cx="54107" cy="54107"/>
      </dsp:txXfrm>
    </dsp:sp>
    <dsp:sp modelId="{59132689-78FA-4C2B-8EB0-04581D3383C2}">
      <dsp:nvSpPr>
        <dsp:cNvPr id="0" name=""/>
        <dsp:cNvSpPr/>
      </dsp:nvSpPr>
      <dsp:spPr>
        <a:xfrm>
          <a:off x="3081508" y="167854"/>
          <a:ext cx="2196806" cy="1098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Private</a:t>
          </a:r>
        </a:p>
      </dsp:txBody>
      <dsp:txXfrm>
        <a:off x="3113679" y="200025"/>
        <a:ext cx="2132464" cy="1034061"/>
      </dsp:txXfrm>
    </dsp:sp>
    <dsp:sp modelId="{D29ADD06-B66C-46BA-B797-397545B7C3D3}">
      <dsp:nvSpPr>
        <dsp:cNvPr id="0" name=""/>
        <dsp:cNvSpPr/>
      </dsp:nvSpPr>
      <dsp:spPr>
        <a:xfrm rot="2142401">
          <a:off x="2101072" y="1639468"/>
          <a:ext cx="1082150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082150" y="2496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2615093" y="1637375"/>
        <a:ext cx="54107" cy="54107"/>
      </dsp:txXfrm>
    </dsp:sp>
    <dsp:sp modelId="{C19AF15F-6F2B-43F0-9D0E-77DF292CB7FD}">
      <dsp:nvSpPr>
        <dsp:cNvPr id="0" name=""/>
        <dsp:cNvSpPr/>
      </dsp:nvSpPr>
      <dsp:spPr>
        <a:xfrm>
          <a:off x="3081508" y="1431018"/>
          <a:ext cx="2196806" cy="1098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Public</a:t>
          </a:r>
        </a:p>
      </dsp:txBody>
      <dsp:txXfrm>
        <a:off x="3113679" y="1463189"/>
        <a:ext cx="2132464" cy="1034061"/>
      </dsp:txXfrm>
    </dsp:sp>
    <dsp:sp modelId="{2053E16A-8D2E-4A4C-87ED-905343EEBBB0}">
      <dsp:nvSpPr>
        <dsp:cNvPr id="0" name=""/>
        <dsp:cNvSpPr/>
      </dsp:nvSpPr>
      <dsp:spPr>
        <a:xfrm rot="18289469">
          <a:off x="4948304" y="1323677"/>
          <a:ext cx="1538744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538744" y="24960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5679207" y="1310169"/>
        <a:ext cx="76937" cy="76937"/>
      </dsp:txXfrm>
    </dsp:sp>
    <dsp:sp modelId="{40D03F27-C3ED-478B-A35A-FCE97268FBD7}">
      <dsp:nvSpPr>
        <dsp:cNvPr id="0" name=""/>
        <dsp:cNvSpPr/>
      </dsp:nvSpPr>
      <dsp:spPr>
        <a:xfrm>
          <a:off x="6157037" y="167854"/>
          <a:ext cx="2196806" cy="1098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Fundamental </a:t>
          </a:r>
          <a:r>
            <a:rPr lang="en-GB" sz="2200" kern="1200" noProof="0" dirty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choice of business fundamentals</a:t>
          </a:r>
        </a:p>
      </dsp:txBody>
      <dsp:txXfrm>
        <a:off x="6189208" y="200025"/>
        <a:ext cx="2132464" cy="1034061"/>
      </dsp:txXfrm>
    </dsp:sp>
    <dsp:sp modelId="{87CA2445-BB12-4F3A-B4C1-0B83E8D59509}">
      <dsp:nvSpPr>
        <dsp:cNvPr id="0" name=""/>
        <dsp:cNvSpPr/>
      </dsp:nvSpPr>
      <dsp:spPr>
        <a:xfrm>
          <a:off x="5278315" y="1955259"/>
          <a:ext cx="878722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878722" y="24960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5695708" y="1958251"/>
        <a:ext cx="43936" cy="43936"/>
      </dsp:txXfrm>
    </dsp:sp>
    <dsp:sp modelId="{D3955D78-D5C2-4AD3-9F63-9FB9579592F7}">
      <dsp:nvSpPr>
        <dsp:cNvPr id="0" name=""/>
        <dsp:cNvSpPr/>
      </dsp:nvSpPr>
      <dsp:spPr>
        <a:xfrm>
          <a:off x="6157037" y="1431018"/>
          <a:ext cx="2196806" cy="1098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Quant</a:t>
          </a:r>
          <a:r>
            <a:rPr lang="en-GB" sz="2200" kern="1200" noProof="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choice of quant factors</a:t>
          </a:r>
        </a:p>
      </dsp:txBody>
      <dsp:txXfrm>
        <a:off x="6189208" y="1463189"/>
        <a:ext cx="2132464" cy="1034061"/>
      </dsp:txXfrm>
    </dsp:sp>
    <dsp:sp modelId="{5E5A4AC3-E4FD-4E8E-B2E5-8B6B9CACC23D}">
      <dsp:nvSpPr>
        <dsp:cNvPr id="0" name=""/>
        <dsp:cNvSpPr/>
      </dsp:nvSpPr>
      <dsp:spPr>
        <a:xfrm rot="3310531">
          <a:off x="4948304" y="2586840"/>
          <a:ext cx="1538744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538744" y="24960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5679207" y="2573333"/>
        <a:ext cx="76937" cy="76937"/>
      </dsp:txXfrm>
    </dsp:sp>
    <dsp:sp modelId="{E07618DB-4E8F-438E-8D53-D140EF583B80}">
      <dsp:nvSpPr>
        <dsp:cNvPr id="0" name=""/>
        <dsp:cNvSpPr/>
      </dsp:nvSpPr>
      <dsp:spPr>
        <a:xfrm>
          <a:off x="6157037" y="2694182"/>
          <a:ext cx="2196806" cy="1098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b="1" kern="1200" noProof="0" dirty="0">
              <a:latin typeface="Arial" panose="020B0604020202020204" pitchFamily="34" charset="0"/>
              <a:cs typeface="Arial" panose="020B0604020202020204" pitchFamily="34" charset="0"/>
            </a:rPr>
            <a:t>Passive</a:t>
          </a:r>
          <a:r>
            <a:rPr lang="en-GB" sz="2200" kern="1200" noProof="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choice of index</a:t>
          </a:r>
        </a:p>
      </dsp:txBody>
      <dsp:txXfrm>
        <a:off x="6189208" y="2726353"/>
        <a:ext cx="2132464" cy="103406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C30FB-36CF-4E5F-AEB1-D56AFC3CFC0D}">
      <dsp:nvSpPr>
        <dsp:cNvPr id="0" name=""/>
        <dsp:cNvSpPr/>
      </dsp:nvSpPr>
      <dsp:spPr>
        <a:xfrm>
          <a:off x="0" y="369163"/>
          <a:ext cx="77526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502631-C4AC-47DA-B5D0-86207C2A596F}">
      <dsp:nvSpPr>
        <dsp:cNvPr id="0" name=""/>
        <dsp:cNvSpPr/>
      </dsp:nvSpPr>
      <dsp:spPr>
        <a:xfrm>
          <a:off x="387634" y="88723"/>
          <a:ext cx="5426884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123" tIns="0" rIns="20512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Arial"/>
              <a:cs typeface="Arial"/>
            </a:rPr>
            <a:t>Data</a:t>
          </a:r>
          <a:endParaRPr lang="nl-NL" sz="1800" kern="1200" dirty="0"/>
        </a:p>
      </dsp:txBody>
      <dsp:txXfrm>
        <a:off x="415014" y="116103"/>
        <a:ext cx="5372124" cy="506120"/>
      </dsp:txXfrm>
    </dsp:sp>
    <dsp:sp modelId="{58DFAB2B-F356-4A3E-8F1F-EDDC63B0C024}">
      <dsp:nvSpPr>
        <dsp:cNvPr id="0" name=""/>
        <dsp:cNvSpPr/>
      </dsp:nvSpPr>
      <dsp:spPr>
        <a:xfrm>
          <a:off x="0" y="1231003"/>
          <a:ext cx="77526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462689-38AC-4D2D-9969-9EC626928C93}">
      <dsp:nvSpPr>
        <dsp:cNvPr id="0" name=""/>
        <dsp:cNvSpPr/>
      </dsp:nvSpPr>
      <dsp:spPr>
        <a:xfrm>
          <a:off x="387634" y="950563"/>
          <a:ext cx="5426884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123" tIns="0" rIns="20512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Arial"/>
              <a:cs typeface="Arial"/>
            </a:rPr>
            <a:t>Scale</a:t>
          </a:r>
        </a:p>
      </dsp:txBody>
      <dsp:txXfrm>
        <a:off x="415014" y="977943"/>
        <a:ext cx="5372124" cy="506120"/>
      </dsp:txXfrm>
    </dsp:sp>
    <dsp:sp modelId="{A3B436DC-146B-44FF-BAD3-119EB155CFE6}">
      <dsp:nvSpPr>
        <dsp:cNvPr id="0" name=""/>
        <dsp:cNvSpPr/>
      </dsp:nvSpPr>
      <dsp:spPr>
        <a:xfrm>
          <a:off x="0" y="2092843"/>
          <a:ext cx="77526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B6BA42-A88D-4C5E-A1F9-9F03615D4ED8}">
      <dsp:nvSpPr>
        <dsp:cNvPr id="0" name=""/>
        <dsp:cNvSpPr/>
      </dsp:nvSpPr>
      <dsp:spPr>
        <a:xfrm>
          <a:off x="387634" y="1812403"/>
          <a:ext cx="5426884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123" tIns="0" rIns="20512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Arial"/>
              <a:cs typeface="Arial"/>
            </a:rPr>
            <a:t>Barriers to change</a:t>
          </a:r>
        </a:p>
      </dsp:txBody>
      <dsp:txXfrm>
        <a:off x="415014" y="1839783"/>
        <a:ext cx="5372124" cy="506120"/>
      </dsp:txXfrm>
    </dsp:sp>
    <dsp:sp modelId="{901A238D-CADB-4D7F-B979-230962D7CE19}">
      <dsp:nvSpPr>
        <dsp:cNvPr id="0" name=""/>
        <dsp:cNvSpPr/>
      </dsp:nvSpPr>
      <dsp:spPr>
        <a:xfrm>
          <a:off x="0" y="2954683"/>
          <a:ext cx="77526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A0E6E2-E2B1-4CEC-A3BC-1B29573038C4}">
      <dsp:nvSpPr>
        <dsp:cNvPr id="0" name=""/>
        <dsp:cNvSpPr/>
      </dsp:nvSpPr>
      <dsp:spPr>
        <a:xfrm>
          <a:off x="387634" y="2674243"/>
          <a:ext cx="5426884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123" tIns="0" rIns="20512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Arial"/>
              <a:cs typeface="Arial"/>
            </a:rPr>
            <a:t>Perception problems</a:t>
          </a:r>
        </a:p>
      </dsp:txBody>
      <dsp:txXfrm>
        <a:off x="415014" y="2701623"/>
        <a:ext cx="5372124" cy="506120"/>
      </dsp:txXfrm>
    </dsp:sp>
    <dsp:sp modelId="{B5564F09-67AC-418A-883D-975ACDBAD8C8}">
      <dsp:nvSpPr>
        <dsp:cNvPr id="0" name=""/>
        <dsp:cNvSpPr/>
      </dsp:nvSpPr>
      <dsp:spPr>
        <a:xfrm>
          <a:off x="0" y="3816523"/>
          <a:ext cx="775269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7347ED-B546-4CE5-B229-FFC779EEC64A}">
      <dsp:nvSpPr>
        <dsp:cNvPr id="0" name=""/>
        <dsp:cNvSpPr/>
      </dsp:nvSpPr>
      <dsp:spPr>
        <a:xfrm>
          <a:off x="387634" y="3536083"/>
          <a:ext cx="5426884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123" tIns="0" rIns="20512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Arial"/>
              <a:cs typeface="Arial"/>
            </a:rPr>
            <a:t>Complex investment chains</a:t>
          </a:r>
        </a:p>
      </dsp:txBody>
      <dsp:txXfrm>
        <a:off x="415014" y="3563463"/>
        <a:ext cx="5372124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804C3-BB48-497B-AE4B-2CE157A94A31}">
      <dsp:nvSpPr>
        <dsp:cNvPr id="0" name=""/>
        <dsp:cNvSpPr/>
      </dsp:nvSpPr>
      <dsp:spPr>
        <a:xfrm>
          <a:off x="-3334732" y="158778"/>
          <a:ext cx="4002923" cy="4002923"/>
        </a:xfrm>
        <a:prstGeom prst="blockArc">
          <a:avLst>
            <a:gd name="adj1" fmla="val 18900000"/>
            <a:gd name="adj2" fmla="val 2700000"/>
            <a:gd name="adj3" fmla="val 54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B83E0C-8DD7-4783-8BCC-05A56367FD68}">
      <dsp:nvSpPr>
        <dsp:cNvPr id="0" name=""/>
        <dsp:cNvSpPr/>
      </dsp:nvSpPr>
      <dsp:spPr>
        <a:xfrm>
          <a:off x="546020" y="1099416"/>
          <a:ext cx="1814574" cy="848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5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Relative valuation</a:t>
          </a:r>
        </a:p>
      </dsp:txBody>
      <dsp:txXfrm>
        <a:off x="546020" y="1099416"/>
        <a:ext cx="1814574" cy="848563"/>
      </dsp:txXfrm>
    </dsp:sp>
    <dsp:sp modelId="{409F953E-2A93-4995-B1BB-FC7A2EEAB388}">
      <dsp:nvSpPr>
        <dsp:cNvPr id="0" name=""/>
        <dsp:cNvSpPr/>
      </dsp:nvSpPr>
      <dsp:spPr>
        <a:xfrm>
          <a:off x="15668" y="993345"/>
          <a:ext cx="1060704" cy="10607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A6E4CD-B21B-4DC9-B288-42348050BC81}">
      <dsp:nvSpPr>
        <dsp:cNvPr id="0" name=""/>
        <dsp:cNvSpPr/>
      </dsp:nvSpPr>
      <dsp:spPr>
        <a:xfrm>
          <a:off x="546020" y="2372499"/>
          <a:ext cx="1814574" cy="848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35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Absolute valuation</a:t>
          </a:r>
        </a:p>
      </dsp:txBody>
      <dsp:txXfrm>
        <a:off x="546020" y="2372499"/>
        <a:ext cx="1814574" cy="848563"/>
      </dsp:txXfrm>
    </dsp:sp>
    <dsp:sp modelId="{4E86152E-6F58-4026-88FB-C91E2DEDE690}">
      <dsp:nvSpPr>
        <dsp:cNvPr id="0" name=""/>
        <dsp:cNvSpPr/>
      </dsp:nvSpPr>
      <dsp:spPr>
        <a:xfrm>
          <a:off x="15668" y="2266429"/>
          <a:ext cx="1060704" cy="10607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425AB-2FE3-4BA3-937F-A85A4305F314}">
      <dsp:nvSpPr>
        <dsp:cNvPr id="0" name=""/>
        <dsp:cNvSpPr/>
      </dsp:nvSpPr>
      <dsp:spPr>
        <a:xfrm>
          <a:off x="1312222" y="9104"/>
          <a:ext cx="3329118" cy="3329118"/>
        </a:xfrm>
        <a:prstGeom prst="ellipse">
          <a:avLst/>
        </a:prstGeom>
        <a:solidFill>
          <a:schemeClr val="accent1">
            <a:shade val="80000"/>
            <a:alpha val="50000"/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dirty="0">
              <a:latin typeface="Arial" panose="020B0604020202020204" pitchFamily="34" charset="0"/>
              <a:cs typeface="Arial" panose="020B0604020202020204" pitchFamily="34" charset="0"/>
            </a:rPr>
            <a:t>ESG</a:t>
          </a:r>
        </a:p>
      </dsp:txBody>
      <dsp:txXfrm>
        <a:off x="1777099" y="401679"/>
        <a:ext cx="1919491" cy="2543969"/>
      </dsp:txXfrm>
    </dsp:sp>
    <dsp:sp modelId="{EA8F5EBD-9F91-46B4-9967-FC87936AFB47}">
      <dsp:nvSpPr>
        <dsp:cNvPr id="0" name=""/>
        <dsp:cNvSpPr/>
      </dsp:nvSpPr>
      <dsp:spPr>
        <a:xfrm>
          <a:off x="3711587" y="9104"/>
          <a:ext cx="3329118" cy="3329118"/>
        </a:xfrm>
        <a:prstGeom prst="ellipse">
          <a:avLst/>
        </a:prstGeom>
        <a:solidFill>
          <a:schemeClr val="accent1">
            <a:shade val="80000"/>
            <a:alpha val="50000"/>
            <a:hueOff val="709555"/>
            <a:satOff val="-39844"/>
            <a:lumOff val="34361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kern="1200" dirty="0">
              <a:latin typeface="Arial" panose="020B0604020202020204" pitchFamily="34" charset="0"/>
              <a:cs typeface="Arial" panose="020B0604020202020204" pitchFamily="34" charset="0"/>
            </a:rPr>
            <a:t>Finance</a:t>
          </a:r>
        </a:p>
      </dsp:txBody>
      <dsp:txXfrm>
        <a:off x="4656336" y="401679"/>
        <a:ext cx="1919491" cy="25439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F1467F-8046-47F5-8875-67AB3E4D6E11}">
      <dsp:nvSpPr>
        <dsp:cNvPr id="0" name=""/>
        <dsp:cNvSpPr/>
      </dsp:nvSpPr>
      <dsp:spPr>
        <a:xfrm>
          <a:off x="604867" y="0"/>
          <a:ext cx="6855161" cy="3600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EE3439-B044-4142-9D1E-236A0958E4F9}">
      <dsp:nvSpPr>
        <dsp:cNvPr id="0" name=""/>
        <dsp:cNvSpPr/>
      </dsp:nvSpPr>
      <dsp:spPr>
        <a:xfrm>
          <a:off x="2756" y="1080119"/>
          <a:ext cx="1790973" cy="1440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Company purpose, products &amp; stakeholders</a:t>
          </a:r>
        </a:p>
      </dsp:txBody>
      <dsp:txXfrm>
        <a:off x="73059" y="1150422"/>
        <a:ext cx="1650367" cy="1299554"/>
      </dsp:txXfrm>
    </dsp:sp>
    <dsp:sp modelId="{C29ECE13-33DF-47D9-A5B1-EABE2600DB31}">
      <dsp:nvSpPr>
        <dsp:cNvPr id="0" name=""/>
        <dsp:cNvSpPr/>
      </dsp:nvSpPr>
      <dsp:spPr>
        <a:xfrm>
          <a:off x="2092226" y="1080119"/>
          <a:ext cx="1790973" cy="1440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Material sustainability issues</a:t>
          </a:r>
        </a:p>
      </dsp:txBody>
      <dsp:txXfrm>
        <a:off x="2162529" y="1150422"/>
        <a:ext cx="1650367" cy="1299554"/>
      </dsp:txXfrm>
    </dsp:sp>
    <dsp:sp modelId="{28E75860-2129-4F1E-8E9A-D5553D2E09A2}">
      <dsp:nvSpPr>
        <dsp:cNvPr id="0" name=""/>
        <dsp:cNvSpPr/>
      </dsp:nvSpPr>
      <dsp:spPr>
        <a:xfrm>
          <a:off x="4181695" y="1080119"/>
          <a:ext cx="1790973" cy="1440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Competitive positions &amp;</a:t>
          </a:r>
          <a:br>
            <a:rPr lang="en-GB" sz="1800" b="0" kern="120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800" b="0" kern="120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business models</a:t>
          </a:r>
        </a:p>
      </dsp:txBody>
      <dsp:txXfrm>
        <a:off x="4251998" y="1150422"/>
        <a:ext cx="1650367" cy="1299554"/>
      </dsp:txXfrm>
    </dsp:sp>
    <dsp:sp modelId="{04D4760A-76C3-44AF-AD42-4E36ACC0F288}">
      <dsp:nvSpPr>
        <dsp:cNvPr id="0" name=""/>
        <dsp:cNvSpPr/>
      </dsp:nvSpPr>
      <dsp:spPr>
        <a:xfrm>
          <a:off x="6271165" y="1080119"/>
          <a:ext cx="1790973" cy="1440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cap="none" spc="0" noProof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Value drivers</a:t>
          </a:r>
        </a:p>
      </dsp:txBody>
      <dsp:txXfrm>
        <a:off x="6341468" y="1150422"/>
        <a:ext cx="1650367" cy="12995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1C4BA8-9801-4EA3-BB79-4E10E4B8FD0A}">
      <dsp:nvSpPr>
        <dsp:cNvPr id="0" name=""/>
        <dsp:cNvSpPr/>
      </dsp:nvSpPr>
      <dsp:spPr>
        <a:xfrm>
          <a:off x="434350" y="940629"/>
          <a:ext cx="1719528" cy="150308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>
              <a:latin typeface="Arial" panose="020B0604020202020204" pitchFamily="34" charset="0"/>
              <a:cs typeface="Arial" panose="020B0604020202020204" pitchFamily="34" charset="0"/>
            </a:rPr>
            <a:t>scores / ratings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>
              <a:latin typeface="Arial" panose="020B0604020202020204" pitchFamily="34" charset="0"/>
              <a:cs typeface="Arial" panose="020B0604020202020204" pitchFamily="34" charset="0"/>
            </a:rPr>
            <a:t>material vs </a:t>
          </a:r>
          <a:r>
            <a:rPr lang="en-GB" sz="1100" kern="1200" noProof="0" dirty="0">
              <a:latin typeface="Arial" panose="020B0604020202020204" pitchFamily="34" charset="0"/>
              <a:cs typeface="Arial" panose="020B0604020202020204" pitchFamily="34" charset="0"/>
            </a:rPr>
            <a:t>immaterial</a:t>
          </a:r>
        </a:p>
      </dsp:txBody>
      <dsp:txXfrm>
        <a:off x="864233" y="1166092"/>
        <a:ext cx="838270" cy="1052158"/>
      </dsp:txXfrm>
    </dsp:sp>
    <dsp:sp modelId="{C9447CBF-7C0E-4AB2-B1C0-E92BF9558F2E}">
      <dsp:nvSpPr>
        <dsp:cNvPr id="0" name=""/>
        <dsp:cNvSpPr/>
      </dsp:nvSpPr>
      <dsp:spPr>
        <a:xfrm>
          <a:off x="4468" y="1262289"/>
          <a:ext cx="859764" cy="859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latin typeface="Arial" panose="020B0604020202020204" pitchFamily="34" charset="0"/>
              <a:cs typeface="Arial" panose="020B0604020202020204" pitchFamily="34" charset="0"/>
            </a:rPr>
            <a:t>1. ESG performance</a:t>
          </a:r>
        </a:p>
      </dsp:txBody>
      <dsp:txXfrm>
        <a:off x="130378" y="1388199"/>
        <a:ext cx="607944" cy="607944"/>
      </dsp:txXfrm>
    </dsp:sp>
    <dsp:sp modelId="{1B665414-6D40-4D40-B068-303986751884}">
      <dsp:nvSpPr>
        <dsp:cNvPr id="0" name=""/>
        <dsp:cNvSpPr/>
      </dsp:nvSpPr>
      <dsp:spPr>
        <a:xfrm>
          <a:off x="2691232" y="940629"/>
          <a:ext cx="1719528" cy="150308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>
              <a:latin typeface="Arial" panose="020B0604020202020204" pitchFamily="34" charset="0"/>
              <a:cs typeface="Arial" panose="020B0604020202020204" pitchFamily="34" charset="0"/>
            </a:rPr>
            <a:t>sales growth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>
              <a:latin typeface="Arial" panose="020B0604020202020204" pitchFamily="34" charset="0"/>
              <a:cs typeface="Arial" panose="020B0604020202020204" pitchFamily="34" charset="0"/>
            </a:rPr>
            <a:t>margins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noProof="0" dirty="0">
              <a:latin typeface="Arial" panose="020B0604020202020204" pitchFamily="34" charset="0"/>
              <a:cs typeface="Arial" panose="020B0604020202020204" pitchFamily="34" charset="0"/>
            </a:rPr>
            <a:t>cost of capital</a:t>
          </a:r>
        </a:p>
      </dsp:txBody>
      <dsp:txXfrm>
        <a:off x="3121114" y="1166092"/>
        <a:ext cx="838270" cy="1052158"/>
      </dsp:txXfrm>
    </dsp:sp>
    <dsp:sp modelId="{58FA46CF-6B2A-454D-8E86-457FB54C3E60}">
      <dsp:nvSpPr>
        <dsp:cNvPr id="0" name=""/>
        <dsp:cNvSpPr/>
      </dsp:nvSpPr>
      <dsp:spPr>
        <a:xfrm>
          <a:off x="2261350" y="1262289"/>
          <a:ext cx="859764" cy="859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latin typeface="Arial" panose="020B0604020202020204" pitchFamily="34" charset="0"/>
              <a:cs typeface="Arial" panose="020B0604020202020204" pitchFamily="34" charset="0"/>
            </a:rPr>
            <a:t>2. Value drivers</a:t>
          </a:r>
        </a:p>
      </dsp:txBody>
      <dsp:txXfrm>
        <a:off x="2387260" y="1388199"/>
        <a:ext cx="607944" cy="607944"/>
      </dsp:txXfrm>
    </dsp:sp>
    <dsp:sp modelId="{5E4A1569-159B-4B58-9C45-F00789760A4B}">
      <dsp:nvSpPr>
        <dsp:cNvPr id="0" name=""/>
        <dsp:cNvSpPr/>
      </dsp:nvSpPr>
      <dsp:spPr>
        <a:xfrm>
          <a:off x="4948113" y="940629"/>
          <a:ext cx="1719528" cy="150308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>
              <a:latin typeface="Arial" panose="020B0604020202020204" pitchFamily="34" charset="0"/>
              <a:cs typeface="Arial" panose="020B0604020202020204" pitchFamily="34" charset="0"/>
            </a:rPr>
            <a:t>type of companies</a:t>
          </a:r>
        </a:p>
      </dsp:txBody>
      <dsp:txXfrm>
        <a:off x="5377995" y="1166092"/>
        <a:ext cx="838270" cy="1052158"/>
      </dsp:txXfrm>
    </dsp:sp>
    <dsp:sp modelId="{3E2A305C-5DD3-4A57-8063-E6D74ECF5758}">
      <dsp:nvSpPr>
        <dsp:cNvPr id="0" name=""/>
        <dsp:cNvSpPr/>
      </dsp:nvSpPr>
      <dsp:spPr>
        <a:xfrm>
          <a:off x="4518231" y="1262289"/>
          <a:ext cx="859764" cy="859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latin typeface="Arial" panose="020B0604020202020204" pitchFamily="34" charset="0"/>
              <a:cs typeface="Arial" panose="020B0604020202020204" pitchFamily="34" charset="0"/>
            </a:rPr>
            <a:t>3. stock performance</a:t>
          </a:r>
        </a:p>
      </dsp:txBody>
      <dsp:txXfrm>
        <a:off x="4644141" y="1388199"/>
        <a:ext cx="607944" cy="607944"/>
      </dsp:txXfrm>
    </dsp:sp>
    <dsp:sp modelId="{B2932669-7CCC-45E1-B404-1F3304710340}">
      <dsp:nvSpPr>
        <dsp:cNvPr id="0" name=""/>
        <dsp:cNvSpPr/>
      </dsp:nvSpPr>
      <dsp:spPr>
        <a:xfrm>
          <a:off x="7204994" y="940629"/>
          <a:ext cx="1719528" cy="1503084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1524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>
              <a:latin typeface="Arial" panose="020B0604020202020204" pitchFamily="34" charset="0"/>
              <a:cs typeface="Arial" panose="020B0604020202020204" pitchFamily="34" charset="0"/>
            </a:rPr>
            <a:t>approach: ESG integrated vs ethical</a:t>
          </a:r>
        </a:p>
      </dsp:txBody>
      <dsp:txXfrm>
        <a:off x="7634876" y="1166092"/>
        <a:ext cx="838270" cy="1052158"/>
      </dsp:txXfrm>
    </dsp:sp>
    <dsp:sp modelId="{BB739C83-897B-4701-9988-622A51125537}">
      <dsp:nvSpPr>
        <dsp:cNvPr id="0" name=""/>
        <dsp:cNvSpPr/>
      </dsp:nvSpPr>
      <dsp:spPr>
        <a:xfrm>
          <a:off x="6775112" y="1262289"/>
          <a:ext cx="859764" cy="8597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noProof="0" dirty="0">
              <a:latin typeface="Arial" panose="020B0604020202020204" pitchFamily="34" charset="0"/>
              <a:cs typeface="Arial" panose="020B0604020202020204" pitchFamily="34" charset="0"/>
            </a:rPr>
            <a:t>4. investor performance</a:t>
          </a:r>
        </a:p>
      </dsp:txBody>
      <dsp:txXfrm>
        <a:off x="6901022" y="1388199"/>
        <a:ext cx="607944" cy="6079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5BEA36-1771-4B33-A333-FD87EA0A2B2E}">
      <dsp:nvSpPr>
        <dsp:cNvPr id="0" name=""/>
        <dsp:cNvSpPr/>
      </dsp:nvSpPr>
      <dsp:spPr>
        <a:xfrm>
          <a:off x="0" y="0"/>
          <a:ext cx="5875852" cy="89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1) Identify &amp; focus on the most material issues</a:t>
          </a:r>
        </a:p>
      </dsp:txBody>
      <dsp:txXfrm>
        <a:off x="26187" y="26187"/>
        <a:ext cx="4835520" cy="841706"/>
      </dsp:txXfrm>
    </dsp:sp>
    <dsp:sp modelId="{C165EE35-2827-4D66-828C-98C5C1BB9830}">
      <dsp:nvSpPr>
        <dsp:cNvPr id="0" name=""/>
        <dsp:cNvSpPr/>
      </dsp:nvSpPr>
      <dsp:spPr>
        <a:xfrm>
          <a:off x="492102" y="1056640"/>
          <a:ext cx="5875852" cy="89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2) Analyse the impact of these material issues on the individual company</a:t>
          </a:r>
        </a:p>
      </dsp:txBody>
      <dsp:txXfrm>
        <a:off x="518289" y="1082827"/>
        <a:ext cx="4750224" cy="841706"/>
      </dsp:txXfrm>
    </dsp:sp>
    <dsp:sp modelId="{86E3E45F-F971-4749-96ED-89F4E5148BC7}">
      <dsp:nvSpPr>
        <dsp:cNvPr id="0" name=""/>
        <dsp:cNvSpPr/>
      </dsp:nvSpPr>
      <dsp:spPr>
        <a:xfrm>
          <a:off x="976860" y="2113280"/>
          <a:ext cx="5875852" cy="89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3) Quantify competitive (dis)advantages </a:t>
          </a:r>
          <a:r>
            <a:rPr lang="en-GB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to </a:t>
          </a: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adjust for value driver assumptions</a:t>
          </a:r>
        </a:p>
      </dsp:txBody>
      <dsp:txXfrm>
        <a:off x="1003047" y="2139467"/>
        <a:ext cx="4757568" cy="841706"/>
      </dsp:txXfrm>
    </dsp:sp>
    <dsp:sp modelId="{FE03890F-FFF1-40AE-8206-3560354C2E8B}">
      <dsp:nvSpPr>
        <dsp:cNvPr id="0" name=""/>
        <dsp:cNvSpPr/>
      </dsp:nvSpPr>
      <dsp:spPr>
        <a:xfrm>
          <a:off x="1468963" y="3169919"/>
          <a:ext cx="5875852" cy="89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noProof="0" dirty="0">
              <a:latin typeface="Arial" panose="020B0604020202020204" pitchFamily="34" charset="0"/>
              <a:cs typeface="Arial" panose="020B0604020202020204" pitchFamily="34" charset="0"/>
            </a:rPr>
            <a:t>4) Have an active dialogue</a:t>
          </a:r>
        </a:p>
      </dsp:txBody>
      <dsp:txXfrm>
        <a:off x="1495150" y="3196106"/>
        <a:ext cx="4750224" cy="841706"/>
      </dsp:txXfrm>
    </dsp:sp>
    <dsp:sp modelId="{3A790BF1-75C1-4C4C-B1ED-4EBBB314388C}">
      <dsp:nvSpPr>
        <dsp:cNvPr id="0" name=""/>
        <dsp:cNvSpPr/>
      </dsp:nvSpPr>
      <dsp:spPr>
        <a:xfrm>
          <a:off x="5294700" y="68478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600" kern="1200"/>
        </a:p>
      </dsp:txBody>
      <dsp:txXfrm>
        <a:off x="5425459" y="684783"/>
        <a:ext cx="319634" cy="437317"/>
      </dsp:txXfrm>
    </dsp:sp>
    <dsp:sp modelId="{6647FB33-7572-45FC-9561-BB72C3E70E13}">
      <dsp:nvSpPr>
        <dsp:cNvPr id="0" name=""/>
        <dsp:cNvSpPr/>
      </dsp:nvSpPr>
      <dsp:spPr>
        <a:xfrm>
          <a:off x="5786803" y="174142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600" kern="1200"/>
        </a:p>
      </dsp:txBody>
      <dsp:txXfrm>
        <a:off x="5917562" y="1741423"/>
        <a:ext cx="319634" cy="437317"/>
      </dsp:txXfrm>
    </dsp:sp>
    <dsp:sp modelId="{0DEBC0A0-444B-4C63-B969-C4BB1BE9B049}">
      <dsp:nvSpPr>
        <dsp:cNvPr id="0" name=""/>
        <dsp:cNvSpPr/>
      </dsp:nvSpPr>
      <dsp:spPr>
        <a:xfrm>
          <a:off x="6271561" y="2798064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600" kern="1200"/>
        </a:p>
      </dsp:txBody>
      <dsp:txXfrm>
        <a:off x="6402320" y="2798064"/>
        <a:ext cx="319634" cy="4373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E5ABF5-12EC-4EB3-A655-2A0FE8136FAD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3BBFF9-9882-4F13-BB76-2820CD61F390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EAA6B-B04F-4225-A980-6803069DE96F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300" kern="1200" dirty="0">
              <a:latin typeface="Arial" panose="020B0604020202020204" pitchFamily="34" charset="0"/>
              <a:cs typeface="Arial" panose="020B0604020202020204" pitchFamily="34" charset="0"/>
            </a:rPr>
            <a:t>Quant stock portfolio</a:t>
          </a:r>
        </a:p>
      </dsp:txBody>
      <dsp:txXfrm>
        <a:off x="1524000" y="3276600"/>
        <a:ext cx="3048000" cy="762000"/>
      </dsp:txXfrm>
    </dsp:sp>
    <dsp:sp modelId="{81424AAC-A932-4775-91B5-DB10D18A575F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latin typeface="Arial" panose="020B0604020202020204" pitchFamily="34" charset="0"/>
              <a:cs typeface="Arial" panose="020B0604020202020204" pitchFamily="34" charset="0"/>
            </a:rPr>
            <a:t>data</a:t>
          </a:r>
        </a:p>
      </dsp:txBody>
      <dsp:txXfrm>
        <a:off x="2763268" y="1558292"/>
        <a:ext cx="808224" cy="808224"/>
      </dsp:txXfrm>
    </dsp:sp>
    <dsp:sp modelId="{8A632F4D-18F5-405B-A469-9FDA8C7D69F4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>
              <a:latin typeface="Arial" panose="020B0604020202020204" pitchFamily="34" charset="0"/>
              <a:cs typeface="Arial" panose="020B0604020202020204" pitchFamily="34" charset="0"/>
            </a:rPr>
            <a:t>factors</a:t>
          </a:r>
        </a:p>
      </dsp:txBody>
      <dsp:txXfrm>
        <a:off x="1945388" y="700787"/>
        <a:ext cx="808224" cy="808224"/>
      </dsp:txXfrm>
    </dsp:sp>
    <dsp:sp modelId="{E922E54E-BC03-441C-9304-80B326E02545}">
      <dsp:nvSpPr>
        <dsp:cNvPr id="0" name=""/>
        <dsp:cNvSpPr/>
      </dsp:nvSpPr>
      <dsp:spPr>
        <a:xfrm>
          <a:off x="2946400" y="257047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algorithims</a:t>
          </a:r>
          <a:endParaRPr lang="nl-NL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13788" y="424435"/>
        <a:ext cx="808224" cy="808224"/>
      </dsp:txXfrm>
    </dsp:sp>
    <dsp:sp modelId="{2ADE4F49-EA93-448E-AB40-6D577D2F883C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B21FD-ACEF-4496-9500-E2321389BC90}">
      <dsp:nvSpPr>
        <dsp:cNvPr id="0" name=""/>
        <dsp:cNvSpPr/>
      </dsp:nvSpPr>
      <dsp:spPr>
        <a:xfrm>
          <a:off x="1025" y="1020675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ESG indices</a:t>
          </a:r>
        </a:p>
      </dsp:txBody>
      <dsp:txXfrm>
        <a:off x="200017" y="1219667"/>
        <a:ext cx="960816" cy="960816"/>
      </dsp:txXfrm>
    </dsp:sp>
    <dsp:sp modelId="{62480465-84AC-45A4-8A8B-FE1921D032B8}">
      <dsp:nvSpPr>
        <dsp:cNvPr id="0" name=""/>
        <dsp:cNvSpPr/>
      </dsp:nvSpPr>
      <dsp:spPr>
        <a:xfrm>
          <a:off x="1470160" y="1306023"/>
          <a:ext cx="788104" cy="78810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300" kern="1200"/>
        </a:p>
      </dsp:txBody>
      <dsp:txXfrm>
        <a:off x="1574623" y="1607394"/>
        <a:ext cx="579178" cy="185362"/>
      </dsp:txXfrm>
    </dsp:sp>
    <dsp:sp modelId="{6B75EB24-83B7-4E87-9579-CE6CA0847A66}">
      <dsp:nvSpPr>
        <dsp:cNvPr id="0" name=""/>
        <dsp:cNvSpPr/>
      </dsp:nvSpPr>
      <dsp:spPr>
        <a:xfrm>
          <a:off x="2368599" y="1020675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Proxy voting</a:t>
          </a:r>
        </a:p>
      </dsp:txBody>
      <dsp:txXfrm>
        <a:off x="2567591" y="1219667"/>
        <a:ext cx="960816" cy="960816"/>
      </dsp:txXfrm>
    </dsp:sp>
    <dsp:sp modelId="{7C57E3E1-37B9-4C33-9DA4-5233430F40D9}">
      <dsp:nvSpPr>
        <dsp:cNvPr id="0" name=""/>
        <dsp:cNvSpPr/>
      </dsp:nvSpPr>
      <dsp:spPr>
        <a:xfrm>
          <a:off x="3837735" y="1306023"/>
          <a:ext cx="788104" cy="788104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800" kern="1200"/>
        </a:p>
      </dsp:txBody>
      <dsp:txXfrm>
        <a:off x="3942198" y="1468372"/>
        <a:ext cx="579178" cy="463406"/>
      </dsp:txXfrm>
    </dsp:sp>
    <dsp:sp modelId="{40DCD3CE-2767-455D-99C4-F2CCD2A58EA0}">
      <dsp:nvSpPr>
        <dsp:cNvPr id="0" name=""/>
        <dsp:cNvSpPr/>
      </dsp:nvSpPr>
      <dsp:spPr>
        <a:xfrm>
          <a:off x="4736174" y="1020675"/>
          <a:ext cx="1358800" cy="1358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 noProof="0" dirty="0">
              <a:latin typeface="Arial" panose="020B0604020202020204" pitchFamily="34" charset="0"/>
              <a:cs typeface="Arial" panose="020B0604020202020204" pitchFamily="34" charset="0"/>
            </a:rPr>
            <a:t>Passive ESG investing</a:t>
          </a:r>
        </a:p>
      </dsp:txBody>
      <dsp:txXfrm>
        <a:off x="4935166" y="1219667"/>
        <a:ext cx="960816" cy="9608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48398-6AF2-49C5-A380-2AC6DD987039}">
      <dsp:nvSpPr>
        <dsp:cNvPr id="0" name=""/>
        <dsp:cNvSpPr/>
      </dsp:nvSpPr>
      <dsp:spPr>
        <a:xfrm rot="16200000">
          <a:off x="1184196" y="-1184196"/>
          <a:ext cx="1448032" cy="38164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Intentionality to make the world better</a:t>
          </a:r>
          <a:endParaRPr lang="nl-NL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0" y="0"/>
        <a:ext cx="3816424" cy="1086024"/>
      </dsp:txXfrm>
    </dsp:sp>
    <dsp:sp modelId="{F30C1B93-E699-4BA8-BCB0-F5FF3964E925}">
      <dsp:nvSpPr>
        <dsp:cNvPr id="0" name=""/>
        <dsp:cNvSpPr/>
      </dsp:nvSpPr>
      <dsp:spPr>
        <a:xfrm>
          <a:off x="3816424" y="0"/>
          <a:ext cx="3816424" cy="14480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Return expectations (i.e</a:t>
          </a:r>
          <a:r>
            <a:rPr lang="en-GB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not charity)</a:t>
          </a:r>
        </a:p>
      </dsp:txBody>
      <dsp:txXfrm>
        <a:off x="3816424" y="0"/>
        <a:ext cx="3816424" cy="1086024"/>
      </dsp:txXfrm>
    </dsp:sp>
    <dsp:sp modelId="{102BD08C-9DCB-4F68-A1B8-6A9DECDB3C38}">
      <dsp:nvSpPr>
        <dsp:cNvPr id="0" name=""/>
        <dsp:cNvSpPr/>
      </dsp:nvSpPr>
      <dsp:spPr>
        <a:xfrm rot="10800000">
          <a:off x="0" y="1448032"/>
          <a:ext cx="3816424" cy="14480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Range of return expectations &amp; asset classes</a:t>
          </a:r>
        </a:p>
      </dsp:txBody>
      <dsp:txXfrm rot="10800000">
        <a:off x="0" y="1810040"/>
        <a:ext cx="3816424" cy="1086024"/>
      </dsp:txXfrm>
    </dsp:sp>
    <dsp:sp modelId="{D44F21D1-80F9-4D4F-B9A6-A40B3FC423F4}">
      <dsp:nvSpPr>
        <dsp:cNvPr id="0" name=""/>
        <dsp:cNvSpPr/>
      </dsp:nvSpPr>
      <dsp:spPr>
        <a:xfrm rot="5400000">
          <a:off x="5000620" y="263835"/>
          <a:ext cx="1448032" cy="381642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Arial" panose="020B0604020202020204" pitchFamily="34" charset="0"/>
              <a:cs typeface="Arial" panose="020B0604020202020204" pitchFamily="34" charset="0"/>
            </a:rPr>
            <a:t>Impact measurement</a:t>
          </a:r>
        </a:p>
      </dsp:txBody>
      <dsp:txXfrm rot="-5400000">
        <a:off x="3816424" y="1810039"/>
        <a:ext cx="3816424" cy="1086024"/>
      </dsp:txXfrm>
    </dsp:sp>
    <dsp:sp modelId="{7881D2B0-1388-4C6D-830C-9CFB3176B9E9}">
      <dsp:nvSpPr>
        <dsp:cNvPr id="0" name=""/>
        <dsp:cNvSpPr/>
      </dsp:nvSpPr>
      <dsp:spPr>
        <a:xfrm>
          <a:off x="2671496" y="1086024"/>
          <a:ext cx="2289854" cy="72401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b="1" kern="1200" dirty="0">
              <a:latin typeface="Arial" panose="020B0604020202020204" pitchFamily="34" charset="0"/>
              <a:cs typeface="Arial" panose="020B0604020202020204" pitchFamily="34" charset="0"/>
            </a:rPr>
            <a:t>GIIN impact criteria</a:t>
          </a:r>
        </a:p>
      </dsp:txBody>
      <dsp:txXfrm>
        <a:off x="2706840" y="1121368"/>
        <a:ext cx="2219166" cy="653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008438F0-EB86-4D40-B674-ECCFD8BD7225}" type="datetime1">
              <a:rPr lang="nl-NL" smtClean="0"/>
              <a:t>1/25/19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5FE2D088-6107-0743-BF06-9671C7B0D1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7194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E2C383CD-F02D-5348-927D-A229935AAE7B}" type="datetime1">
              <a:rPr lang="nl-NL" smtClean="0"/>
              <a:t>1/25/19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0079D150-0B2A-4AC8-8870-E3FEB601FC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737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129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669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9046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14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6333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61945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886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8861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7003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91377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338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6154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727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457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771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842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319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95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1636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483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4" Type="http://schemas.openxmlformats.org/officeDocument/2006/relationships/diagramLayout" Target="../diagrams/layout9.xml"/><Relationship Id="rId5" Type="http://schemas.openxmlformats.org/officeDocument/2006/relationships/diagramQuickStyle" Target="../diagrams/quickStyle9.xml"/><Relationship Id="rId6" Type="http://schemas.openxmlformats.org/officeDocument/2006/relationships/diagramColors" Target="../diagrams/colors9.xml"/><Relationship Id="rId7" Type="http://schemas.microsoft.com/office/2007/relationships/diagramDrawing" Target="../diagrams/drawing9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4" Type="http://schemas.openxmlformats.org/officeDocument/2006/relationships/diagramLayout" Target="../diagrams/layout10.xml"/><Relationship Id="rId5" Type="http://schemas.openxmlformats.org/officeDocument/2006/relationships/diagramQuickStyle" Target="../diagrams/quickStyle10.xml"/><Relationship Id="rId6" Type="http://schemas.openxmlformats.org/officeDocument/2006/relationships/diagramColors" Target="../diagrams/colors10.xml"/><Relationship Id="rId7" Type="http://schemas.microsoft.com/office/2007/relationships/diagramDrawing" Target="../diagrams/drawing10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1115616" y="1988840"/>
            <a:ext cx="7128792" cy="1512168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PRINCIPLES OF</a:t>
            </a:r>
          </a:p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SUSTAINABLE FINANCE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1907704" y="3717032"/>
            <a:ext cx="5472608" cy="504056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Chapter 8: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Equity</a:t>
            </a:r>
          </a:p>
          <a:p>
            <a:pPr marL="0" indent="0" algn="ctr">
              <a:buFont typeface="Rage Italic" pitchFamily="66" charset="0"/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-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investing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with an ownership stake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494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Relevance of sustainability to equity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0B9ADB7E-2E29-49EA-94DA-D4E01A3A54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8170944"/>
              </p:ext>
            </p:extLst>
          </p:nvPr>
        </p:nvGraphicFramePr>
        <p:xfrm>
          <a:off x="611560" y="1916832"/>
          <a:ext cx="8064896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365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Evidence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9FF86522-075B-40C6-A20B-210DFD2489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4403463"/>
              </p:ext>
            </p:extLst>
          </p:nvPr>
        </p:nvGraphicFramePr>
        <p:xfrm>
          <a:off x="107504" y="1628800"/>
          <a:ext cx="8928992" cy="3384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6909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integration into equities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xmlns="" id="{0477C56D-E04E-49FA-A6CF-9FDE78564DC9}"/>
              </a:ext>
            </a:extLst>
          </p:cNvPr>
          <p:cNvSpPr txBox="1">
            <a:spLocks/>
          </p:cNvSpPr>
          <p:nvPr/>
        </p:nvSpPr>
        <p:spPr>
          <a:xfrm>
            <a:off x="539552" y="1124744"/>
            <a:ext cx="5832648" cy="50405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sz="1600" dirty="0">
                <a:latin typeface="Arial"/>
                <a:cs typeface="Arial"/>
              </a:rPr>
              <a:t>Why? Does it happen? How?</a:t>
            </a:r>
          </a:p>
        </p:txBody>
      </p:sp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xmlns="" id="{51644BC1-89BF-4986-9C1D-D94E2C2AE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358182"/>
              </p:ext>
            </p:extLst>
          </p:nvPr>
        </p:nvGraphicFramePr>
        <p:xfrm>
          <a:off x="611560" y="1628800"/>
          <a:ext cx="8064896" cy="424847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512167">
                  <a:extLst>
                    <a:ext uri="{9D8B030D-6E8A-4147-A177-3AD203B41FA5}">
                      <a16:colId xmlns:a16="http://schemas.microsoft.com/office/drawing/2014/main" xmlns="" val="304354677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16041697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135378653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671277537"/>
                    </a:ext>
                  </a:extLst>
                </a:gridCol>
                <a:gridCol w="2952329">
                  <a:extLst>
                    <a:ext uri="{9D8B030D-6E8A-4147-A177-3AD203B41FA5}">
                      <a16:colId xmlns:a16="http://schemas.microsoft.com/office/drawing/2014/main" xmlns="" val="200709952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Suitability of the approach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Fundamental equities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 equities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Passive equities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Explanation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9716543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Exclusionary screening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Medium-high 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Medium-high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be done on scores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825013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in class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be done on scores, to a certain degree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7413477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Thematic investing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Fundamental analysis is needed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70269108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 ownership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Fundamental analysis is needed, which can be bought externally with loss of quality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8073533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investing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low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low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Fundamental analysis is needed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5888413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ESG integration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low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at all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Fundamental analysis is needed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65087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941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integration into fundamental equities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xmlns="" id="{93971FA3-6DFA-46B7-80CA-51BC5CEF2334}"/>
              </a:ext>
            </a:extLst>
          </p:cNvPr>
          <p:cNvSpPr txBox="1">
            <a:spLocks/>
          </p:cNvSpPr>
          <p:nvPr/>
        </p:nvSpPr>
        <p:spPr>
          <a:xfrm>
            <a:off x="539552" y="1268760"/>
            <a:ext cx="7920880" cy="576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Steps in the Value driver adjustment (VDA) approach: 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FB8BD534-2985-4996-AC2B-4EB76C4B0F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6309431"/>
              </p:ext>
            </p:extLst>
          </p:nvPr>
        </p:nvGraphicFramePr>
        <p:xfrm>
          <a:off x="1331640" y="1862610"/>
          <a:ext cx="73448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1496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14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integration into fundamental equities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xmlns="" id="{33927D52-79AE-45F5-AD8B-5A3AD9598BD9}"/>
              </a:ext>
            </a:extLst>
          </p:cNvPr>
          <p:cNvSpPr txBox="1">
            <a:spLocks/>
          </p:cNvSpPr>
          <p:nvPr/>
        </p:nvSpPr>
        <p:spPr>
          <a:xfrm>
            <a:off x="539552" y="1340769"/>
            <a:ext cx="7920880" cy="57606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KUKA VDA example:</a:t>
            </a:r>
          </a:p>
        </p:txBody>
      </p:sp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xmlns="" id="{5044963E-6178-4D3C-B395-2676EB1B4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985678"/>
              </p:ext>
            </p:extLst>
          </p:nvPr>
        </p:nvGraphicFramePr>
        <p:xfrm>
          <a:off x="683568" y="2204864"/>
          <a:ext cx="7920880" cy="338437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53935906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28686762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143133576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12082163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3015741365"/>
                    </a:ext>
                  </a:extLst>
                </a:gridCol>
              </a:tblGrid>
              <a:tr h="7480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driver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Sales growth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Margins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of capital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 price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74118168"/>
                  </a:ext>
                </a:extLst>
              </a:tr>
              <a:tr h="10521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Benchmark (i.e. performance excluding ESG advantage)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5-6%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5-6%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67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6804074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from ESG factors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Innovation &amp; high-growth markets: +200bps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Innovation: +100bps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management -100bps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32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6750338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7-8%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6-7%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nl-NL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 99</a:t>
                      </a:r>
                      <a:endParaRPr lang="nl-NL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319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220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integration into quant equities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xmlns="" id="{DA5EDD17-5DA9-407C-A6F9-B2CC3D887E50}"/>
              </a:ext>
            </a:extLst>
          </p:cNvPr>
          <p:cNvSpPr txBox="1">
            <a:spLocks/>
          </p:cNvSpPr>
          <p:nvPr/>
        </p:nvSpPr>
        <p:spPr>
          <a:xfrm>
            <a:off x="6876256" y="5445351"/>
            <a:ext cx="1512168" cy="71995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Data limitations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9BD3FF47-2B21-4E6B-856F-E694A82E32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7651500"/>
              </p:ext>
            </p:extLst>
          </p:nvPr>
        </p:nvGraphicFramePr>
        <p:xfrm>
          <a:off x="611560" y="16692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Bliksemflits 9">
            <a:extLst>
              <a:ext uri="{FF2B5EF4-FFF2-40B4-BE49-F238E27FC236}">
                <a16:creationId xmlns:a16="http://schemas.microsoft.com/office/drawing/2014/main" xmlns="" id="{6FE51BF1-B84D-4E95-A223-8B46976C4BA5}"/>
              </a:ext>
            </a:extLst>
          </p:cNvPr>
          <p:cNvSpPr/>
          <p:nvPr/>
        </p:nvSpPr>
        <p:spPr>
          <a:xfrm rot="20363795">
            <a:off x="5219142" y="4785609"/>
            <a:ext cx="1442020" cy="1247161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45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ESG integration into passive equities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xmlns="" id="{BD8F791F-7DFD-4037-8596-AE47391D915C}"/>
              </a:ext>
            </a:extLst>
          </p:cNvPr>
          <p:cNvSpPr txBox="1">
            <a:spLocks/>
          </p:cNvSpPr>
          <p:nvPr/>
        </p:nvSpPr>
        <p:spPr>
          <a:xfrm>
            <a:off x="1475656" y="4725144"/>
            <a:ext cx="6408712" cy="108011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2000" dirty="0">
                <a:latin typeface="Arial"/>
                <a:cs typeface="Arial"/>
              </a:rPr>
              <a:t>This is not really integration, but it does move capital away from the worst companies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A2AE77BE-C32E-4CBA-A45F-AE95255C2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5565053"/>
              </p:ext>
            </p:extLst>
          </p:nvPr>
        </p:nvGraphicFramePr>
        <p:xfrm>
          <a:off x="1524000" y="1340768"/>
          <a:ext cx="6096000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4716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Impact investing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xmlns="" id="{6FED46B3-ABC1-4815-93A4-881EB198F3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0227661"/>
              </p:ext>
            </p:extLst>
          </p:nvPr>
        </p:nvGraphicFramePr>
        <p:xfrm>
          <a:off x="755576" y="1973096"/>
          <a:ext cx="7632848" cy="289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0385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Impact investing: challenges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C2CB5FC1-6256-466D-B739-52A52DC539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213050"/>
              </p:ext>
            </p:extLst>
          </p:nvPr>
        </p:nvGraphicFramePr>
        <p:xfrm>
          <a:off x="851756" y="1493225"/>
          <a:ext cx="7752692" cy="4384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0434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Impact investing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A31D0038-FF83-4691-861A-E059B6279B6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23528" y="1988840"/>
            <a:ext cx="8640960" cy="3820443"/>
          </a:xfrm>
          <a:prstGeom prst="rect">
            <a:avLst/>
          </a:prstGeom>
        </p:spPr>
      </p:pic>
      <p:sp>
        <p:nvSpPr>
          <p:cNvPr id="6" name="Tijdelijke aanduiding voor inhoud 7">
            <a:extLst>
              <a:ext uri="{FF2B5EF4-FFF2-40B4-BE49-F238E27FC236}">
                <a16:creationId xmlns:a16="http://schemas.microsoft.com/office/drawing/2014/main" xmlns="" id="{3FD4EDF9-1D12-4258-B0E4-5FCF25FA23C9}"/>
              </a:ext>
            </a:extLst>
          </p:cNvPr>
          <p:cNvSpPr txBox="1">
            <a:spLocks/>
          </p:cNvSpPr>
          <p:nvPr/>
        </p:nvSpPr>
        <p:spPr>
          <a:xfrm>
            <a:off x="539552" y="1340769"/>
            <a:ext cx="7920880" cy="40011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Criteria by the Impact Management Project:</a:t>
            </a:r>
          </a:p>
        </p:txBody>
      </p:sp>
    </p:spTree>
    <p:extLst>
      <p:ext uri="{BB962C8B-B14F-4D97-AF65-F5344CB8AC3E}">
        <p14:creationId xmlns:p14="http://schemas.microsoft.com/office/powerpoint/2010/main" val="425163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3744416" cy="4391025"/>
          </a:xfrm>
        </p:spPr>
        <p:txBody>
          <a:bodyPr>
            <a:noAutofit/>
          </a:bodyPr>
          <a:lstStyle/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I:  What is sustainability and why does it matter?</a:t>
            </a:r>
            <a:r>
              <a:rPr lang="en-GB" sz="1600" b="1" dirty="0">
                <a:latin typeface="Arial"/>
                <a:cs typeface="Arial"/>
              </a:rPr>
              <a:t> </a:t>
            </a:r>
            <a:endParaRPr lang="en-GB" sz="1600" dirty="0"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en-GB" sz="1600" dirty="0">
                <a:latin typeface="Arial"/>
                <a:cs typeface="Arial"/>
              </a:rPr>
              <a:t>Sustainability and the transition challenge</a:t>
            </a: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II:  Sustainability’s challenges to corporates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Externalities - internalisation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Governance and behaviour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Coalitions for sustainable finance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Strategy and intangibles – changing business models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Integrated reporting - metrics and data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4499992" y="1268760"/>
            <a:ext cx="4248472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376092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III:  Financing sustainability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Investing for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value creation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b="1" dirty="0">
                <a:latin typeface="Arial"/>
                <a:cs typeface="Arial"/>
              </a:rPr>
              <a:t>Equity – investing with an ownership stake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Bonds – investing without voting power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Banks – new forms of lending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Insurance – managing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risk</a:t>
            </a: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IV:  Epilogue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12"/>
            </a:pPr>
            <a:r>
              <a:rPr lang="en-GB" sz="1600" dirty="0">
                <a:latin typeface="Arial"/>
                <a:cs typeface="Arial"/>
              </a:rPr>
              <a:t>Transition management and integrated thinking</a:t>
            </a:r>
          </a:p>
        </p:txBody>
      </p:sp>
      <p:sp>
        <p:nvSpPr>
          <p:cNvPr id="10" name="Tijdelijke aanduiding voor inhoud 7"/>
          <p:cNvSpPr txBox="1">
            <a:spLocks/>
          </p:cNvSpPr>
          <p:nvPr/>
        </p:nvSpPr>
        <p:spPr>
          <a:xfrm>
            <a:off x="683568" y="548680"/>
            <a:ext cx="7560840" cy="648072"/>
          </a:xfrm>
          <a:prstGeom prst="rect">
            <a:avLst/>
          </a:prstGeom>
          <a:noFill/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Overview of the book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650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04664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Impact investing example (1)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" name="Tijdelijke aanduiding voor inhoud 7">
            <a:extLst>
              <a:ext uri="{FF2B5EF4-FFF2-40B4-BE49-F238E27FC236}">
                <a16:creationId xmlns:a16="http://schemas.microsoft.com/office/drawing/2014/main" xmlns="" id="{04B5799C-BB45-48F0-9F57-7DE39C83DD04}"/>
              </a:ext>
            </a:extLst>
          </p:cNvPr>
          <p:cNvSpPr txBox="1">
            <a:spLocks/>
          </p:cNvSpPr>
          <p:nvPr/>
        </p:nvSpPr>
        <p:spPr>
          <a:xfrm>
            <a:off x="539552" y="1268760"/>
            <a:ext cx="7920880" cy="40011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NN IP’s impact criteria applied to Novozymes:</a:t>
            </a:r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xmlns="" id="{8B8AEBEF-88DE-4F5C-8128-4473392A41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215326"/>
              </p:ext>
            </p:extLst>
          </p:nvPr>
        </p:nvGraphicFramePr>
        <p:xfrm>
          <a:off x="683568" y="1740878"/>
          <a:ext cx="8208912" cy="435757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799939">
                  <a:extLst>
                    <a:ext uri="{9D8B030D-6E8A-4147-A177-3AD203B41FA5}">
                      <a16:colId xmlns:a16="http://schemas.microsoft.com/office/drawing/2014/main" xmlns="" val="677428670"/>
                    </a:ext>
                  </a:extLst>
                </a:gridCol>
                <a:gridCol w="5408973">
                  <a:extLst>
                    <a:ext uri="{9D8B030D-6E8A-4147-A177-3AD203B41FA5}">
                      <a16:colId xmlns:a16="http://schemas.microsoft.com/office/drawing/2014/main" xmlns="" val="141064658"/>
                    </a:ext>
                  </a:extLst>
                </a:gridCol>
              </a:tblGrid>
              <a:tr h="260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 criterion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 assessment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63957600"/>
                  </a:ext>
                </a:extLst>
              </a:tr>
              <a:tr h="520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Material: </a:t>
                      </a: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relevance to value drivers sales, profits, capex, and risk</a:t>
                      </a:r>
                      <a:endParaRPr lang="nl-NL" sz="1600" b="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Superior performance and energy savings at clients help Novozymes grow twice as fast as the chemicals industry at twice the profitability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37767953"/>
                  </a:ext>
                </a:extLst>
              </a:tr>
              <a:tr h="2064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Intentional: </a:t>
                      </a: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deliberate choice, strategy, purpose</a:t>
                      </a:r>
                      <a:endParaRPr lang="nl-NL" sz="1600" b="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Corporate strategy and business model are built on providing more environmentally friendly solutions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Novozymes was involved in setting the SDGs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 with partners to develop and drive adoption of proven biological innovations that improve feed efficiency and animal health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of few companies that reports on its impact, with serious targets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82685777"/>
                  </a:ext>
                </a:extLst>
              </a:tr>
              <a:tr h="1301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Transformational: </a:t>
                      </a:r>
                      <a:r>
                        <a:rPr lang="en-US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company drive major change for the better by means of its business model, technology, scale or standards?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Enzymes have the potential to replace nearly all chemical processes, which would mean much less environmental footprint (CO2 emissions and waste). 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47526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934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Impact investing example (2)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" name="Tijdelijke aanduiding voor inhoud 7">
            <a:extLst>
              <a:ext uri="{FF2B5EF4-FFF2-40B4-BE49-F238E27FC236}">
                <a16:creationId xmlns:a16="http://schemas.microsoft.com/office/drawing/2014/main" xmlns="" id="{04B5799C-BB45-48F0-9F57-7DE39C83DD04}"/>
              </a:ext>
            </a:extLst>
          </p:cNvPr>
          <p:cNvSpPr txBox="1">
            <a:spLocks/>
          </p:cNvSpPr>
          <p:nvPr/>
        </p:nvSpPr>
        <p:spPr>
          <a:xfrm>
            <a:off x="539552" y="1268760"/>
            <a:ext cx="7920880" cy="40011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1800" dirty="0">
                <a:latin typeface="Arial"/>
                <a:cs typeface="Arial"/>
              </a:rPr>
              <a:t>NN IP’s impact KPIs applied to Novozymes: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xmlns="" id="{BC72D3A1-DDE7-4292-8FE4-DADC211D7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036836"/>
              </p:ext>
            </p:extLst>
          </p:nvPr>
        </p:nvGraphicFramePr>
        <p:xfrm>
          <a:off x="611560" y="1724090"/>
          <a:ext cx="8280920" cy="4633223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xmlns="" val="183860511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769263089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399546266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3299770338"/>
                    </a:ext>
                  </a:extLst>
                </a:gridCol>
              </a:tblGrid>
              <a:tr h="525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Emissions saved, SDG 7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Innovation, SDG 9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&amp; well-being, SDG 3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48937333"/>
                  </a:ext>
                </a:extLst>
              </a:tr>
              <a:tr h="525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Ideal impact KPI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Emissions saved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of innovations to society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Improvement in human health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09696998"/>
                  </a:ext>
                </a:extLst>
              </a:tr>
              <a:tr h="1050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KPIs reported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Emissions saved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#transformative innovations; #active patent families; R&amp;D/sales; #R&amp;D employees; pipeline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#people reached with biological solutions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94527096"/>
                  </a:ext>
                </a:extLst>
              </a:tr>
              <a:tr h="1050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mn ton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new products in 2016; 13% R&amp;D/sales; 1400 R&amp;D employees; 1123 active patent families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Reached approximately 5 billion consumers with more than one of their solutions on a weekly basis – 100 million more than in 2015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64737040"/>
                  </a:ext>
                </a:extLst>
              </a:tr>
              <a:tr h="787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Save 100 mn ton in 2020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 10 transformative innovations from 2015 to 2020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billion people reached with biological solutions by 2020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56079207"/>
                  </a:ext>
                </a:extLst>
              </a:tr>
              <a:tr h="525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Engagement on KPIs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needed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 more granularity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 detail on quality - focus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Arial Unicode MS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98494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401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Conclusions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xmlns="" id="{122E3CDA-BC25-40CC-A8C5-D1C859253C13}"/>
              </a:ext>
            </a:extLst>
          </p:cNvPr>
          <p:cNvSpPr txBox="1"/>
          <p:nvPr/>
        </p:nvSpPr>
        <p:spPr>
          <a:xfrm>
            <a:off x="827584" y="1556792"/>
            <a:ext cx="7416824" cy="3747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Equity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investors have strong incentives to help companies achieve the conditions for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long-term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value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creation</a:t>
            </a: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most equity investors fail to properly take material sustainability issues into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account</a:t>
            </a: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equity investing is more suitable for ESG integration than quant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passive</a:t>
            </a: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lnSpc>
                <a:spcPct val="130000"/>
              </a:lnSpc>
              <a:spcBef>
                <a:spcPts val="400"/>
              </a:spcBef>
              <a:buClr>
                <a:srgbClr val="0F6FC6"/>
              </a:buClr>
              <a:buSzPct val="68000"/>
              <a:buFont typeface="Wingdings 3"/>
              <a:buChar char="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investing is essentially an extreme form of sustainability integration that starts with the intention to make the world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81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899592" y="1556792"/>
            <a:ext cx="7560840" cy="4465091"/>
          </a:xfrm>
        </p:spPr>
        <p:txBody>
          <a:bodyPr>
            <a:normAutofit/>
          </a:bodyPr>
          <a:lstStyle/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escribe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state of ESG integration into equities and explain how it could improve both financial and non-financial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returns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xplain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link between ESG integrated analysis, understanding of companies, their value drivers, and their investment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xplain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and why the societal function of finance can be exercised more thoroughly in a fundamental approach to equity investing than in quant or passive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approaches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3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escribe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difference between ESG investing and impact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investing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539552" y="548680"/>
            <a:ext cx="8064896" cy="648072"/>
          </a:xfrm>
          <a:prstGeom prst="rect">
            <a:avLst/>
          </a:prstGeom>
          <a:noFill/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Learning objectives – chapter 8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023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4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Basics of equity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:a16="http://schemas.microsoft.com/office/drawing/2014/main" xmlns="" id="{9BF72E75-B50B-4C70-9BB2-C503ECFEABB3}"/>
              </a:ext>
            </a:extLst>
          </p:cNvPr>
          <p:cNvSpPr txBox="1">
            <a:spLocks/>
          </p:cNvSpPr>
          <p:nvPr/>
        </p:nvSpPr>
        <p:spPr>
          <a:xfrm>
            <a:off x="539552" y="1484783"/>
            <a:ext cx="7681192" cy="50405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GB" sz="1800" dirty="0">
                <a:latin typeface="Arial"/>
                <a:cs typeface="Arial"/>
              </a:rPr>
              <a:t>Public equity: $70 trillion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410ED621-FEF0-4DE9-A150-4C29921E6B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7385776"/>
              </p:ext>
            </p:extLst>
          </p:nvPr>
        </p:nvGraphicFramePr>
        <p:xfrm>
          <a:off x="532656" y="2132856"/>
          <a:ext cx="835982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2143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Equity valuation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25CC3203-4DED-4882-9B4B-E1FD7DD476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837411"/>
              </p:ext>
            </p:extLst>
          </p:nvPr>
        </p:nvGraphicFramePr>
        <p:xfrm>
          <a:off x="1547664" y="1412776"/>
          <a:ext cx="237626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hoek 8">
                <a:extLst>
                  <a:ext uri="{FF2B5EF4-FFF2-40B4-BE49-F238E27FC236}">
                    <a16:creationId xmlns:a16="http://schemas.microsoft.com/office/drawing/2014/main" xmlns="" id="{FA9B647F-28CD-4B98-B176-40CED5AD253E}"/>
                  </a:ext>
                </a:extLst>
              </p:cNvPr>
              <p:cNvSpPr/>
              <p:nvPr/>
            </p:nvSpPr>
            <p:spPr>
              <a:xfrm>
                <a:off x="4178909" y="3811074"/>
                <a:ext cx="4572000" cy="79996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 xmlns="">
                    <m:sSub>
                      <m:sSubPr>
                        <m:ctrlPr>
                          <a:rPr lang="nl-NL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Arial Unicode MS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nl-NL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nl-NL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𝐹𝐶𝐹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(1+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𝑊𝐴𝐶𝐶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)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Arial Unicode MS"/>
                        <a:cs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nl-NL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nl-NL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𝐹𝐶𝐹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(1+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𝑊𝐴𝐶𝐶</m:t>
                        </m:r>
                        <m:sSup>
                          <m:sSupPr>
                            <m:ctrlPr>
                              <a:rPr lang="nl-NL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Arial Unicode MS"/>
                        <a:cs typeface="Calibri" panose="020F0502020204030204" pitchFamily="34" charset="0"/>
                      </a:rPr>
                      <m:t>+...+</m:t>
                    </m:r>
                    <m:f>
                      <m:fPr>
                        <m:ctrlPr>
                          <a:rPr lang="nl-NL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nl-NL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𝐹𝐶𝐹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𝑁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nl-NL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𝑁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(1+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𝑊𝐴𝐶𝐶</m:t>
                        </m:r>
                        <m:sSup>
                          <m:sSupPr>
                            <m:ctrlPr>
                              <a:rPr lang="nl-NL" i="1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Arial Unicode MS"/>
                                <a:cs typeface="Calibri" panose="020F0502020204030204" pitchFamily="34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latin typeface="Calibri" panose="020F0502020204030204" pitchFamily="34" charset="0"/>
                    <a:ea typeface="Arial Unicode MS"/>
                  </a:rPr>
                  <a:t>	</a:t>
                </a:r>
                <a:endParaRPr lang="nl-NL" dirty="0"/>
              </a:p>
            </p:txBody>
          </p:sp>
        </mc:Choice>
        <mc:Fallback xmlns="">
          <p:sp>
            <p:nvSpPr>
              <p:cNvPr id="9" name="Rechthoek 8">
                <a:extLst>
                  <a:ext uri="{FF2B5EF4-FFF2-40B4-BE49-F238E27FC236}">
                    <a16:creationId xmlns:a16="http://schemas.microsoft.com/office/drawing/2014/main" id="{FA9B647F-28CD-4B98-B176-40CED5AD25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909" y="3811074"/>
                <a:ext cx="4572000" cy="7999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xmlns="" id="{BE14E5BD-705E-4F01-B58B-073ADA333876}"/>
                  </a:ext>
                </a:extLst>
              </p:cNvPr>
              <p:cNvSpPr/>
              <p:nvPr/>
            </p:nvSpPr>
            <p:spPr>
              <a:xfrm>
                <a:off x="4211960" y="2564904"/>
                <a:ext cx="1711256" cy="835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 xmlns="">
                    <m:r>
                      <a:rPr lang="en-US" sz="2000" i="1">
                        <a:latin typeface="Cambria Math" panose="02040503050406030204" pitchFamily="18" charset="0"/>
                        <a:ea typeface="Arial Unicode MS"/>
                        <a:cs typeface="Calibri" panose="020F0502020204030204" pitchFamily="34" charset="0"/>
                      </a:rPr>
                      <m:t>𝑃</m:t>
                    </m:r>
                    <m:r>
                      <a:rPr lang="en-US" sz="2000" i="1">
                        <a:latin typeface="Cambria Math" panose="02040503050406030204" pitchFamily="18" charset="0"/>
                        <a:ea typeface="Arial Unicode MS"/>
                        <a:cs typeface="Calibri" panose="020F0502020204030204" pitchFamily="34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  <a:ea typeface="Arial Unicode MS"/>
                        <a:cs typeface="Calibri" panose="020F0502020204030204" pitchFamily="34" charset="0"/>
                      </a:rPr>
                      <m:t>𝐸𝑃𝑆</m:t>
                    </m:r>
                    <m:r>
                      <a:rPr lang="en-US" sz="2000" i="1">
                        <a:latin typeface="Cambria Math" panose="02040503050406030204" pitchFamily="18" charset="0"/>
                        <a:ea typeface="Arial Unicode MS"/>
                        <a:cs typeface="Calibri" panose="020F0502020204030204" pitchFamily="34" charset="0"/>
                      </a:rPr>
                      <m:t>∗</m:t>
                    </m:r>
                    <m:f>
                      <m:fPr>
                        <m:ctrlPr>
                          <a:rPr lang="nl-NL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𝑃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Arial Unicode MS"/>
                            <a:cs typeface="Calibri" panose="020F0502020204030204" pitchFamily="34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en-US" sz="2000" dirty="0">
                    <a:latin typeface="Arial" panose="020B0604020202020204" pitchFamily="34" charset="0"/>
                    <a:ea typeface="Arial Unicode MS"/>
                    <a:cs typeface="Arial" panose="020B0604020202020204" pitchFamily="34" charset="0"/>
                  </a:rPr>
                  <a:t>	</a:t>
                </a:r>
                <a:endParaRPr lang="nl-NL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BE14E5BD-705E-4F01-B58B-073ADA3338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564904"/>
                <a:ext cx="1711256" cy="8355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303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6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DCF Equity valuation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8AC48DB7-7A9D-443C-87D5-E3D7FC954F5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" y="1268760"/>
            <a:ext cx="9144000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210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DCF Equity </a:t>
            </a:r>
            <a:r>
              <a:rPr lang="en-US" b="1" dirty="0" smtClean="0">
                <a:solidFill>
                  <a:srgbClr val="254061"/>
                </a:solidFill>
                <a:latin typeface="Arial"/>
                <a:cs typeface="Arial"/>
              </a:rPr>
              <a:t>valuation – changed EBIT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xmlns="" id="{3ACAA459-2A1A-4CD7-A5B4-B2AC7437DC3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7558"/>
            <a:ext cx="9144000" cy="534778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al 8">
            <a:extLst>
              <a:ext uri="{FF2B5EF4-FFF2-40B4-BE49-F238E27FC236}">
                <a16:creationId xmlns:a16="http://schemas.microsoft.com/office/drawing/2014/main" xmlns="" id="{FE1E3459-744D-4801-8B91-E581E2C3DB8E}"/>
              </a:ext>
            </a:extLst>
          </p:cNvPr>
          <p:cNvSpPr/>
          <p:nvPr/>
        </p:nvSpPr>
        <p:spPr>
          <a:xfrm>
            <a:off x="3131840" y="5445224"/>
            <a:ext cx="187220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xmlns="" id="{F84DF8CE-483B-47B1-8FE1-1760A5408281}"/>
              </a:ext>
            </a:extLst>
          </p:cNvPr>
          <p:cNvCxnSpPr>
            <a:cxnSpLocks/>
          </p:cNvCxnSpPr>
          <p:nvPr/>
        </p:nvCxnSpPr>
        <p:spPr>
          <a:xfrm flipH="1">
            <a:off x="4139952" y="1844824"/>
            <a:ext cx="1152128" cy="362568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668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8" name="Title 22">
            <a:extLst>
              <a:ext uri="{FF2B5EF4-FFF2-40B4-BE49-F238E27FC236}">
                <a16:creationId xmlns:a16="http://schemas.microsoft.com/office/drawing/2014/main" xmlns="" id="{5B01F459-81A8-4079-822C-7AB656AF7E5D}"/>
              </a:ext>
            </a:extLst>
          </p:cNvPr>
          <p:cNvSpPr txBox="1">
            <a:spLocks/>
          </p:cNvSpPr>
          <p:nvPr/>
        </p:nvSpPr>
        <p:spPr>
          <a:xfrm>
            <a:off x="539552" y="2708920"/>
            <a:ext cx="8041440" cy="616173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GB" sz="4000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Why does sustainability matter to equity investing?</a:t>
            </a:r>
          </a:p>
        </p:txBody>
      </p:sp>
    </p:spTree>
    <p:extLst>
      <p:ext uri="{BB962C8B-B14F-4D97-AF65-F5344CB8AC3E}">
        <p14:creationId xmlns:p14="http://schemas.microsoft.com/office/powerpoint/2010/main" val="3597501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Relevance of sustainability to equity</a:t>
            </a: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4161998B-DEDF-46EA-B564-46D995CE66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4054291"/>
              </p:ext>
            </p:extLst>
          </p:nvPr>
        </p:nvGraphicFramePr>
        <p:xfrm>
          <a:off x="251520" y="2261067"/>
          <a:ext cx="8352928" cy="334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xmlns="" id="{21F8D8CA-7ED3-49DB-BC73-D8EF0E6495D4}"/>
              </a:ext>
            </a:extLst>
          </p:cNvPr>
          <p:cNvCxnSpPr/>
          <p:nvPr/>
        </p:nvCxnSpPr>
        <p:spPr>
          <a:xfrm flipH="1">
            <a:off x="4427984" y="2178386"/>
            <a:ext cx="82550" cy="527050"/>
          </a:xfrm>
          <a:prstGeom prst="straightConnector1">
            <a:avLst/>
          </a:prstGeom>
          <a:noFill/>
          <a:ln w="53975" cap="flat">
            <a:solidFill>
              <a:srgbClr val="000000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F2B1E495-76E7-4A61-BE0D-55A483347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840" y="1700808"/>
            <a:ext cx="30243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nl-N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Calibri" panose="020F0502020204030204" pitchFamily="34" charset="0"/>
              </a:rPr>
              <a:t>Business models</a:t>
            </a:r>
            <a:endParaRPr kumimoji="0" lang="nl-NL" altLang="nl-N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8198E585-5301-4E10-A62A-4FB8FB426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3551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xmlns="" id="{EC120995-2F73-431A-8D52-09E0AC7A6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071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554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2887</TotalTime>
  <Words>1320</Words>
  <Application>Microsoft Macintosh PowerPoint</Application>
  <PresentationFormat>Diavoorstelling (4:3)</PresentationFormat>
  <Paragraphs>288</Paragraphs>
  <Slides>22</Slides>
  <Notes>22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3" baseType="lpstr">
      <vt:lpstr>Concourse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Finance, Banking and Insurance  2012/2013</dc:title>
  <dc:creator>LvE</dc:creator>
  <cp:lastModifiedBy>Dirk Schoenmaker</cp:lastModifiedBy>
  <cp:revision>206</cp:revision>
  <cp:lastPrinted>2018-01-23T08:19:40Z</cp:lastPrinted>
  <dcterms:created xsi:type="dcterms:W3CDTF">2012-08-21T18:04:52Z</dcterms:created>
  <dcterms:modified xsi:type="dcterms:W3CDTF">2019-01-25T16:59:58Z</dcterms:modified>
</cp:coreProperties>
</file>