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notesMasterIdLst>
    <p:notesMasterId r:id="rId21"/>
  </p:notesMasterIdLst>
  <p:handoutMasterIdLst>
    <p:handoutMasterId r:id="rId22"/>
  </p:handoutMasterIdLst>
  <p:sldIdLst>
    <p:sldId id="419" r:id="rId2"/>
    <p:sldId id="387" r:id="rId3"/>
    <p:sldId id="385" r:id="rId4"/>
    <p:sldId id="530" r:id="rId5"/>
    <p:sldId id="567" r:id="rId6"/>
    <p:sldId id="568" r:id="rId7"/>
    <p:sldId id="569" r:id="rId8"/>
    <p:sldId id="570" r:id="rId9"/>
    <p:sldId id="572" r:id="rId10"/>
    <p:sldId id="571" r:id="rId11"/>
    <p:sldId id="573" r:id="rId12"/>
    <p:sldId id="574" r:id="rId13"/>
    <p:sldId id="575" r:id="rId14"/>
    <p:sldId id="576" r:id="rId15"/>
    <p:sldId id="577" r:id="rId16"/>
    <p:sldId id="578" r:id="rId17"/>
    <p:sldId id="579" r:id="rId18"/>
    <p:sldId id="580" r:id="rId19"/>
    <p:sldId id="562" r:id="rId20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DDEB"/>
    <a:srgbClr val="1F2F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A83D61-F6BC-46E4-B851-D45A09BCF9C1}" v="83" dt="2019-01-21T14:12:22.8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20" autoAdjust="0"/>
  </p:normalViewPr>
  <p:slideViewPr>
    <p:cSldViewPr>
      <p:cViewPr varScale="1">
        <p:scale>
          <a:sx n="110" d="100"/>
          <a:sy n="110" d="100"/>
        </p:scale>
        <p:origin x="-96" y="-4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5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126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28" Type="http://schemas.microsoft.com/office/2016/11/relationships/changesInfo" Target="changesInfos/changesInfo1.xml"/><Relationship Id="rId29" Type="http://schemas.microsoft.com/office/2015/10/relationships/revisionInfo" Target="revisionInfo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em schramade" userId="8769ce5b2673993a" providerId="LiveId" clId="{2805C3A8-E825-444D-A100-CC99AEB11415}"/>
    <pc:docChg chg="undo redo custSel addSld delSld modSld sldOrd">
      <pc:chgData name="willem schramade" userId="8769ce5b2673993a" providerId="LiveId" clId="{2805C3A8-E825-444D-A100-CC99AEB11415}" dt="2019-01-10T22:27:11.596" v="7201" actId="207"/>
      <pc:docMkLst>
        <pc:docMk/>
      </pc:docMkLst>
      <pc:sldChg chg="modSp">
        <pc:chgData name="willem schramade" userId="8769ce5b2673993a" providerId="LiveId" clId="{2805C3A8-E825-444D-A100-CC99AEB11415}" dt="2019-01-05T10:16:44.002" v="1100" actId="1035"/>
        <pc:sldMkLst>
          <pc:docMk/>
          <pc:sldMk cId="460232232" sldId="385"/>
        </pc:sldMkLst>
        <pc:spChg chg="mod">
          <ac:chgData name="willem schramade" userId="8769ce5b2673993a" providerId="LiveId" clId="{2805C3A8-E825-444D-A100-CC99AEB11415}" dt="2019-01-05T10:14:38.601" v="1083" actId="20577"/>
          <ac:spMkLst>
            <pc:docMk/>
            <pc:sldMk cId="460232232" sldId="385"/>
            <ac:spMk id="7" creationId="{00000000-0000-0000-0000-000000000000}"/>
          </ac:spMkLst>
        </pc:spChg>
        <pc:spChg chg="mod">
          <ac:chgData name="willem schramade" userId="8769ce5b2673993a" providerId="LiveId" clId="{2805C3A8-E825-444D-A100-CC99AEB11415}" dt="2019-01-05T10:16:44.002" v="1100" actId="1035"/>
          <ac:spMkLst>
            <pc:docMk/>
            <pc:sldMk cId="460232232" sldId="385"/>
            <ac:spMk id="8" creationId="{00000000-0000-0000-0000-000000000000}"/>
          </ac:spMkLst>
        </pc:spChg>
      </pc:sldChg>
      <pc:sldChg chg="modSp">
        <pc:chgData name="willem schramade" userId="8769ce5b2673993a" providerId="LiveId" clId="{2805C3A8-E825-444D-A100-CC99AEB11415}" dt="2019-01-05T10:14:10.195" v="1079" actId="113"/>
        <pc:sldMkLst>
          <pc:docMk/>
          <pc:sldMk cId="4086504624" sldId="387"/>
        </pc:sldMkLst>
        <pc:spChg chg="mod">
          <ac:chgData name="willem schramade" userId="8769ce5b2673993a" providerId="LiveId" clId="{2805C3A8-E825-444D-A100-CC99AEB11415}" dt="2019-01-05T10:14:10.195" v="1079" actId="113"/>
          <ac:spMkLst>
            <pc:docMk/>
            <pc:sldMk cId="4086504624" sldId="387"/>
            <ac:spMk id="7" creationId="{00000000-0000-0000-0000-000000000000}"/>
          </ac:spMkLst>
        </pc:spChg>
        <pc:spChg chg="mod">
          <ac:chgData name="willem schramade" userId="8769ce5b2673993a" providerId="LiveId" clId="{2805C3A8-E825-444D-A100-CC99AEB11415}" dt="2019-01-04T19:56:16.271" v="0" actId="113"/>
          <ac:spMkLst>
            <pc:docMk/>
            <pc:sldMk cId="4086504624" sldId="387"/>
            <ac:spMk id="8" creationId="{00000000-0000-0000-0000-000000000000}"/>
          </ac:spMkLst>
        </pc:spChg>
      </pc:sldChg>
      <pc:sldChg chg="modSp">
        <pc:chgData name="willem schramade" userId="8769ce5b2673993a" providerId="LiveId" clId="{2805C3A8-E825-444D-A100-CC99AEB11415}" dt="2019-01-05T10:14:28.660" v="1082" actId="20577"/>
        <pc:sldMkLst>
          <pc:docMk/>
          <pc:sldMk cId="904944855" sldId="419"/>
        </pc:sldMkLst>
        <pc:spChg chg="mod">
          <ac:chgData name="willem schramade" userId="8769ce5b2673993a" providerId="LiveId" clId="{2805C3A8-E825-444D-A100-CC99AEB11415}" dt="2019-01-05T10:14:28.660" v="1082" actId="20577"/>
          <ac:spMkLst>
            <pc:docMk/>
            <pc:sldMk cId="904944855" sldId="419"/>
            <ac:spMk id="7" creationId="{00000000-0000-0000-0000-000000000000}"/>
          </ac:spMkLst>
        </pc:spChg>
      </pc:sldChg>
      <pc:sldChg chg="addSp modSp add">
        <pc:chgData name="willem schramade" userId="8769ce5b2673993a" providerId="LiveId" clId="{2805C3A8-E825-444D-A100-CC99AEB11415}" dt="2019-01-05T14:02:45.327" v="1289" actId="790"/>
        <pc:sldMkLst>
          <pc:docMk/>
          <pc:sldMk cId="3552143983" sldId="530"/>
        </pc:sldMkLst>
        <pc:spChg chg="mod">
          <ac:chgData name="willem schramade" userId="8769ce5b2673993a" providerId="LiveId" clId="{2805C3A8-E825-444D-A100-CC99AEB11415}" dt="2019-01-05T14:02:45.327" v="1289" actId="790"/>
          <ac:spMkLst>
            <pc:docMk/>
            <pc:sldMk cId="3552143983" sldId="530"/>
            <ac:spMk id="6" creationId="{9BF72E75-B50B-4C70-9BB2-C503ECFEABB3}"/>
          </ac:spMkLst>
        </pc:spChg>
        <pc:spChg chg="mod">
          <ac:chgData name="willem schramade" userId="8769ce5b2673993a" providerId="LiveId" clId="{2805C3A8-E825-444D-A100-CC99AEB11415}" dt="2019-01-05T10:20:19.774" v="1155" actId="20577"/>
          <ac:spMkLst>
            <pc:docMk/>
            <pc:sldMk cId="3552143983" sldId="530"/>
            <ac:spMk id="7" creationId="{00000000-0000-0000-0000-000000000000}"/>
          </ac:spMkLst>
        </pc:spChg>
        <pc:graphicFrameChg chg="add mod">
          <ac:chgData name="willem schramade" userId="8769ce5b2673993a" providerId="LiveId" clId="{2805C3A8-E825-444D-A100-CC99AEB11415}" dt="2019-01-05T10:45:56.670" v="1240" actId="14100"/>
          <ac:graphicFrameMkLst>
            <pc:docMk/>
            <pc:sldMk cId="3552143983" sldId="530"/>
            <ac:graphicFrameMk id="3" creationId="{DF7742B4-A753-4853-8C24-063906A628EF}"/>
          </ac:graphicFrameMkLst>
        </pc:graphicFrameChg>
      </pc:sldChg>
    </pc:docChg>
  </pc:docChgLst>
  <pc:docChgLst>
    <pc:chgData name="willem schramade" userId="8769ce5b2673993a" providerId="LiveId" clId="{ACF0FB47-19D1-4BAD-85DA-93184ABFB3C5}"/>
    <pc:docChg chg="undo custSel addSld delSld modSld">
      <pc:chgData name="willem schramade" userId="8769ce5b2673993a" providerId="LiveId" clId="{ACF0FB47-19D1-4BAD-85DA-93184ABFB3C5}" dt="2019-01-12T20:09:58.423" v="891" actId="255"/>
      <pc:docMkLst>
        <pc:docMk/>
      </pc:docMkLst>
      <pc:sldChg chg="modSp">
        <pc:chgData name="willem schramade" userId="8769ce5b2673993a" providerId="LiveId" clId="{ACF0FB47-19D1-4BAD-85DA-93184ABFB3C5}" dt="2019-01-12T19:08:18.549" v="176" actId="27636"/>
        <pc:sldMkLst>
          <pc:docMk/>
          <pc:sldMk cId="460232232" sldId="385"/>
        </pc:sldMkLst>
        <pc:spChg chg="mod">
          <ac:chgData name="willem schramade" userId="8769ce5b2673993a" providerId="LiveId" clId="{ACF0FB47-19D1-4BAD-85DA-93184ABFB3C5}" dt="2019-01-12T19:05:36.849" v="14" actId="20577"/>
          <ac:spMkLst>
            <pc:docMk/>
            <pc:sldMk cId="460232232" sldId="385"/>
            <ac:spMk id="7" creationId="{00000000-0000-0000-0000-000000000000}"/>
          </ac:spMkLst>
        </pc:spChg>
        <pc:spChg chg="mod">
          <ac:chgData name="willem schramade" userId="8769ce5b2673993a" providerId="LiveId" clId="{ACF0FB47-19D1-4BAD-85DA-93184ABFB3C5}" dt="2019-01-12T19:08:18.549" v="176" actId="27636"/>
          <ac:spMkLst>
            <pc:docMk/>
            <pc:sldMk cId="460232232" sldId="385"/>
            <ac:spMk id="8" creationId="{00000000-0000-0000-0000-000000000000}"/>
          </ac:spMkLst>
        </pc:spChg>
      </pc:sldChg>
      <pc:sldChg chg="modSp">
        <pc:chgData name="willem schramade" userId="8769ce5b2673993a" providerId="LiveId" clId="{ACF0FB47-19D1-4BAD-85DA-93184ABFB3C5}" dt="2019-01-12T19:05:31.245" v="13" actId="113"/>
        <pc:sldMkLst>
          <pc:docMk/>
          <pc:sldMk cId="4086504624" sldId="387"/>
        </pc:sldMkLst>
        <pc:spChg chg="mod">
          <ac:chgData name="willem schramade" userId="8769ce5b2673993a" providerId="LiveId" clId="{ACF0FB47-19D1-4BAD-85DA-93184ABFB3C5}" dt="2019-01-12T19:05:31.245" v="13" actId="113"/>
          <ac:spMkLst>
            <pc:docMk/>
            <pc:sldMk cId="4086504624" sldId="387"/>
            <ac:spMk id="7" creationId="{00000000-0000-0000-0000-000000000000}"/>
          </ac:spMkLst>
        </pc:spChg>
      </pc:sldChg>
      <pc:sldChg chg="addSp delSp modSp">
        <pc:chgData name="willem schramade" userId="8769ce5b2673993a" providerId="LiveId" clId="{ACF0FB47-19D1-4BAD-85DA-93184ABFB3C5}" dt="2019-01-12T19:05:21.428" v="11" actId="20577"/>
        <pc:sldMkLst>
          <pc:docMk/>
          <pc:sldMk cId="904944855" sldId="419"/>
        </pc:sldMkLst>
        <pc:spChg chg="add del">
          <ac:chgData name="willem schramade" userId="8769ce5b2673993a" providerId="LiveId" clId="{ACF0FB47-19D1-4BAD-85DA-93184ABFB3C5}" dt="2019-01-12T19:05:11.050" v="6"/>
          <ac:spMkLst>
            <pc:docMk/>
            <pc:sldMk cId="904944855" sldId="419"/>
            <ac:spMk id="3" creationId="{195A3F4E-96BB-4544-9DC2-6F87D1F7E2AA}"/>
          </ac:spMkLst>
        </pc:spChg>
        <pc:spChg chg="mod">
          <ac:chgData name="willem schramade" userId="8769ce5b2673993a" providerId="LiveId" clId="{ACF0FB47-19D1-4BAD-85DA-93184ABFB3C5}" dt="2019-01-12T19:05:21.428" v="11" actId="20577"/>
          <ac:spMkLst>
            <pc:docMk/>
            <pc:sldMk cId="904944855" sldId="419"/>
            <ac:spMk id="7" creationId="{00000000-0000-0000-0000-000000000000}"/>
          </ac:spMkLst>
        </pc:spChg>
      </pc:sldChg>
      <pc:sldChg chg="addSp delSp modSp">
        <pc:chgData name="willem schramade" userId="8769ce5b2673993a" providerId="LiveId" clId="{ACF0FB47-19D1-4BAD-85DA-93184ABFB3C5}" dt="2019-01-12T19:09:43.405" v="200"/>
        <pc:sldMkLst>
          <pc:docMk/>
          <pc:sldMk cId="3552143983" sldId="530"/>
        </pc:sldMkLst>
        <pc:spChg chg="mod">
          <ac:chgData name="willem schramade" userId="8769ce5b2673993a" providerId="LiveId" clId="{ACF0FB47-19D1-4BAD-85DA-93184ABFB3C5}" dt="2019-01-12T19:09:33.734" v="199"/>
          <ac:spMkLst>
            <pc:docMk/>
            <pc:sldMk cId="3552143983" sldId="530"/>
            <ac:spMk id="6" creationId="{9BF72E75-B50B-4C70-9BB2-C503ECFEABB3}"/>
          </ac:spMkLst>
        </pc:spChg>
        <pc:spChg chg="mod">
          <ac:chgData name="willem schramade" userId="8769ce5b2673993a" providerId="LiveId" clId="{ACF0FB47-19D1-4BAD-85DA-93184ABFB3C5}" dt="2019-01-12T19:09:43.405" v="200"/>
          <ac:spMkLst>
            <pc:docMk/>
            <pc:sldMk cId="3552143983" sldId="530"/>
            <ac:spMk id="7" creationId="{00000000-0000-0000-0000-000000000000}"/>
          </ac:spMkLst>
        </pc:spChg>
        <pc:graphicFrameChg chg="del">
          <ac:chgData name="willem schramade" userId="8769ce5b2673993a" providerId="LiveId" clId="{ACF0FB47-19D1-4BAD-85DA-93184ABFB3C5}" dt="2019-01-12T19:08:35.324" v="178" actId="478"/>
          <ac:graphicFrameMkLst>
            <pc:docMk/>
            <pc:sldMk cId="3552143983" sldId="530"/>
            <ac:graphicFrameMk id="3" creationId="{DF7742B4-A753-4853-8C24-063906A628EF}"/>
          </ac:graphicFrameMkLst>
        </pc:graphicFrameChg>
        <pc:graphicFrameChg chg="add mod">
          <ac:chgData name="willem schramade" userId="8769ce5b2673993a" providerId="LiveId" clId="{ACF0FB47-19D1-4BAD-85DA-93184ABFB3C5}" dt="2019-01-12T19:09:21.945" v="198" actId="12100"/>
          <ac:graphicFrameMkLst>
            <pc:docMk/>
            <pc:sldMk cId="3552143983" sldId="530"/>
            <ac:graphicFrameMk id="8" creationId="{410ED621-FEF0-4DE9-A150-4C29921E6B10}"/>
          </ac:graphicFrameMkLst>
        </pc:graphicFrameChg>
      </pc:sldChg>
      <pc:sldChg chg="addSp modSp add">
        <pc:chgData name="willem schramade" userId="8769ce5b2673993a" providerId="LiveId" clId="{ACF0FB47-19D1-4BAD-85DA-93184ABFB3C5}" dt="2019-01-12T20:09:13.891" v="871" actId="14100"/>
        <pc:sldMkLst>
          <pc:docMk/>
          <pc:sldMk cId="1164813213" sldId="562"/>
        </pc:sldMkLst>
        <pc:spChg chg="add mod">
          <ac:chgData name="willem schramade" userId="8769ce5b2673993a" providerId="LiveId" clId="{ACF0FB47-19D1-4BAD-85DA-93184ABFB3C5}" dt="2019-01-12T20:09:13.891" v="871" actId="14100"/>
          <ac:spMkLst>
            <pc:docMk/>
            <pc:sldMk cId="1164813213" sldId="562"/>
            <ac:spMk id="5" creationId="{122E3CDA-BC25-40CC-A8C5-D1C859253C13}"/>
          </ac:spMkLst>
        </pc:spChg>
        <pc:spChg chg="mod">
          <ac:chgData name="willem schramade" userId="8769ce5b2673993a" providerId="LiveId" clId="{ACF0FB47-19D1-4BAD-85DA-93184ABFB3C5}" dt="2019-01-12T20:05:33.056" v="733" actId="20577"/>
          <ac:spMkLst>
            <pc:docMk/>
            <pc:sldMk cId="1164813213" sldId="562"/>
            <ac:spMk id="7" creationId="{00000000-0000-0000-0000-000000000000}"/>
          </ac:spMkLst>
        </pc:spChg>
      </pc:sldChg>
    </pc:docChg>
  </pc:docChgLst>
  <pc:docChgLst>
    <pc:chgData name="willem schramade" userId="8769ce5b2673993a" providerId="LiveId" clId="{83256CD7-4470-484E-B2D3-9B1AD0D62CC4}"/>
    <pc:docChg chg="undo custSel addSld delSld modSld">
      <pc:chgData name="willem schramade" userId="8769ce5b2673993a" providerId="LiveId" clId="{83256CD7-4470-484E-B2D3-9B1AD0D62CC4}" dt="2019-01-03T15:03:10.571" v="1193" actId="2696"/>
      <pc:docMkLst>
        <pc:docMk/>
      </pc:docMkLst>
      <pc:sldChg chg="modSp">
        <pc:chgData name="willem schramade" userId="8769ce5b2673993a" providerId="LiveId" clId="{83256CD7-4470-484E-B2D3-9B1AD0D62CC4}" dt="2019-01-03T14:01:35.664" v="229" actId="14100"/>
        <pc:sldMkLst>
          <pc:docMk/>
          <pc:sldMk cId="460232232" sldId="385"/>
        </pc:sldMkLst>
        <pc:spChg chg="mod">
          <ac:chgData name="willem schramade" userId="8769ce5b2673993a" providerId="LiveId" clId="{83256CD7-4470-484E-B2D3-9B1AD0D62CC4}" dt="2019-01-03T13:57:33.180" v="144" actId="20577"/>
          <ac:spMkLst>
            <pc:docMk/>
            <pc:sldMk cId="460232232" sldId="385"/>
            <ac:spMk id="7" creationId="{00000000-0000-0000-0000-000000000000}"/>
          </ac:spMkLst>
        </pc:spChg>
        <pc:spChg chg="mod">
          <ac:chgData name="willem schramade" userId="8769ce5b2673993a" providerId="LiveId" clId="{83256CD7-4470-484E-B2D3-9B1AD0D62CC4}" dt="2019-01-03T14:01:35.664" v="229" actId="14100"/>
          <ac:spMkLst>
            <pc:docMk/>
            <pc:sldMk cId="460232232" sldId="385"/>
            <ac:spMk id="8" creationId="{00000000-0000-0000-0000-000000000000}"/>
          </ac:spMkLst>
        </pc:spChg>
      </pc:sldChg>
      <pc:sldChg chg="modSp">
        <pc:chgData name="willem schramade" userId="8769ce5b2673993a" providerId="LiveId" clId="{83256CD7-4470-484E-B2D3-9B1AD0D62CC4}" dt="2019-01-03T13:56:37.379" v="140" actId="11"/>
        <pc:sldMkLst>
          <pc:docMk/>
          <pc:sldMk cId="4086504624" sldId="387"/>
        </pc:sldMkLst>
        <pc:spChg chg="mod">
          <ac:chgData name="willem schramade" userId="8769ce5b2673993a" providerId="LiveId" clId="{83256CD7-4470-484E-B2D3-9B1AD0D62CC4}" dt="2019-01-03T13:56:37.379" v="140" actId="11"/>
          <ac:spMkLst>
            <pc:docMk/>
            <pc:sldMk cId="4086504624" sldId="387"/>
            <ac:spMk id="7" creationId="{00000000-0000-0000-0000-000000000000}"/>
          </ac:spMkLst>
        </pc:spChg>
        <pc:spChg chg="mod">
          <ac:chgData name="willem schramade" userId="8769ce5b2673993a" providerId="LiveId" clId="{83256CD7-4470-484E-B2D3-9B1AD0D62CC4}" dt="2019-01-03T13:55:16.945" v="106" actId="20577"/>
          <ac:spMkLst>
            <pc:docMk/>
            <pc:sldMk cId="4086504624" sldId="387"/>
            <ac:spMk id="8" creationId="{00000000-0000-0000-0000-000000000000}"/>
          </ac:spMkLst>
        </pc:spChg>
      </pc:sldChg>
      <pc:sldChg chg="modSp">
        <pc:chgData name="willem schramade" userId="8769ce5b2673993a" providerId="LiveId" clId="{83256CD7-4470-484E-B2D3-9B1AD0D62CC4}" dt="2019-01-03T13:53:48.174" v="47" actId="20577"/>
        <pc:sldMkLst>
          <pc:docMk/>
          <pc:sldMk cId="904944855" sldId="419"/>
        </pc:sldMkLst>
        <pc:spChg chg="mod">
          <ac:chgData name="willem schramade" userId="8769ce5b2673993a" providerId="LiveId" clId="{83256CD7-4470-484E-B2D3-9B1AD0D62CC4}" dt="2019-01-03T13:53:30.520" v="22" actId="14100"/>
          <ac:spMkLst>
            <pc:docMk/>
            <pc:sldMk cId="904944855" sldId="419"/>
            <ac:spMk id="7" creationId="{00000000-0000-0000-0000-000000000000}"/>
          </ac:spMkLst>
        </pc:spChg>
        <pc:spChg chg="mod">
          <ac:chgData name="willem schramade" userId="8769ce5b2673993a" providerId="LiveId" clId="{83256CD7-4470-484E-B2D3-9B1AD0D62CC4}" dt="2019-01-03T13:53:48.174" v="47" actId="20577"/>
          <ac:spMkLst>
            <pc:docMk/>
            <pc:sldMk cId="904944855" sldId="419"/>
            <ac:spMk id="8" creationId="{00000000-0000-0000-0000-000000000000}"/>
          </ac:spMkLst>
        </pc:spChg>
      </pc:sldChg>
    </pc:docChg>
  </pc:docChgLst>
  <pc:docChgLst>
    <pc:chgData name="willem schramade" userId="8769ce5b2673993a" providerId="LiveId" clId="{B4A83D61-F6BC-46E4-B851-D45A09BCF9C1}"/>
    <pc:docChg chg="custSel addSld delSld modSld">
      <pc:chgData name="willem schramade" userId="8769ce5b2673993a" providerId="LiveId" clId="{B4A83D61-F6BC-46E4-B851-D45A09BCF9C1}" dt="2019-01-21T14:15:14.391" v="204" actId="1035"/>
      <pc:docMkLst>
        <pc:docMk/>
      </pc:docMkLst>
      <pc:sldChg chg="modSp">
        <pc:chgData name="willem schramade" userId="8769ce5b2673993a" providerId="LiveId" clId="{B4A83D61-F6BC-46E4-B851-D45A09BCF9C1}" dt="2019-01-21T13:56:07.463" v="13" actId="20577"/>
        <pc:sldMkLst>
          <pc:docMk/>
          <pc:sldMk cId="460232232" sldId="385"/>
        </pc:sldMkLst>
        <pc:spChg chg="mod">
          <ac:chgData name="willem schramade" userId="8769ce5b2673993a" providerId="LiveId" clId="{B4A83D61-F6BC-46E4-B851-D45A09BCF9C1}" dt="2019-01-21T13:54:44.476" v="4" actId="20577"/>
          <ac:spMkLst>
            <pc:docMk/>
            <pc:sldMk cId="460232232" sldId="385"/>
            <ac:spMk id="7" creationId="{00000000-0000-0000-0000-000000000000}"/>
          </ac:spMkLst>
        </pc:spChg>
        <pc:spChg chg="mod">
          <ac:chgData name="willem schramade" userId="8769ce5b2673993a" providerId="LiveId" clId="{B4A83D61-F6BC-46E4-B851-D45A09BCF9C1}" dt="2019-01-21T13:56:07.463" v="13" actId="20577"/>
          <ac:spMkLst>
            <pc:docMk/>
            <pc:sldMk cId="460232232" sldId="385"/>
            <ac:spMk id="8" creationId="{00000000-0000-0000-0000-000000000000}"/>
          </ac:spMkLst>
        </pc:spChg>
      </pc:sldChg>
      <pc:sldChg chg="modSp">
        <pc:chgData name="willem schramade" userId="8769ce5b2673993a" providerId="LiveId" clId="{B4A83D61-F6BC-46E4-B851-D45A09BCF9C1}" dt="2019-01-21T13:54:39.879" v="3" actId="113"/>
        <pc:sldMkLst>
          <pc:docMk/>
          <pc:sldMk cId="4086504624" sldId="387"/>
        </pc:sldMkLst>
        <pc:spChg chg="mod">
          <ac:chgData name="willem schramade" userId="8769ce5b2673993a" providerId="LiveId" clId="{B4A83D61-F6BC-46E4-B851-D45A09BCF9C1}" dt="2019-01-21T13:54:39.879" v="3" actId="113"/>
          <ac:spMkLst>
            <pc:docMk/>
            <pc:sldMk cId="4086504624" sldId="387"/>
            <ac:spMk id="7" creationId="{00000000-0000-0000-0000-000000000000}"/>
          </ac:spMkLst>
        </pc:spChg>
      </pc:sldChg>
      <pc:sldChg chg="modSp">
        <pc:chgData name="willem schramade" userId="8769ce5b2673993a" providerId="LiveId" clId="{B4A83D61-F6BC-46E4-B851-D45A09BCF9C1}" dt="2019-01-21T13:54:29.973" v="1"/>
        <pc:sldMkLst>
          <pc:docMk/>
          <pc:sldMk cId="904944855" sldId="419"/>
        </pc:sldMkLst>
        <pc:spChg chg="mod">
          <ac:chgData name="willem schramade" userId="8769ce5b2673993a" providerId="LiveId" clId="{B4A83D61-F6BC-46E4-B851-D45A09BCF9C1}" dt="2019-01-21T13:54:29.973" v="1"/>
          <ac:spMkLst>
            <pc:docMk/>
            <pc:sldMk cId="904944855" sldId="419"/>
            <ac:spMk id="7" creationId="{00000000-0000-0000-0000-000000000000}"/>
          </ac:spMkLst>
        </pc:spChg>
      </pc:sldChg>
      <pc:sldChg chg="addSp delSp modSp">
        <pc:chgData name="willem schramade" userId="8769ce5b2673993a" providerId="LiveId" clId="{B4A83D61-F6BC-46E4-B851-D45A09BCF9C1}" dt="2019-01-21T13:57:42.916" v="43" actId="12100"/>
        <pc:sldMkLst>
          <pc:docMk/>
          <pc:sldMk cId="3552143983" sldId="530"/>
        </pc:sldMkLst>
        <pc:spChg chg="del">
          <ac:chgData name="willem schramade" userId="8769ce5b2673993a" providerId="LiveId" clId="{B4A83D61-F6BC-46E4-B851-D45A09BCF9C1}" dt="2019-01-21T13:56:26.426" v="15" actId="478"/>
          <ac:spMkLst>
            <pc:docMk/>
            <pc:sldMk cId="3552143983" sldId="530"/>
            <ac:spMk id="6" creationId="{9BF72E75-B50B-4C70-9BB2-C503ECFEABB3}"/>
          </ac:spMkLst>
        </pc:spChg>
        <pc:spChg chg="mod">
          <ac:chgData name="willem schramade" userId="8769ce5b2673993a" providerId="LiveId" clId="{B4A83D61-F6BC-46E4-B851-D45A09BCF9C1}" dt="2019-01-21T13:56:52.323" v="39"/>
          <ac:spMkLst>
            <pc:docMk/>
            <pc:sldMk cId="3552143983" sldId="530"/>
            <ac:spMk id="7" creationId="{00000000-0000-0000-0000-000000000000}"/>
          </ac:spMkLst>
        </pc:spChg>
        <pc:spChg chg="add">
          <ac:chgData name="willem schramade" userId="8769ce5b2673993a" providerId="LiveId" clId="{B4A83D61-F6BC-46E4-B851-D45A09BCF9C1}" dt="2019-01-21T13:57:07.176" v="40"/>
          <ac:spMkLst>
            <pc:docMk/>
            <pc:sldMk cId="3552143983" sldId="530"/>
            <ac:spMk id="9" creationId="{86CC0009-4D15-4516-9836-E06010110EF8}"/>
          </ac:spMkLst>
        </pc:spChg>
        <pc:graphicFrameChg chg="del">
          <ac:chgData name="willem schramade" userId="8769ce5b2673993a" providerId="LiveId" clId="{B4A83D61-F6BC-46E4-B851-D45A09BCF9C1}" dt="2019-01-21T13:56:24.070" v="14" actId="478"/>
          <ac:graphicFrameMkLst>
            <pc:docMk/>
            <pc:sldMk cId="3552143983" sldId="530"/>
            <ac:graphicFrameMk id="8" creationId="{410ED621-FEF0-4DE9-A150-4C29921E6B10}"/>
          </ac:graphicFrameMkLst>
        </pc:graphicFrameChg>
        <pc:graphicFrameChg chg="add mod">
          <ac:chgData name="willem schramade" userId="8769ce5b2673993a" providerId="LiveId" clId="{B4A83D61-F6BC-46E4-B851-D45A09BCF9C1}" dt="2019-01-21T13:57:42.916" v="43" actId="12100"/>
          <ac:graphicFrameMkLst>
            <pc:docMk/>
            <pc:sldMk cId="3552143983" sldId="530"/>
            <ac:graphicFrameMk id="10" creationId="{23946500-61ED-4C9E-8435-1471467E0DC6}"/>
          </ac:graphicFrameMkLst>
        </pc:graphicFrameChg>
      </pc:sldChg>
      <pc:sldChg chg="del">
        <pc:chgData name="willem schramade" userId="8769ce5b2673993a" providerId="LiveId" clId="{B4A83D61-F6BC-46E4-B851-D45A09BCF9C1}" dt="2019-01-21T14:12:37.217" v="159" actId="2696"/>
        <pc:sldMkLst>
          <pc:docMk/>
          <pc:sldMk cId="3438303888" sldId="546"/>
        </pc:sldMkLst>
      </pc:sldChg>
      <pc:sldChg chg="del">
        <pc:chgData name="willem schramade" userId="8769ce5b2673993a" providerId="LiveId" clId="{B4A83D61-F6BC-46E4-B851-D45A09BCF9C1}" dt="2019-01-21T14:12:37.087" v="158" actId="2696"/>
        <pc:sldMkLst>
          <pc:docMk/>
          <pc:sldMk cId="3762210070" sldId="547"/>
        </pc:sldMkLst>
      </pc:sldChg>
      <pc:sldChg chg="del">
        <pc:chgData name="willem schramade" userId="8769ce5b2673993a" providerId="LiveId" clId="{B4A83D61-F6BC-46E4-B851-D45A09BCF9C1}" dt="2019-01-21T14:12:37.083" v="157" actId="2696"/>
        <pc:sldMkLst>
          <pc:docMk/>
          <pc:sldMk cId="3597668948" sldId="548"/>
        </pc:sldMkLst>
      </pc:sldChg>
      <pc:sldChg chg="del">
        <pc:chgData name="willem schramade" userId="8769ce5b2673993a" providerId="LiveId" clId="{B4A83D61-F6BC-46E4-B851-D45A09BCF9C1}" dt="2019-01-21T14:12:37.079" v="156" actId="2696"/>
        <pc:sldMkLst>
          <pc:docMk/>
          <pc:sldMk cId="3597501405" sldId="549"/>
        </pc:sldMkLst>
      </pc:sldChg>
      <pc:sldChg chg="del">
        <pc:chgData name="willem schramade" userId="8769ce5b2673993a" providerId="LiveId" clId="{B4A83D61-F6BC-46E4-B851-D45A09BCF9C1}" dt="2019-01-21T14:12:37.075" v="155" actId="2696"/>
        <pc:sldMkLst>
          <pc:docMk/>
          <pc:sldMk cId="1565554881" sldId="550"/>
        </pc:sldMkLst>
      </pc:sldChg>
      <pc:sldChg chg="del">
        <pc:chgData name="willem schramade" userId="8769ce5b2673993a" providerId="LiveId" clId="{B4A83D61-F6BC-46E4-B851-D45A09BCF9C1}" dt="2019-01-21T14:12:37.065" v="154" actId="2696"/>
        <pc:sldMkLst>
          <pc:docMk/>
          <pc:sldMk cId="234365446" sldId="551"/>
        </pc:sldMkLst>
      </pc:sldChg>
      <pc:sldChg chg="del">
        <pc:chgData name="willem schramade" userId="8769ce5b2673993a" providerId="LiveId" clId="{B4A83D61-F6BC-46E4-B851-D45A09BCF9C1}" dt="2019-01-21T14:12:37.058" v="153" actId="2696"/>
        <pc:sldMkLst>
          <pc:docMk/>
          <pc:sldMk cId="876909737" sldId="552"/>
        </pc:sldMkLst>
      </pc:sldChg>
      <pc:sldChg chg="del">
        <pc:chgData name="willem schramade" userId="8769ce5b2673993a" providerId="LiveId" clId="{B4A83D61-F6BC-46E4-B851-D45A09BCF9C1}" dt="2019-01-21T14:12:37.047" v="152" actId="2696"/>
        <pc:sldMkLst>
          <pc:docMk/>
          <pc:sldMk cId="1234941804" sldId="553"/>
        </pc:sldMkLst>
      </pc:sldChg>
      <pc:sldChg chg="del">
        <pc:chgData name="willem schramade" userId="8769ce5b2673993a" providerId="LiveId" clId="{B4A83D61-F6BC-46E4-B851-D45A09BCF9C1}" dt="2019-01-21T14:12:37.042" v="151" actId="2696"/>
        <pc:sldMkLst>
          <pc:docMk/>
          <pc:sldMk cId="2281496577" sldId="554"/>
        </pc:sldMkLst>
      </pc:sldChg>
      <pc:sldChg chg="del">
        <pc:chgData name="willem schramade" userId="8769ce5b2673993a" providerId="LiveId" clId="{B4A83D61-F6BC-46E4-B851-D45A09BCF9C1}" dt="2019-01-21T14:12:37.030" v="150" actId="2696"/>
        <pc:sldMkLst>
          <pc:docMk/>
          <pc:sldMk cId="3931220626" sldId="555"/>
        </pc:sldMkLst>
      </pc:sldChg>
      <pc:sldChg chg="del">
        <pc:chgData name="willem schramade" userId="8769ce5b2673993a" providerId="LiveId" clId="{B4A83D61-F6BC-46E4-B851-D45A09BCF9C1}" dt="2019-01-21T14:12:37.025" v="149" actId="2696"/>
        <pc:sldMkLst>
          <pc:docMk/>
          <pc:sldMk cId="2170845225" sldId="556"/>
        </pc:sldMkLst>
      </pc:sldChg>
      <pc:sldChg chg="del">
        <pc:chgData name="willem schramade" userId="8769ce5b2673993a" providerId="LiveId" clId="{B4A83D61-F6BC-46E4-B851-D45A09BCF9C1}" dt="2019-01-21T14:12:37.015" v="148" actId="2696"/>
        <pc:sldMkLst>
          <pc:docMk/>
          <pc:sldMk cId="3814716742" sldId="557"/>
        </pc:sldMkLst>
      </pc:sldChg>
      <pc:sldChg chg="del">
        <pc:chgData name="willem schramade" userId="8769ce5b2673993a" providerId="LiveId" clId="{B4A83D61-F6BC-46E4-B851-D45A09BCF9C1}" dt="2019-01-21T14:12:37.008" v="147" actId="2696"/>
        <pc:sldMkLst>
          <pc:docMk/>
          <pc:sldMk cId="790385124" sldId="558"/>
        </pc:sldMkLst>
      </pc:sldChg>
      <pc:sldChg chg="del">
        <pc:chgData name="willem schramade" userId="8769ce5b2673993a" providerId="LiveId" clId="{B4A83D61-F6BC-46E4-B851-D45A09BCF9C1}" dt="2019-01-21T14:12:36.999" v="146" actId="2696"/>
        <pc:sldMkLst>
          <pc:docMk/>
          <pc:sldMk cId="2040434905" sldId="559"/>
        </pc:sldMkLst>
      </pc:sldChg>
      <pc:sldChg chg="del">
        <pc:chgData name="willem schramade" userId="8769ce5b2673993a" providerId="LiveId" clId="{B4A83D61-F6BC-46E4-B851-D45A09BCF9C1}" dt="2019-01-21T14:12:36.988" v="145" actId="2696"/>
        <pc:sldMkLst>
          <pc:docMk/>
          <pc:sldMk cId="4251630664" sldId="560"/>
        </pc:sldMkLst>
      </pc:sldChg>
      <pc:sldChg chg="del">
        <pc:chgData name="willem schramade" userId="8769ce5b2673993a" providerId="LiveId" clId="{B4A83D61-F6BC-46E4-B851-D45A09BCF9C1}" dt="2019-01-21T14:12:36.983" v="144" actId="2696"/>
        <pc:sldMkLst>
          <pc:docMk/>
          <pc:sldMk cId="2203934204" sldId="561"/>
        </pc:sldMkLst>
      </pc:sldChg>
      <pc:sldChg chg="modSp">
        <pc:chgData name="willem schramade" userId="8769ce5b2673993a" providerId="LiveId" clId="{B4A83D61-F6BC-46E4-B851-D45A09BCF9C1}" dt="2019-01-21T14:14:57.366" v="198" actId="20577"/>
        <pc:sldMkLst>
          <pc:docMk/>
          <pc:sldMk cId="1164813213" sldId="562"/>
        </pc:sldMkLst>
        <pc:spChg chg="mod">
          <ac:chgData name="willem schramade" userId="8769ce5b2673993a" providerId="LiveId" clId="{B4A83D61-F6BC-46E4-B851-D45A09BCF9C1}" dt="2019-01-21T14:14:57.366" v="198" actId="20577"/>
          <ac:spMkLst>
            <pc:docMk/>
            <pc:sldMk cId="1164813213" sldId="562"/>
            <ac:spMk id="5" creationId="{122E3CDA-BC25-40CC-A8C5-D1C859253C13}"/>
          </ac:spMkLst>
        </pc:spChg>
      </pc:sldChg>
      <pc:sldChg chg="del">
        <pc:chgData name="willem schramade" userId="8769ce5b2673993a" providerId="LiveId" clId="{B4A83D61-F6BC-46E4-B851-D45A09BCF9C1}" dt="2019-01-21T14:12:36.978" v="143" actId="2696"/>
        <pc:sldMkLst>
          <pc:docMk/>
          <pc:sldMk cId="2701401796" sldId="566"/>
        </pc:sldMkLst>
      </pc:sldChg>
      <pc:sldChg chg="addSp modSp add">
        <pc:chgData name="willem schramade" userId="8769ce5b2673993a" providerId="LiveId" clId="{B4A83D61-F6BC-46E4-B851-D45A09BCF9C1}" dt="2019-01-21T13:58:08.012" v="61" actId="20577"/>
        <pc:sldMkLst>
          <pc:docMk/>
          <pc:sldMk cId="2559565669" sldId="567"/>
        </pc:sldMkLst>
        <pc:spChg chg="add">
          <ac:chgData name="willem schramade" userId="8769ce5b2673993a" providerId="LiveId" clId="{B4A83D61-F6BC-46E4-B851-D45A09BCF9C1}" dt="2019-01-21T13:58:02.095" v="44"/>
          <ac:spMkLst>
            <pc:docMk/>
            <pc:sldMk cId="2559565669" sldId="567"/>
            <ac:spMk id="5" creationId="{9C1CC07B-B644-429C-A4F2-CB67CA8AEAF8}"/>
          </ac:spMkLst>
        </pc:spChg>
        <pc:spChg chg="add">
          <ac:chgData name="willem schramade" userId="8769ce5b2673993a" providerId="LiveId" clId="{B4A83D61-F6BC-46E4-B851-D45A09BCF9C1}" dt="2019-01-21T13:58:02.095" v="44"/>
          <ac:spMkLst>
            <pc:docMk/>
            <pc:sldMk cId="2559565669" sldId="567"/>
            <ac:spMk id="6" creationId="{1E01973D-12BB-45B6-AE12-0068F6A48813}"/>
          </ac:spMkLst>
        </pc:spChg>
        <pc:spChg chg="mod">
          <ac:chgData name="willem schramade" userId="8769ce5b2673993a" providerId="LiveId" clId="{B4A83D61-F6BC-46E4-B851-D45A09BCF9C1}" dt="2019-01-21T13:58:08.012" v="61" actId="20577"/>
          <ac:spMkLst>
            <pc:docMk/>
            <pc:sldMk cId="2559565669" sldId="567"/>
            <ac:spMk id="7" creationId="{00000000-0000-0000-0000-000000000000}"/>
          </ac:spMkLst>
        </pc:spChg>
        <pc:spChg chg="add">
          <ac:chgData name="willem schramade" userId="8769ce5b2673993a" providerId="LiveId" clId="{B4A83D61-F6BC-46E4-B851-D45A09BCF9C1}" dt="2019-01-21T13:58:02.095" v="44"/>
          <ac:spMkLst>
            <pc:docMk/>
            <pc:sldMk cId="2559565669" sldId="567"/>
            <ac:spMk id="8" creationId="{BB58B20D-AB3B-43C2-8FB6-9C9FE4021256}"/>
          </ac:spMkLst>
        </pc:spChg>
        <pc:spChg chg="add">
          <ac:chgData name="willem schramade" userId="8769ce5b2673993a" providerId="LiveId" clId="{B4A83D61-F6BC-46E4-B851-D45A09BCF9C1}" dt="2019-01-21T13:58:02.095" v="44"/>
          <ac:spMkLst>
            <pc:docMk/>
            <pc:sldMk cId="2559565669" sldId="567"/>
            <ac:spMk id="9" creationId="{0F46FAC3-8700-4452-A7D4-48DA5AB5FC60}"/>
          </ac:spMkLst>
        </pc:spChg>
        <pc:spChg chg="add">
          <ac:chgData name="willem schramade" userId="8769ce5b2673993a" providerId="LiveId" clId="{B4A83D61-F6BC-46E4-B851-D45A09BCF9C1}" dt="2019-01-21T13:58:02.095" v="44"/>
          <ac:spMkLst>
            <pc:docMk/>
            <pc:sldMk cId="2559565669" sldId="567"/>
            <ac:spMk id="10" creationId="{D610C2A7-FB30-4560-87C8-CB4E1712DDFF}"/>
          </ac:spMkLst>
        </pc:spChg>
        <pc:spChg chg="add">
          <ac:chgData name="willem schramade" userId="8769ce5b2673993a" providerId="LiveId" clId="{B4A83D61-F6BC-46E4-B851-D45A09BCF9C1}" dt="2019-01-21T13:58:02.095" v="44"/>
          <ac:spMkLst>
            <pc:docMk/>
            <pc:sldMk cId="2559565669" sldId="567"/>
            <ac:spMk id="11" creationId="{CA513C07-E1EE-4CA8-8732-75CD28CB1EE2}"/>
          </ac:spMkLst>
        </pc:spChg>
        <pc:cxnChg chg="add">
          <ac:chgData name="willem schramade" userId="8769ce5b2673993a" providerId="LiveId" clId="{B4A83D61-F6BC-46E4-B851-D45A09BCF9C1}" dt="2019-01-21T13:58:02.095" v="44"/>
          <ac:cxnSpMkLst>
            <pc:docMk/>
            <pc:sldMk cId="2559565669" sldId="567"/>
            <ac:cxnSpMk id="12" creationId="{239C128B-470C-41A4-A086-CE4D12199D26}"/>
          </ac:cxnSpMkLst>
        </pc:cxnChg>
      </pc:sldChg>
      <pc:sldChg chg="addSp modSp add">
        <pc:chgData name="willem schramade" userId="8769ce5b2673993a" providerId="LiveId" clId="{B4A83D61-F6BC-46E4-B851-D45A09BCF9C1}" dt="2019-01-21T13:59:00.128" v="65" actId="2711"/>
        <pc:sldMkLst>
          <pc:docMk/>
          <pc:sldMk cId="1366435575" sldId="568"/>
        </pc:sldMkLst>
        <pc:spChg chg="add mod">
          <ac:chgData name="willem schramade" userId="8769ce5b2673993a" providerId="LiveId" clId="{B4A83D61-F6BC-46E4-B851-D45A09BCF9C1}" dt="2019-01-21T13:58:52.854" v="64" actId="2711"/>
          <ac:spMkLst>
            <pc:docMk/>
            <pc:sldMk cId="1366435575" sldId="568"/>
            <ac:spMk id="5" creationId="{AC5C49C6-F346-434A-8F30-D7DD2DC3684A}"/>
          </ac:spMkLst>
        </pc:spChg>
        <pc:spChg chg="add mod">
          <ac:chgData name="willem schramade" userId="8769ce5b2673993a" providerId="LiveId" clId="{B4A83D61-F6BC-46E4-B851-D45A09BCF9C1}" dt="2019-01-21T13:58:52.854" v="64" actId="2711"/>
          <ac:spMkLst>
            <pc:docMk/>
            <pc:sldMk cId="1366435575" sldId="568"/>
            <ac:spMk id="6" creationId="{B7D240B2-AF9D-4596-AD3B-B0FF4B24B3E5}"/>
          </ac:spMkLst>
        </pc:spChg>
        <pc:spChg chg="mod">
          <ac:chgData name="willem schramade" userId="8769ce5b2673993a" providerId="LiveId" clId="{B4A83D61-F6BC-46E4-B851-D45A09BCF9C1}" dt="2019-01-21T13:58:52.854" v="64" actId="2711"/>
          <ac:spMkLst>
            <pc:docMk/>
            <pc:sldMk cId="1366435575" sldId="568"/>
            <ac:spMk id="7" creationId="{00000000-0000-0000-0000-000000000000}"/>
          </ac:spMkLst>
        </pc:spChg>
        <pc:graphicFrameChg chg="add mod">
          <ac:chgData name="willem schramade" userId="8769ce5b2673993a" providerId="LiveId" clId="{B4A83D61-F6BC-46E4-B851-D45A09BCF9C1}" dt="2019-01-21T13:59:00.128" v="65" actId="2711"/>
          <ac:graphicFrameMkLst>
            <pc:docMk/>
            <pc:sldMk cId="1366435575" sldId="568"/>
            <ac:graphicFrameMk id="8" creationId="{1983FC4A-684B-40DF-A668-8BC0671E6284}"/>
          </ac:graphicFrameMkLst>
        </pc:graphicFrameChg>
      </pc:sldChg>
      <pc:sldChg chg="addSp delSp modSp add">
        <pc:chgData name="willem schramade" userId="8769ce5b2673993a" providerId="LiveId" clId="{B4A83D61-F6BC-46E4-B851-D45A09BCF9C1}" dt="2019-01-21T14:15:14.391" v="204" actId="1035"/>
        <pc:sldMkLst>
          <pc:docMk/>
          <pc:sldMk cId="2627885360" sldId="569"/>
        </pc:sldMkLst>
        <pc:spChg chg="add mod">
          <ac:chgData name="willem schramade" userId="8769ce5b2673993a" providerId="LiveId" clId="{B4A83D61-F6BC-46E4-B851-D45A09BCF9C1}" dt="2019-01-21T14:15:14.391" v="204" actId="1035"/>
          <ac:spMkLst>
            <pc:docMk/>
            <pc:sldMk cId="2627885360" sldId="569"/>
            <ac:spMk id="5" creationId="{2A124AD1-05DC-4914-9EC2-8C3278C86F0A}"/>
          </ac:spMkLst>
        </pc:spChg>
        <pc:spChg chg="del">
          <ac:chgData name="willem schramade" userId="8769ce5b2673993a" providerId="LiveId" clId="{B4A83D61-F6BC-46E4-B851-D45A09BCF9C1}" dt="2019-01-21T13:59:31.630" v="67" actId="478"/>
          <ac:spMkLst>
            <pc:docMk/>
            <pc:sldMk cId="2627885360" sldId="569"/>
            <ac:spMk id="7" creationId="{00000000-0000-0000-0000-000000000000}"/>
          </ac:spMkLst>
        </pc:spChg>
      </pc:sldChg>
      <pc:sldChg chg="addSp modSp add">
        <pc:chgData name="willem schramade" userId="8769ce5b2673993a" providerId="LiveId" clId="{B4A83D61-F6BC-46E4-B851-D45A09BCF9C1}" dt="2019-01-21T14:00:11.761" v="72"/>
        <pc:sldMkLst>
          <pc:docMk/>
          <pc:sldMk cId="97829829" sldId="570"/>
        </pc:sldMkLst>
        <pc:spChg chg="mod">
          <ac:chgData name="willem schramade" userId="8769ce5b2673993a" providerId="LiveId" clId="{B4A83D61-F6BC-46E4-B851-D45A09BCF9C1}" dt="2019-01-21T14:00:11.761" v="72"/>
          <ac:spMkLst>
            <pc:docMk/>
            <pc:sldMk cId="97829829" sldId="570"/>
            <ac:spMk id="7" creationId="{00000000-0000-0000-0000-000000000000}"/>
          </ac:spMkLst>
        </pc:spChg>
        <pc:graphicFrameChg chg="add mod">
          <ac:chgData name="willem schramade" userId="8769ce5b2673993a" providerId="LiveId" clId="{B4A83D61-F6BC-46E4-B851-D45A09BCF9C1}" dt="2019-01-21T14:00:02.199" v="71" actId="12100"/>
          <ac:graphicFrameMkLst>
            <pc:docMk/>
            <pc:sldMk cId="97829829" sldId="570"/>
            <ac:graphicFrameMk id="5" creationId="{E3DBB40A-A742-4DD8-864A-4D1DD2F4502F}"/>
          </ac:graphicFrameMkLst>
        </pc:graphicFrameChg>
      </pc:sldChg>
      <pc:sldChg chg="addSp modSp add">
        <pc:chgData name="willem schramade" userId="8769ce5b2673993a" providerId="LiveId" clId="{B4A83D61-F6BC-46E4-B851-D45A09BCF9C1}" dt="2019-01-21T14:01:10.282" v="74"/>
        <pc:sldMkLst>
          <pc:docMk/>
          <pc:sldMk cId="426815593" sldId="571"/>
        </pc:sldMkLst>
        <pc:spChg chg="mod">
          <ac:chgData name="willem schramade" userId="8769ce5b2673993a" providerId="LiveId" clId="{B4A83D61-F6BC-46E4-B851-D45A09BCF9C1}" dt="2019-01-21T14:01:10.282" v="74"/>
          <ac:spMkLst>
            <pc:docMk/>
            <pc:sldMk cId="426815593" sldId="571"/>
            <ac:spMk id="7" creationId="{00000000-0000-0000-0000-000000000000}"/>
          </ac:spMkLst>
        </pc:spChg>
        <pc:graphicFrameChg chg="add">
          <ac:chgData name="willem schramade" userId="8769ce5b2673993a" providerId="LiveId" clId="{B4A83D61-F6BC-46E4-B851-D45A09BCF9C1}" dt="2019-01-21T14:00:53.931" v="73"/>
          <ac:graphicFrameMkLst>
            <pc:docMk/>
            <pc:sldMk cId="426815593" sldId="571"/>
            <ac:graphicFrameMk id="5" creationId="{EEF3B1E1-EFD4-4DE9-AC52-7AB11DEB2A3A}"/>
          </ac:graphicFrameMkLst>
        </pc:graphicFrameChg>
      </pc:sldChg>
      <pc:sldChg chg="addSp modSp add">
        <pc:chgData name="willem schramade" userId="8769ce5b2673993a" providerId="LiveId" clId="{B4A83D61-F6BC-46E4-B851-D45A09BCF9C1}" dt="2019-01-21T14:01:47.425" v="77"/>
        <pc:sldMkLst>
          <pc:docMk/>
          <pc:sldMk cId="2798529972" sldId="572"/>
        </pc:sldMkLst>
        <pc:spChg chg="mod">
          <ac:chgData name="willem schramade" userId="8769ce5b2673993a" providerId="LiveId" clId="{B4A83D61-F6BC-46E4-B851-D45A09BCF9C1}" dt="2019-01-21T14:01:36.306" v="76" actId="20577"/>
          <ac:spMkLst>
            <pc:docMk/>
            <pc:sldMk cId="2798529972" sldId="572"/>
            <ac:spMk id="7" creationId="{00000000-0000-0000-0000-000000000000}"/>
          </ac:spMkLst>
        </pc:spChg>
        <pc:graphicFrameChg chg="add">
          <ac:chgData name="willem schramade" userId="8769ce5b2673993a" providerId="LiveId" clId="{B4A83D61-F6BC-46E4-B851-D45A09BCF9C1}" dt="2019-01-21T14:01:47.425" v="77"/>
          <ac:graphicFrameMkLst>
            <pc:docMk/>
            <pc:sldMk cId="2798529972" sldId="572"/>
            <ac:graphicFrameMk id="5" creationId="{4A75E5D6-51DA-4372-AEDD-B7852262E0F0}"/>
          </ac:graphicFrameMkLst>
        </pc:graphicFrameChg>
      </pc:sldChg>
      <pc:sldChg chg="addSp modSp add">
        <pc:chgData name="willem schramade" userId="8769ce5b2673993a" providerId="LiveId" clId="{B4A83D61-F6BC-46E4-B851-D45A09BCF9C1}" dt="2019-01-21T14:03:23.916" v="91" actId="1035"/>
        <pc:sldMkLst>
          <pc:docMk/>
          <pc:sldMk cId="1106917432" sldId="573"/>
        </pc:sldMkLst>
        <pc:spChg chg="mod">
          <ac:chgData name="willem schramade" userId="8769ce5b2673993a" providerId="LiveId" clId="{B4A83D61-F6BC-46E4-B851-D45A09BCF9C1}" dt="2019-01-21T14:02:21.247" v="79" actId="20577"/>
          <ac:spMkLst>
            <pc:docMk/>
            <pc:sldMk cId="1106917432" sldId="573"/>
            <ac:spMk id="7" creationId="{00000000-0000-0000-0000-000000000000}"/>
          </ac:spMkLst>
        </pc:spChg>
        <pc:picChg chg="add mod">
          <ac:chgData name="willem schramade" userId="8769ce5b2673993a" providerId="LiveId" clId="{B4A83D61-F6BC-46E4-B851-D45A09BCF9C1}" dt="2019-01-21T14:03:23.916" v="91" actId="1035"/>
          <ac:picMkLst>
            <pc:docMk/>
            <pc:sldMk cId="1106917432" sldId="573"/>
            <ac:picMk id="5" creationId="{F01443D6-FD3E-4E68-99A8-9A7D0C66CD3F}"/>
          </ac:picMkLst>
        </pc:picChg>
      </pc:sldChg>
      <pc:sldChg chg="addSp modSp add">
        <pc:chgData name="willem schramade" userId="8769ce5b2673993a" providerId="LiveId" clId="{B4A83D61-F6BC-46E4-B851-D45A09BCF9C1}" dt="2019-01-21T14:04:42.016" v="102" actId="1035"/>
        <pc:sldMkLst>
          <pc:docMk/>
          <pc:sldMk cId="464417281" sldId="574"/>
        </pc:sldMkLst>
        <pc:spChg chg="mod">
          <ac:chgData name="willem schramade" userId="8769ce5b2673993a" providerId="LiveId" clId="{B4A83D61-F6BC-46E4-B851-D45A09BCF9C1}" dt="2019-01-21T14:04:00.021" v="93" actId="20577"/>
          <ac:spMkLst>
            <pc:docMk/>
            <pc:sldMk cId="464417281" sldId="574"/>
            <ac:spMk id="7" creationId="{00000000-0000-0000-0000-000000000000}"/>
          </ac:spMkLst>
        </pc:spChg>
        <pc:picChg chg="add mod">
          <ac:chgData name="willem schramade" userId="8769ce5b2673993a" providerId="LiveId" clId="{B4A83D61-F6BC-46E4-B851-D45A09BCF9C1}" dt="2019-01-21T14:04:42.016" v="102" actId="1035"/>
          <ac:picMkLst>
            <pc:docMk/>
            <pc:sldMk cId="464417281" sldId="574"/>
            <ac:picMk id="5" creationId="{42CEFCDD-2F1A-43F1-BA13-50F5537A5C7B}"/>
          </ac:picMkLst>
        </pc:picChg>
      </pc:sldChg>
      <pc:sldChg chg="addSp modSp add">
        <pc:chgData name="willem schramade" userId="8769ce5b2673993a" providerId="LiveId" clId="{B4A83D61-F6BC-46E4-B851-D45A09BCF9C1}" dt="2019-01-21T14:05:25.463" v="105" actId="2711"/>
        <pc:sldMkLst>
          <pc:docMk/>
          <pc:sldMk cId="3561791499" sldId="575"/>
        </pc:sldMkLst>
        <pc:spChg chg="add mod">
          <ac:chgData name="willem schramade" userId="8769ce5b2673993a" providerId="LiveId" clId="{B4A83D61-F6BC-46E4-B851-D45A09BCF9C1}" dt="2019-01-21T14:05:25.463" v="105" actId="2711"/>
          <ac:spMkLst>
            <pc:docMk/>
            <pc:sldMk cId="3561791499" sldId="575"/>
            <ac:spMk id="6" creationId="{83815BEF-0677-47B4-A8EA-BF3CE3A6F746}"/>
          </ac:spMkLst>
        </pc:spChg>
        <pc:spChg chg="mod">
          <ac:chgData name="willem schramade" userId="8769ce5b2673993a" providerId="LiveId" clId="{B4A83D61-F6BC-46E4-B851-D45A09BCF9C1}" dt="2019-01-21T14:05:09.097" v="103"/>
          <ac:spMkLst>
            <pc:docMk/>
            <pc:sldMk cId="3561791499" sldId="575"/>
            <ac:spMk id="7" creationId="{00000000-0000-0000-0000-000000000000}"/>
          </ac:spMkLst>
        </pc:spChg>
        <pc:picChg chg="add">
          <ac:chgData name="willem schramade" userId="8769ce5b2673993a" providerId="LiveId" clId="{B4A83D61-F6BC-46E4-B851-D45A09BCF9C1}" dt="2019-01-21T14:05:21.355" v="104"/>
          <ac:picMkLst>
            <pc:docMk/>
            <pc:sldMk cId="3561791499" sldId="575"/>
            <ac:picMk id="5" creationId="{180D38DF-1467-4856-92BA-B834F166864D}"/>
          </ac:picMkLst>
        </pc:picChg>
      </pc:sldChg>
      <pc:sldChg chg="addSp modSp add">
        <pc:chgData name="willem schramade" userId="8769ce5b2673993a" providerId="LiveId" clId="{B4A83D61-F6BC-46E4-B851-D45A09BCF9C1}" dt="2019-01-21T14:06:18.587" v="113" actId="27636"/>
        <pc:sldMkLst>
          <pc:docMk/>
          <pc:sldMk cId="1520955449" sldId="576"/>
        </pc:sldMkLst>
        <pc:spChg chg="add mod">
          <ac:chgData name="willem schramade" userId="8769ce5b2673993a" providerId="LiveId" clId="{B4A83D61-F6BC-46E4-B851-D45A09BCF9C1}" dt="2019-01-21T14:05:51.643" v="107" actId="2711"/>
          <ac:spMkLst>
            <pc:docMk/>
            <pc:sldMk cId="1520955449" sldId="576"/>
            <ac:spMk id="6" creationId="{921F840B-F001-4A4A-BF19-6238FF2A8842}"/>
          </ac:spMkLst>
        </pc:spChg>
        <pc:spChg chg="mod">
          <ac:chgData name="willem schramade" userId="8769ce5b2673993a" providerId="LiveId" clId="{B4A83D61-F6BC-46E4-B851-D45A09BCF9C1}" dt="2019-01-21T14:06:18.587" v="113" actId="27636"/>
          <ac:spMkLst>
            <pc:docMk/>
            <pc:sldMk cId="1520955449" sldId="576"/>
            <ac:spMk id="7" creationId="{00000000-0000-0000-0000-000000000000}"/>
          </ac:spMkLst>
        </pc:spChg>
        <pc:picChg chg="add mod">
          <ac:chgData name="willem schramade" userId="8769ce5b2673993a" providerId="LiveId" clId="{B4A83D61-F6BC-46E4-B851-D45A09BCF9C1}" dt="2019-01-21T14:06:06.078" v="111" actId="1035"/>
          <ac:picMkLst>
            <pc:docMk/>
            <pc:sldMk cId="1520955449" sldId="576"/>
            <ac:picMk id="5" creationId="{F1B9D2C2-F6D1-4905-BB69-3C0EC6395BB5}"/>
          </ac:picMkLst>
        </pc:picChg>
      </pc:sldChg>
      <pc:sldChg chg="addSp modSp add">
        <pc:chgData name="willem schramade" userId="8769ce5b2673993a" providerId="LiveId" clId="{B4A83D61-F6BC-46E4-B851-D45A09BCF9C1}" dt="2019-01-21T14:07:22.576" v="122" actId="2711"/>
        <pc:sldMkLst>
          <pc:docMk/>
          <pc:sldMk cId="2621845831" sldId="577"/>
        </pc:sldMkLst>
        <pc:spChg chg="add mod">
          <ac:chgData name="willem schramade" userId="8769ce5b2673993a" providerId="LiveId" clId="{B4A83D61-F6BC-46E4-B851-D45A09BCF9C1}" dt="2019-01-21T14:07:22.576" v="122" actId="2711"/>
          <ac:spMkLst>
            <pc:docMk/>
            <pc:sldMk cId="2621845831" sldId="577"/>
            <ac:spMk id="6" creationId="{4833D1AB-C399-4C21-9B3F-AB5080510238}"/>
          </ac:spMkLst>
        </pc:spChg>
        <pc:spChg chg="mod">
          <ac:chgData name="willem schramade" userId="8769ce5b2673993a" providerId="LiveId" clId="{B4A83D61-F6BC-46E4-B851-D45A09BCF9C1}" dt="2019-01-21T14:06:39.791" v="117" actId="20577"/>
          <ac:spMkLst>
            <pc:docMk/>
            <pc:sldMk cId="2621845831" sldId="577"/>
            <ac:spMk id="7" creationId="{00000000-0000-0000-0000-000000000000}"/>
          </ac:spMkLst>
        </pc:spChg>
        <pc:graphicFrameChg chg="add modGraphic">
          <ac:chgData name="willem schramade" userId="8769ce5b2673993a" providerId="LiveId" clId="{B4A83D61-F6BC-46E4-B851-D45A09BCF9C1}" dt="2019-01-21T14:07:04.209" v="120" actId="255"/>
          <ac:graphicFrameMkLst>
            <pc:docMk/>
            <pc:sldMk cId="2621845831" sldId="577"/>
            <ac:graphicFrameMk id="5" creationId="{18C426EE-155E-4343-A7F9-24720FF25E91}"/>
          </ac:graphicFrameMkLst>
        </pc:graphicFrameChg>
      </pc:sldChg>
      <pc:sldChg chg="addSp modSp add">
        <pc:chgData name="willem schramade" userId="8769ce5b2673993a" providerId="LiveId" clId="{B4A83D61-F6BC-46E4-B851-D45A09BCF9C1}" dt="2019-01-21T14:08:57.329" v="128" actId="14100"/>
        <pc:sldMkLst>
          <pc:docMk/>
          <pc:sldMk cId="2118779910" sldId="578"/>
        </pc:sldMkLst>
        <pc:spChg chg="add mod">
          <ac:chgData name="willem schramade" userId="8769ce5b2673993a" providerId="LiveId" clId="{B4A83D61-F6BC-46E4-B851-D45A09BCF9C1}" dt="2019-01-21T14:08:42.440" v="126" actId="2711"/>
          <ac:spMkLst>
            <pc:docMk/>
            <pc:sldMk cId="2118779910" sldId="578"/>
            <ac:spMk id="6" creationId="{D34DC792-88B6-454F-BD6B-CEBA7C85BFF2}"/>
          </ac:spMkLst>
        </pc:spChg>
        <pc:spChg chg="mod">
          <ac:chgData name="willem schramade" userId="8769ce5b2673993a" providerId="LiveId" clId="{B4A83D61-F6BC-46E4-B851-D45A09BCF9C1}" dt="2019-01-21T14:08:25.497" v="124" actId="27636"/>
          <ac:spMkLst>
            <pc:docMk/>
            <pc:sldMk cId="2118779910" sldId="578"/>
            <ac:spMk id="7" creationId="{00000000-0000-0000-0000-000000000000}"/>
          </ac:spMkLst>
        </pc:spChg>
        <pc:picChg chg="add mod">
          <ac:chgData name="willem schramade" userId="8769ce5b2673993a" providerId="LiveId" clId="{B4A83D61-F6BC-46E4-B851-D45A09BCF9C1}" dt="2019-01-21T14:08:57.329" v="128" actId="14100"/>
          <ac:picMkLst>
            <pc:docMk/>
            <pc:sldMk cId="2118779910" sldId="578"/>
            <ac:picMk id="5" creationId="{36C0BEAC-297D-4D71-B036-CE6A456E396B}"/>
          </ac:picMkLst>
        </pc:picChg>
      </pc:sldChg>
      <pc:sldChg chg="addSp modSp add">
        <pc:chgData name="willem schramade" userId="8769ce5b2673993a" providerId="LiveId" clId="{B4A83D61-F6BC-46E4-B851-D45A09BCF9C1}" dt="2019-01-21T14:09:41.707" v="131"/>
        <pc:sldMkLst>
          <pc:docMk/>
          <pc:sldMk cId="1307401916" sldId="579"/>
        </pc:sldMkLst>
        <pc:spChg chg="mod">
          <ac:chgData name="willem schramade" userId="8769ce5b2673993a" providerId="LiveId" clId="{B4A83D61-F6BC-46E4-B851-D45A09BCF9C1}" dt="2019-01-21T14:09:24.080" v="129"/>
          <ac:spMkLst>
            <pc:docMk/>
            <pc:sldMk cId="1307401916" sldId="579"/>
            <ac:spMk id="7" creationId="{00000000-0000-0000-0000-000000000000}"/>
          </ac:spMkLst>
        </pc:spChg>
        <pc:picChg chg="add mod">
          <ac:chgData name="willem schramade" userId="8769ce5b2673993a" providerId="LiveId" clId="{B4A83D61-F6BC-46E4-B851-D45A09BCF9C1}" dt="2019-01-21T14:09:41.707" v="131"/>
          <ac:picMkLst>
            <pc:docMk/>
            <pc:sldMk cId="1307401916" sldId="579"/>
            <ac:picMk id="5" creationId="{F645515C-2EA3-4911-AAB4-C313CDB7D1F4}"/>
          </ac:picMkLst>
        </pc:picChg>
      </pc:sldChg>
      <pc:sldChg chg="addSp modSp add">
        <pc:chgData name="willem schramade" userId="8769ce5b2673993a" providerId="LiveId" clId="{B4A83D61-F6BC-46E4-B851-D45A09BCF9C1}" dt="2019-01-21T14:11:32.074" v="141" actId="14100"/>
        <pc:sldMkLst>
          <pc:docMk/>
          <pc:sldMk cId="2454224081" sldId="580"/>
        </pc:sldMkLst>
        <pc:spChg chg="add mod">
          <ac:chgData name="willem schramade" userId="8769ce5b2673993a" providerId="LiveId" clId="{B4A83D61-F6BC-46E4-B851-D45A09BCF9C1}" dt="2019-01-21T14:11:11.384" v="139" actId="255"/>
          <ac:spMkLst>
            <pc:docMk/>
            <pc:sldMk cId="2454224081" sldId="580"/>
            <ac:spMk id="5" creationId="{51B5E014-AF4C-4471-978F-36862760BFAE}"/>
          </ac:spMkLst>
        </pc:spChg>
        <pc:spChg chg="mod">
          <ac:chgData name="willem schramade" userId="8769ce5b2673993a" providerId="LiveId" clId="{B4A83D61-F6BC-46E4-B851-D45A09BCF9C1}" dt="2019-01-21T14:11:22.210" v="140"/>
          <ac:spMkLst>
            <pc:docMk/>
            <pc:sldMk cId="2454224081" sldId="580"/>
            <ac:spMk id="7" creationId="{00000000-0000-0000-0000-000000000000}"/>
          </ac:spMkLst>
        </pc:spChg>
        <pc:graphicFrameChg chg="add mod">
          <ac:chgData name="willem schramade" userId="8769ce5b2673993a" providerId="LiveId" clId="{B4A83D61-F6BC-46E4-B851-D45A09BCF9C1}" dt="2019-01-21T14:11:32.074" v="141" actId="14100"/>
          <ac:graphicFrameMkLst>
            <pc:docMk/>
            <pc:sldMk cId="2454224081" sldId="580"/>
            <ac:graphicFrameMk id="6" creationId="{E1E082BB-DF04-4136-B215-D2749ACB92C8}"/>
          </ac:graphicFrameMkLst>
        </pc:graphicFrameChg>
      </pc:sldChg>
      <pc:sldChg chg="add del">
        <pc:chgData name="willem schramade" userId="8769ce5b2673993a" providerId="LiveId" clId="{B4A83D61-F6BC-46E4-B851-D45A09BCF9C1}" dt="2019-01-21T14:12:40.354" v="165" actId="2696"/>
        <pc:sldMkLst>
          <pc:docMk/>
          <pc:sldMk cId="176125694" sldId="581"/>
        </pc:sldMkLst>
      </pc:sldChg>
      <pc:sldChg chg="add del">
        <pc:chgData name="willem schramade" userId="8769ce5b2673993a" providerId="LiveId" clId="{B4A83D61-F6BC-46E4-B851-D45A09BCF9C1}" dt="2019-01-21T14:12:40.364" v="166" actId="2696"/>
        <pc:sldMkLst>
          <pc:docMk/>
          <pc:sldMk cId="103076902" sldId="582"/>
        </pc:sldMkLst>
      </pc:sldChg>
      <pc:sldChg chg="add del">
        <pc:chgData name="willem schramade" userId="8769ce5b2673993a" providerId="LiveId" clId="{B4A83D61-F6BC-46E4-B851-D45A09BCF9C1}" dt="2019-01-21T14:12:40.379" v="167" actId="2696"/>
        <pc:sldMkLst>
          <pc:docMk/>
          <pc:sldMk cId="3146431714" sldId="583"/>
        </pc:sldMkLst>
      </pc:sldChg>
      <pc:sldChg chg="add del">
        <pc:chgData name="willem schramade" userId="8769ce5b2673993a" providerId="LiveId" clId="{B4A83D61-F6BC-46E4-B851-D45A09BCF9C1}" dt="2019-01-21T14:12:37.234" v="164" actId="2696"/>
        <pc:sldMkLst>
          <pc:docMk/>
          <pc:sldMk cId="2908972946" sldId="584"/>
        </pc:sldMkLst>
      </pc:sldChg>
      <pc:sldChg chg="add del">
        <pc:chgData name="willem schramade" userId="8769ce5b2673993a" providerId="LiveId" clId="{B4A83D61-F6BC-46E4-B851-D45A09BCF9C1}" dt="2019-01-21T14:12:37.231" v="163" actId="2696"/>
        <pc:sldMkLst>
          <pc:docMk/>
          <pc:sldMk cId="3412211156" sldId="585"/>
        </pc:sldMkLst>
      </pc:sldChg>
      <pc:sldChg chg="add del">
        <pc:chgData name="willem schramade" userId="8769ce5b2673993a" providerId="LiveId" clId="{B4A83D61-F6BC-46E4-B851-D45A09BCF9C1}" dt="2019-01-21T14:12:37.228" v="162" actId="2696"/>
        <pc:sldMkLst>
          <pc:docMk/>
          <pc:sldMk cId="1242898211" sldId="586"/>
        </pc:sldMkLst>
      </pc:sldChg>
      <pc:sldChg chg="add del">
        <pc:chgData name="willem schramade" userId="8769ce5b2673993a" providerId="LiveId" clId="{B4A83D61-F6BC-46E4-B851-D45A09BCF9C1}" dt="2019-01-21T14:12:37.224" v="161" actId="2696"/>
        <pc:sldMkLst>
          <pc:docMk/>
          <pc:sldMk cId="1115523409" sldId="587"/>
        </pc:sldMkLst>
      </pc:sldChg>
      <pc:sldChg chg="add del">
        <pc:chgData name="willem schramade" userId="8769ce5b2673993a" providerId="LiveId" clId="{B4A83D61-F6BC-46E4-B851-D45A09BCF9C1}" dt="2019-01-21T14:12:37.221" v="160" actId="2696"/>
        <pc:sldMkLst>
          <pc:docMk/>
          <pc:sldMk cId="1643466727" sldId="588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AA3155-579D-4904-B58F-A60A8C4CE000}" type="doc">
      <dgm:prSet loTypeId="urn:microsoft.com/office/officeart/2005/8/layout/hierarchy2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nl-NL"/>
        </a:p>
      </dgm:t>
    </dgm:pt>
    <dgm:pt modelId="{DF7E5EB2-8D72-48F5-867F-34A248199061}">
      <dgm:prSet phldrT="[Tekst]" custT="1"/>
      <dgm:spPr/>
      <dgm:t>
        <a:bodyPr/>
        <a:lstStyle/>
        <a:p>
          <a:r>
            <a:rPr lang="en-GB" sz="1800" b="0" cap="none" spc="0" noProof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Debt</a:t>
          </a:r>
          <a:endParaRPr lang="en-GB" sz="1800" b="0" cap="none" spc="0" noProof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6781140-290E-4549-8FD6-571985D4A3E7}" type="parTrans" cxnId="{80A18FA6-DBE1-4BEC-A448-2C562C0CE0BC}">
      <dgm:prSet/>
      <dgm:spPr/>
      <dgm:t>
        <a:bodyPr/>
        <a:lstStyle/>
        <a:p>
          <a:endParaRPr lang="nl-NL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6B64F738-233B-4E61-A35C-174EF5458A39}" type="sibTrans" cxnId="{80A18FA6-DBE1-4BEC-A448-2C562C0CE0BC}">
      <dgm:prSet/>
      <dgm:spPr/>
      <dgm:t>
        <a:bodyPr/>
        <a:lstStyle/>
        <a:p>
          <a:endParaRPr lang="nl-NL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E33498E6-6A9B-4F54-8D3B-8828418D563B}">
      <dgm:prSet phldrT="[Tekst]" custT="1"/>
      <dgm:spPr/>
      <dgm:t>
        <a:bodyPr/>
        <a:lstStyle/>
        <a:p>
          <a:r>
            <a:rPr lang="en-GB" sz="1800" b="0" cap="none" spc="0" noProof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Private debt</a:t>
          </a:r>
          <a:endParaRPr lang="en-GB" sz="1800" b="0" cap="none" spc="0" noProof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711F5B-8B33-4851-A813-B8C0BF22DE6E}" type="parTrans" cxnId="{0B1C96BC-8BF3-4F8C-A995-8C65F536C92A}">
      <dgm:prSet/>
      <dgm:spPr/>
      <dgm:t>
        <a:bodyPr/>
        <a:lstStyle/>
        <a:p>
          <a:endParaRPr lang="nl-NL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933FB9E0-3B03-49F0-8B65-A6323F4CCDDC}" type="sibTrans" cxnId="{0B1C96BC-8BF3-4F8C-A995-8C65F536C92A}">
      <dgm:prSet/>
      <dgm:spPr/>
      <dgm:t>
        <a:bodyPr/>
        <a:lstStyle/>
        <a:p>
          <a:endParaRPr lang="nl-NL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A2F59DC5-124B-4533-B627-5264145D16C5}">
      <dgm:prSet phldrT="[Tekst]" custT="1"/>
      <dgm:spPr/>
      <dgm:t>
        <a:bodyPr/>
        <a:lstStyle/>
        <a:p>
          <a:r>
            <a:rPr lang="en-GB" sz="1800" b="0" cap="none" spc="0" noProof="0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Bonds</a:t>
          </a:r>
          <a:br>
            <a:rPr lang="en-GB" sz="1800" b="0" cap="none" spc="0" noProof="0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1800" b="0" cap="none" spc="0" noProof="0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en-GB" sz="1800" b="0" cap="none" spc="0" noProof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public debt)</a:t>
          </a:r>
        </a:p>
      </dgm:t>
    </dgm:pt>
    <dgm:pt modelId="{3E6BEF78-E767-4DDB-935F-2244943311C4}" type="parTrans" cxnId="{3BD3D68C-5999-4FE0-A00F-D45BAE955211}">
      <dgm:prSet/>
      <dgm:spPr/>
      <dgm:t>
        <a:bodyPr/>
        <a:lstStyle/>
        <a:p>
          <a:endParaRPr lang="nl-NL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9B868109-4791-4E90-8754-ED87754C5C26}" type="sibTrans" cxnId="{3BD3D68C-5999-4FE0-A00F-D45BAE955211}">
      <dgm:prSet/>
      <dgm:spPr/>
      <dgm:t>
        <a:bodyPr/>
        <a:lstStyle/>
        <a:p>
          <a:endParaRPr lang="nl-NL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51A52289-0BB2-4E02-870A-37DA46B52942}">
      <dgm:prSet phldrT="[Tekst]" custT="1"/>
      <dgm:spPr/>
      <dgm:t>
        <a:bodyPr/>
        <a:lstStyle/>
        <a:p>
          <a:r>
            <a:rPr lang="en-GB" sz="1800" b="0" cap="none" spc="0" noProof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Government bonds</a:t>
          </a:r>
          <a:endParaRPr lang="en-GB" sz="1800" b="0" cap="none" spc="0" noProof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646AEB-616D-496C-B487-09614D6AD6CB}" type="parTrans" cxnId="{D43E6B37-7820-4F8D-B990-72E181C9664E}">
      <dgm:prSet/>
      <dgm:spPr/>
      <dgm:t>
        <a:bodyPr/>
        <a:lstStyle/>
        <a:p>
          <a:endParaRPr lang="nl-NL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6D2A6B7D-B750-4F62-9C77-0C0CE4ADB127}" type="sibTrans" cxnId="{D43E6B37-7820-4F8D-B990-72E181C9664E}">
      <dgm:prSet/>
      <dgm:spPr/>
      <dgm:t>
        <a:bodyPr/>
        <a:lstStyle/>
        <a:p>
          <a:endParaRPr lang="nl-NL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398980D6-69C3-493C-8C89-656DBDD51D54}">
      <dgm:prSet phldrT="[Tekst]" custT="1"/>
      <dgm:spPr/>
      <dgm:t>
        <a:bodyPr/>
        <a:lstStyle/>
        <a:p>
          <a:r>
            <a:rPr lang="en-GB" sz="1800" b="0" cap="none" spc="0" noProof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Corporate bonds</a:t>
          </a:r>
          <a:endParaRPr lang="en-GB" sz="1800" b="0" cap="none" spc="0" noProof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33920B-CDBA-40E9-BDAB-2F702C1A21A5}" type="parTrans" cxnId="{8067C4DB-0A93-4CB3-943C-E88A6C993C7F}">
      <dgm:prSet/>
      <dgm:spPr/>
      <dgm:t>
        <a:bodyPr/>
        <a:lstStyle/>
        <a:p>
          <a:endParaRPr lang="nl-NL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D9DAE600-12F3-43C7-B96C-A128DD6B7359}" type="sibTrans" cxnId="{8067C4DB-0A93-4CB3-943C-E88A6C993C7F}">
      <dgm:prSet/>
      <dgm:spPr/>
      <dgm:t>
        <a:bodyPr/>
        <a:lstStyle/>
        <a:p>
          <a:endParaRPr lang="nl-NL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5D8EE23B-72B3-4493-BBF7-AF89F832C645}">
      <dgm:prSet phldrT="[Tekst]" custT="1"/>
      <dgm:spPr/>
      <dgm:t>
        <a:bodyPr/>
        <a:lstStyle/>
        <a:p>
          <a:r>
            <a:rPr lang="en-GB" sz="1800" b="0" cap="none" spc="0" noProof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Supranational</a:t>
          </a:r>
          <a:endParaRPr lang="en-GB" sz="1800" b="0" cap="none" spc="0" noProof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0FB8B5-F0E4-4512-AE48-D77AB638C142}" type="parTrans" cxnId="{5E158927-2E5E-464C-8FC4-F22D8844F5E5}">
      <dgm:prSet/>
      <dgm:spPr/>
      <dgm:t>
        <a:bodyPr/>
        <a:lstStyle/>
        <a:p>
          <a:endParaRPr lang="nl-NL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4D6E6D28-DD50-497F-BD88-F590A0751A29}" type="sibTrans" cxnId="{5E158927-2E5E-464C-8FC4-F22D8844F5E5}">
      <dgm:prSet/>
      <dgm:spPr/>
      <dgm:t>
        <a:bodyPr/>
        <a:lstStyle/>
        <a:p>
          <a:endParaRPr lang="nl-NL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13611005-E80E-43A3-9C36-577662FDE97A}">
      <dgm:prSet phldrT="[Tekst]" custT="1"/>
      <dgm:spPr/>
      <dgm:t>
        <a:bodyPr/>
        <a:lstStyle/>
        <a:p>
          <a:r>
            <a:rPr lang="en-GB" sz="1800" b="0" cap="none" spc="0" noProof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Sovereigns</a:t>
          </a:r>
          <a:endParaRPr lang="en-GB" sz="1800" b="0" cap="none" spc="0" noProof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E61145-2A6A-4730-A27D-A48470D0DAC6}" type="parTrans" cxnId="{ECCFABD0-3A5F-4F91-9714-0BB2BA20E021}">
      <dgm:prSet/>
      <dgm:spPr/>
      <dgm:t>
        <a:bodyPr/>
        <a:lstStyle/>
        <a:p>
          <a:endParaRPr lang="nl-NL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DCE52AC7-1DEC-4119-BF4C-5AF349D34497}" type="sibTrans" cxnId="{ECCFABD0-3A5F-4F91-9714-0BB2BA20E021}">
      <dgm:prSet/>
      <dgm:spPr/>
      <dgm:t>
        <a:bodyPr/>
        <a:lstStyle/>
        <a:p>
          <a:endParaRPr lang="nl-NL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41B61D6F-A5CE-48C7-B8CC-808C4C0820CE}">
      <dgm:prSet phldrT="[Tekst]" custT="1"/>
      <dgm:spPr/>
      <dgm:t>
        <a:bodyPr/>
        <a:lstStyle/>
        <a:p>
          <a:r>
            <a:rPr lang="en-GB" sz="1800" b="0" cap="none" spc="0" noProof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Municipal bonds </a:t>
          </a:r>
          <a:endParaRPr lang="en-GB" sz="1800" b="0" cap="none" spc="0" noProof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77E5A9A-0B55-47A4-8C88-878E8AE1DDB8}" type="parTrans" cxnId="{2734AD35-D2CE-465D-9DF3-D1D693E1100F}">
      <dgm:prSet/>
      <dgm:spPr/>
      <dgm:t>
        <a:bodyPr/>
        <a:lstStyle/>
        <a:p>
          <a:endParaRPr lang="nl-NL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FBDF757C-F5EE-43ED-860C-09E951CB2537}" type="sibTrans" cxnId="{2734AD35-D2CE-465D-9DF3-D1D693E1100F}">
      <dgm:prSet/>
      <dgm:spPr/>
      <dgm:t>
        <a:bodyPr/>
        <a:lstStyle/>
        <a:p>
          <a:endParaRPr lang="nl-NL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A823C5B7-44BE-4F73-8B09-24D036A8994E}">
      <dgm:prSet phldrT="[Tekst]" custT="1"/>
      <dgm:spPr/>
      <dgm:t>
        <a:bodyPr/>
        <a:lstStyle/>
        <a:p>
          <a:r>
            <a:rPr lang="en-GB" sz="1800" b="0" cap="none" spc="0" noProof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Secured corporate bonds</a:t>
          </a:r>
          <a:endParaRPr lang="en-GB" sz="1800" b="0" cap="none" spc="0" noProof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AFDE60-14AE-41EC-A138-F22F3F6E16B2}" type="parTrans" cxnId="{F8FC604C-DAD7-424A-9D11-84789B3AB7DD}">
      <dgm:prSet/>
      <dgm:spPr/>
      <dgm:t>
        <a:bodyPr/>
        <a:lstStyle/>
        <a:p>
          <a:endParaRPr lang="nl-NL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5556F1D4-DE0D-446C-ACBB-0A61349A9A00}" type="sibTrans" cxnId="{F8FC604C-DAD7-424A-9D11-84789B3AB7DD}">
      <dgm:prSet/>
      <dgm:spPr/>
      <dgm:t>
        <a:bodyPr/>
        <a:lstStyle/>
        <a:p>
          <a:endParaRPr lang="nl-NL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6A4BAF4F-11D9-4AB4-9F67-0C6645DBEA94}">
      <dgm:prSet phldrT="[Tekst]" custT="1"/>
      <dgm:spPr/>
      <dgm:t>
        <a:bodyPr/>
        <a:lstStyle/>
        <a:p>
          <a:r>
            <a:rPr lang="en-GB" sz="1800" b="0" cap="none" spc="0" noProof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Unsecured corporate bonds</a:t>
          </a:r>
          <a:endParaRPr lang="en-GB" sz="1800" b="0" cap="none" spc="0" noProof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71DFC8-FB01-4FB8-B0BA-E96D1CD8BF5C}" type="parTrans" cxnId="{6B5862EF-EA66-4745-B35D-6DD4312221DC}">
      <dgm:prSet/>
      <dgm:spPr/>
      <dgm:t>
        <a:bodyPr/>
        <a:lstStyle/>
        <a:p>
          <a:endParaRPr lang="nl-NL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8DBD6431-6674-462A-BDF4-795027B119E5}" type="sibTrans" cxnId="{6B5862EF-EA66-4745-B35D-6DD4312221DC}">
      <dgm:prSet/>
      <dgm:spPr/>
      <dgm:t>
        <a:bodyPr/>
        <a:lstStyle/>
        <a:p>
          <a:endParaRPr lang="nl-NL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8BFF3D8C-E554-4755-8E11-27722D51EF30}" type="pres">
      <dgm:prSet presAssocID="{B1AA3155-579D-4904-B58F-A60A8C4CE00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F0429036-688C-4812-B921-0CB7566FFCA6}" type="pres">
      <dgm:prSet presAssocID="{DF7E5EB2-8D72-48F5-867F-34A248199061}" presName="root1" presStyleCnt="0"/>
      <dgm:spPr/>
    </dgm:pt>
    <dgm:pt modelId="{36932A9D-F7DF-44D1-9BE8-E88FC7A4EEA4}" type="pres">
      <dgm:prSet presAssocID="{DF7E5EB2-8D72-48F5-867F-34A248199061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9DDE48B8-33E5-497D-B299-46043101C65F}" type="pres">
      <dgm:prSet presAssocID="{DF7E5EB2-8D72-48F5-867F-34A248199061}" presName="level2hierChild" presStyleCnt="0"/>
      <dgm:spPr/>
    </dgm:pt>
    <dgm:pt modelId="{3D6F2E3B-2BD1-4862-9611-A22AD47D5061}" type="pres">
      <dgm:prSet presAssocID="{DE711F5B-8B33-4851-A813-B8C0BF22DE6E}" presName="conn2-1" presStyleLbl="parChTrans1D2" presStyleIdx="0" presStyleCnt="2"/>
      <dgm:spPr/>
      <dgm:t>
        <a:bodyPr/>
        <a:lstStyle/>
        <a:p>
          <a:endParaRPr lang="nl-NL"/>
        </a:p>
      </dgm:t>
    </dgm:pt>
    <dgm:pt modelId="{31102861-228D-4B15-B39B-FC425150A90E}" type="pres">
      <dgm:prSet presAssocID="{DE711F5B-8B33-4851-A813-B8C0BF22DE6E}" presName="connTx" presStyleLbl="parChTrans1D2" presStyleIdx="0" presStyleCnt="2"/>
      <dgm:spPr/>
      <dgm:t>
        <a:bodyPr/>
        <a:lstStyle/>
        <a:p>
          <a:endParaRPr lang="nl-NL"/>
        </a:p>
      </dgm:t>
    </dgm:pt>
    <dgm:pt modelId="{2F49238D-D832-468F-92C3-088B4D3B0BB3}" type="pres">
      <dgm:prSet presAssocID="{E33498E6-6A9B-4F54-8D3B-8828418D563B}" presName="root2" presStyleCnt="0"/>
      <dgm:spPr/>
    </dgm:pt>
    <dgm:pt modelId="{021A5964-AADC-40B3-B030-944052385FB1}" type="pres">
      <dgm:prSet presAssocID="{E33498E6-6A9B-4F54-8D3B-8828418D563B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BCE74CD6-5884-4752-8F82-5C9D69CAC026}" type="pres">
      <dgm:prSet presAssocID="{E33498E6-6A9B-4F54-8D3B-8828418D563B}" presName="level3hierChild" presStyleCnt="0"/>
      <dgm:spPr/>
    </dgm:pt>
    <dgm:pt modelId="{7C28C6C4-5C7D-4DD7-BB8E-54C0556B02EF}" type="pres">
      <dgm:prSet presAssocID="{3E6BEF78-E767-4DDB-935F-2244943311C4}" presName="conn2-1" presStyleLbl="parChTrans1D2" presStyleIdx="1" presStyleCnt="2"/>
      <dgm:spPr/>
      <dgm:t>
        <a:bodyPr/>
        <a:lstStyle/>
        <a:p>
          <a:endParaRPr lang="nl-NL"/>
        </a:p>
      </dgm:t>
    </dgm:pt>
    <dgm:pt modelId="{09F2E80D-8AE3-47DF-8254-1ADECDD1ED32}" type="pres">
      <dgm:prSet presAssocID="{3E6BEF78-E767-4DDB-935F-2244943311C4}" presName="connTx" presStyleLbl="parChTrans1D2" presStyleIdx="1" presStyleCnt="2"/>
      <dgm:spPr/>
      <dgm:t>
        <a:bodyPr/>
        <a:lstStyle/>
        <a:p>
          <a:endParaRPr lang="nl-NL"/>
        </a:p>
      </dgm:t>
    </dgm:pt>
    <dgm:pt modelId="{2298483D-37DE-4D0C-9558-05F16C163D9B}" type="pres">
      <dgm:prSet presAssocID="{A2F59DC5-124B-4533-B627-5264145D16C5}" presName="root2" presStyleCnt="0"/>
      <dgm:spPr/>
    </dgm:pt>
    <dgm:pt modelId="{479698E4-07B3-4196-B3BB-268793BC3018}" type="pres">
      <dgm:prSet presAssocID="{A2F59DC5-124B-4533-B627-5264145D16C5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0A604A82-B873-4B7D-8F0F-D7FC79C30263}" type="pres">
      <dgm:prSet presAssocID="{A2F59DC5-124B-4533-B627-5264145D16C5}" presName="level3hierChild" presStyleCnt="0"/>
      <dgm:spPr/>
    </dgm:pt>
    <dgm:pt modelId="{4424C5AB-62BF-4041-B484-E366DDFE9294}" type="pres">
      <dgm:prSet presAssocID="{ED646AEB-616D-496C-B487-09614D6AD6CB}" presName="conn2-1" presStyleLbl="parChTrans1D3" presStyleIdx="0" presStyleCnt="2"/>
      <dgm:spPr/>
      <dgm:t>
        <a:bodyPr/>
        <a:lstStyle/>
        <a:p>
          <a:endParaRPr lang="nl-NL"/>
        </a:p>
      </dgm:t>
    </dgm:pt>
    <dgm:pt modelId="{0C53F3E4-4688-4671-9C02-4327BF23CE55}" type="pres">
      <dgm:prSet presAssocID="{ED646AEB-616D-496C-B487-09614D6AD6CB}" presName="connTx" presStyleLbl="parChTrans1D3" presStyleIdx="0" presStyleCnt="2"/>
      <dgm:spPr/>
      <dgm:t>
        <a:bodyPr/>
        <a:lstStyle/>
        <a:p>
          <a:endParaRPr lang="nl-NL"/>
        </a:p>
      </dgm:t>
    </dgm:pt>
    <dgm:pt modelId="{DBD6C39B-88C1-42F5-9A16-0A1B837311BB}" type="pres">
      <dgm:prSet presAssocID="{51A52289-0BB2-4E02-870A-37DA46B52942}" presName="root2" presStyleCnt="0"/>
      <dgm:spPr/>
    </dgm:pt>
    <dgm:pt modelId="{AD1FBCB3-55B4-4443-A275-3E69A85EF003}" type="pres">
      <dgm:prSet presAssocID="{51A52289-0BB2-4E02-870A-37DA46B52942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A7DA784A-BF29-42B3-AA0B-0B8E42BC89F6}" type="pres">
      <dgm:prSet presAssocID="{51A52289-0BB2-4E02-870A-37DA46B52942}" presName="level3hierChild" presStyleCnt="0"/>
      <dgm:spPr/>
    </dgm:pt>
    <dgm:pt modelId="{93358097-8F93-4F70-957A-0CAB50B3E126}" type="pres">
      <dgm:prSet presAssocID="{1F0FB8B5-F0E4-4512-AE48-D77AB638C142}" presName="conn2-1" presStyleLbl="parChTrans1D4" presStyleIdx="0" presStyleCnt="5"/>
      <dgm:spPr/>
      <dgm:t>
        <a:bodyPr/>
        <a:lstStyle/>
        <a:p>
          <a:endParaRPr lang="nl-NL"/>
        </a:p>
      </dgm:t>
    </dgm:pt>
    <dgm:pt modelId="{E956477D-6F05-4A82-8524-114E14C53B54}" type="pres">
      <dgm:prSet presAssocID="{1F0FB8B5-F0E4-4512-AE48-D77AB638C142}" presName="connTx" presStyleLbl="parChTrans1D4" presStyleIdx="0" presStyleCnt="5"/>
      <dgm:spPr/>
      <dgm:t>
        <a:bodyPr/>
        <a:lstStyle/>
        <a:p>
          <a:endParaRPr lang="nl-NL"/>
        </a:p>
      </dgm:t>
    </dgm:pt>
    <dgm:pt modelId="{437B059D-FAE6-4A2D-A59C-20729C002CBC}" type="pres">
      <dgm:prSet presAssocID="{5D8EE23B-72B3-4493-BBF7-AF89F832C645}" presName="root2" presStyleCnt="0"/>
      <dgm:spPr/>
    </dgm:pt>
    <dgm:pt modelId="{E418BBB4-9917-465C-9105-0B94AFE63D49}" type="pres">
      <dgm:prSet presAssocID="{5D8EE23B-72B3-4493-BBF7-AF89F832C645}" presName="LevelTwoTextNode" presStyleLbl="node4" presStyleIdx="0" presStyleCnt="5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031A06C3-410E-4222-BCDD-FEF3AC61F018}" type="pres">
      <dgm:prSet presAssocID="{5D8EE23B-72B3-4493-BBF7-AF89F832C645}" presName="level3hierChild" presStyleCnt="0"/>
      <dgm:spPr/>
    </dgm:pt>
    <dgm:pt modelId="{9DF6A178-6C81-4A5D-AE03-F80CA2406154}" type="pres">
      <dgm:prSet presAssocID="{B9E61145-2A6A-4730-A27D-A48470D0DAC6}" presName="conn2-1" presStyleLbl="parChTrans1D4" presStyleIdx="1" presStyleCnt="5"/>
      <dgm:spPr/>
      <dgm:t>
        <a:bodyPr/>
        <a:lstStyle/>
        <a:p>
          <a:endParaRPr lang="nl-NL"/>
        </a:p>
      </dgm:t>
    </dgm:pt>
    <dgm:pt modelId="{37F4ECE6-04E0-4CEA-8979-3D048F44C375}" type="pres">
      <dgm:prSet presAssocID="{B9E61145-2A6A-4730-A27D-A48470D0DAC6}" presName="connTx" presStyleLbl="parChTrans1D4" presStyleIdx="1" presStyleCnt="5"/>
      <dgm:spPr/>
      <dgm:t>
        <a:bodyPr/>
        <a:lstStyle/>
        <a:p>
          <a:endParaRPr lang="nl-NL"/>
        </a:p>
      </dgm:t>
    </dgm:pt>
    <dgm:pt modelId="{70E3D026-C788-4BB5-9EB4-272AD1A3F090}" type="pres">
      <dgm:prSet presAssocID="{13611005-E80E-43A3-9C36-577662FDE97A}" presName="root2" presStyleCnt="0"/>
      <dgm:spPr/>
    </dgm:pt>
    <dgm:pt modelId="{63907267-5BEF-4395-BC2A-09630836658A}" type="pres">
      <dgm:prSet presAssocID="{13611005-E80E-43A3-9C36-577662FDE97A}" presName="LevelTwoTextNode" presStyleLbl="node4" presStyleIdx="1" presStyleCnt="5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DB088F4E-6785-49E2-8956-191F5182E86E}" type="pres">
      <dgm:prSet presAssocID="{13611005-E80E-43A3-9C36-577662FDE97A}" presName="level3hierChild" presStyleCnt="0"/>
      <dgm:spPr/>
    </dgm:pt>
    <dgm:pt modelId="{0EEF3B5D-5FA2-4E76-9FF0-A1B4485B5943}" type="pres">
      <dgm:prSet presAssocID="{677E5A9A-0B55-47A4-8C88-878E8AE1DDB8}" presName="conn2-1" presStyleLbl="parChTrans1D4" presStyleIdx="2" presStyleCnt="5"/>
      <dgm:spPr/>
      <dgm:t>
        <a:bodyPr/>
        <a:lstStyle/>
        <a:p>
          <a:endParaRPr lang="nl-NL"/>
        </a:p>
      </dgm:t>
    </dgm:pt>
    <dgm:pt modelId="{B098ABD9-B3A7-46CD-BE0B-8247F6D11BB9}" type="pres">
      <dgm:prSet presAssocID="{677E5A9A-0B55-47A4-8C88-878E8AE1DDB8}" presName="connTx" presStyleLbl="parChTrans1D4" presStyleIdx="2" presStyleCnt="5"/>
      <dgm:spPr/>
      <dgm:t>
        <a:bodyPr/>
        <a:lstStyle/>
        <a:p>
          <a:endParaRPr lang="nl-NL"/>
        </a:p>
      </dgm:t>
    </dgm:pt>
    <dgm:pt modelId="{ADE74494-36A6-4F09-955D-756BD0D0B754}" type="pres">
      <dgm:prSet presAssocID="{41B61D6F-A5CE-48C7-B8CC-808C4C0820CE}" presName="root2" presStyleCnt="0"/>
      <dgm:spPr/>
    </dgm:pt>
    <dgm:pt modelId="{B86EFF36-7992-4E16-8A80-F4A47E595035}" type="pres">
      <dgm:prSet presAssocID="{41B61D6F-A5CE-48C7-B8CC-808C4C0820CE}" presName="LevelTwoTextNode" presStyleLbl="node4" presStyleIdx="2" presStyleCnt="5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982C46CC-BB2D-4EE2-A73D-E22510A33868}" type="pres">
      <dgm:prSet presAssocID="{41B61D6F-A5CE-48C7-B8CC-808C4C0820CE}" presName="level3hierChild" presStyleCnt="0"/>
      <dgm:spPr/>
    </dgm:pt>
    <dgm:pt modelId="{DE3FDC99-B16A-48DE-A036-412E513FA960}" type="pres">
      <dgm:prSet presAssocID="{EF33920B-CDBA-40E9-BDAB-2F702C1A21A5}" presName="conn2-1" presStyleLbl="parChTrans1D3" presStyleIdx="1" presStyleCnt="2"/>
      <dgm:spPr/>
      <dgm:t>
        <a:bodyPr/>
        <a:lstStyle/>
        <a:p>
          <a:endParaRPr lang="nl-NL"/>
        </a:p>
      </dgm:t>
    </dgm:pt>
    <dgm:pt modelId="{EE47A776-283A-4DC4-AA95-B1431D5C0C91}" type="pres">
      <dgm:prSet presAssocID="{EF33920B-CDBA-40E9-BDAB-2F702C1A21A5}" presName="connTx" presStyleLbl="parChTrans1D3" presStyleIdx="1" presStyleCnt="2"/>
      <dgm:spPr/>
      <dgm:t>
        <a:bodyPr/>
        <a:lstStyle/>
        <a:p>
          <a:endParaRPr lang="nl-NL"/>
        </a:p>
      </dgm:t>
    </dgm:pt>
    <dgm:pt modelId="{9D9C93E2-D3C0-4DA3-B001-30E716AD0C7D}" type="pres">
      <dgm:prSet presAssocID="{398980D6-69C3-493C-8C89-656DBDD51D54}" presName="root2" presStyleCnt="0"/>
      <dgm:spPr/>
    </dgm:pt>
    <dgm:pt modelId="{DB126765-4BB7-4113-BBB5-9ABF4916DF95}" type="pres">
      <dgm:prSet presAssocID="{398980D6-69C3-493C-8C89-656DBDD51D54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C3A379E0-4998-4677-8A5B-22F7B8C2496C}" type="pres">
      <dgm:prSet presAssocID="{398980D6-69C3-493C-8C89-656DBDD51D54}" presName="level3hierChild" presStyleCnt="0"/>
      <dgm:spPr/>
    </dgm:pt>
    <dgm:pt modelId="{B243F708-0C87-489D-A67C-8A44B4EE64EE}" type="pres">
      <dgm:prSet presAssocID="{4EAFDE60-14AE-41EC-A138-F22F3F6E16B2}" presName="conn2-1" presStyleLbl="parChTrans1D4" presStyleIdx="3" presStyleCnt="5"/>
      <dgm:spPr/>
      <dgm:t>
        <a:bodyPr/>
        <a:lstStyle/>
        <a:p>
          <a:endParaRPr lang="nl-NL"/>
        </a:p>
      </dgm:t>
    </dgm:pt>
    <dgm:pt modelId="{7DCDC8F1-D6B0-4CA5-B154-8EA1F18B072D}" type="pres">
      <dgm:prSet presAssocID="{4EAFDE60-14AE-41EC-A138-F22F3F6E16B2}" presName="connTx" presStyleLbl="parChTrans1D4" presStyleIdx="3" presStyleCnt="5"/>
      <dgm:spPr/>
      <dgm:t>
        <a:bodyPr/>
        <a:lstStyle/>
        <a:p>
          <a:endParaRPr lang="nl-NL"/>
        </a:p>
      </dgm:t>
    </dgm:pt>
    <dgm:pt modelId="{43CDBC3E-8553-47C7-9401-4FA29AB1024E}" type="pres">
      <dgm:prSet presAssocID="{A823C5B7-44BE-4F73-8B09-24D036A8994E}" presName="root2" presStyleCnt="0"/>
      <dgm:spPr/>
    </dgm:pt>
    <dgm:pt modelId="{7A64F308-5517-4367-8FD0-7A1AE2BC592E}" type="pres">
      <dgm:prSet presAssocID="{A823C5B7-44BE-4F73-8B09-24D036A8994E}" presName="LevelTwoTextNode" presStyleLbl="node4" presStyleIdx="3" presStyleCnt="5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79A75D0C-D95E-4B64-AFA0-9EF137D028E0}" type="pres">
      <dgm:prSet presAssocID="{A823C5B7-44BE-4F73-8B09-24D036A8994E}" presName="level3hierChild" presStyleCnt="0"/>
      <dgm:spPr/>
    </dgm:pt>
    <dgm:pt modelId="{4D595AA3-FA21-4DE6-A6A6-39EE70BA04C1}" type="pres">
      <dgm:prSet presAssocID="{6C71DFC8-FB01-4FB8-B0BA-E96D1CD8BF5C}" presName="conn2-1" presStyleLbl="parChTrans1D4" presStyleIdx="4" presStyleCnt="5"/>
      <dgm:spPr/>
      <dgm:t>
        <a:bodyPr/>
        <a:lstStyle/>
        <a:p>
          <a:endParaRPr lang="nl-NL"/>
        </a:p>
      </dgm:t>
    </dgm:pt>
    <dgm:pt modelId="{D9BFE0B5-1F2D-4455-A605-3CFD2EA972B3}" type="pres">
      <dgm:prSet presAssocID="{6C71DFC8-FB01-4FB8-B0BA-E96D1CD8BF5C}" presName="connTx" presStyleLbl="parChTrans1D4" presStyleIdx="4" presStyleCnt="5"/>
      <dgm:spPr/>
      <dgm:t>
        <a:bodyPr/>
        <a:lstStyle/>
        <a:p>
          <a:endParaRPr lang="nl-NL"/>
        </a:p>
      </dgm:t>
    </dgm:pt>
    <dgm:pt modelId="{F2AB7BA3-3C30-4ADC-8A27-14935BBE1AD6}" type="pres">
      <dgm:prSet presAssocID="{6A4BAF4F-11D9-4AB4-9F67-0C6645DBEA94}" presName="root2" presStyleCnt="0"/>
      <dgm:spPr/>
    </dgm:pt>
    <dgm:pt modelId="{10A2CC91-D0D8-4349-8574-221EF567FFA0}" type="pres">
      <dgm:prSet presAssocID="{6A4BAF4F-11D9-4AB4-9F67-0C6645DBEA94}" presName="LevelTwoTextNode" presStyleLbl="node4" presStyleIdx="4" presStyleCnt="5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4B020D77-8516-4F0A-9892-956EA8858A1F}" type="pres">
      <dgm:prSet presAssocID="{6A4BAF4F-11D9-4AB4-9F67-0C6645DBEA94}" presName="level3hierChild" presStyleCnt="0"/>
      <dgm:spPr/>
    </dgm:pt>
  </dgm:ptLst>
  <dgm:cxnLst>
    <dgm:cxn modelId="{5E158927-2E5E-464C-8FC4-F22D8844F5E5}" srcId="{51A52289-0BB2-4E02-870A-37DA46B52942}" destId="{5D8EE23B-72B3-4493-BBF7-AF89F832C645}" srcOrd="0" destOrd="0" parTransId="{1F0FB8B5-F0E4-4512-AE48-D77AB638C142}" sibTransId="{4D6E6D28-DD50-497F-BD88-F590A0751A29}"/>
    <dgm:cxn modelId="{35BAB62F-6FB7-42B4-9918-F328D4A05088}" type="presOf" srcId="{6A4BAF4F-11D9-4AB4-9F67-0C6645DBEA94}" destId="{10A2CC91-D0D8-4349-8574-221EF567FFA0}" srcOrd="0" destOrd="0" presId="urn:microsoft.com/office/officeart/2005/8/layout/hierarchy2"/>
    <dgm:cxn modelId="{BA90C0F1-657C-4CED-8D13-5724AFA7D110}" type="presOf" srcId="{B9E61145-2A6A-4730-A27D-A48470D0DAC6}" destId="{37F4ECE6-04E0-4CEA-8979-3D048F44C375}" srcOrd="1" destOrd="0" presId="urn:microsoft.com/office/officeart/2005/8/layout/hierarchy2"/>
    <dgm:cxn modelId="{3BD3D68C-5999-4FE0-A00F-D45BAE955211}" srcId="{DF7E5EB2-8D72-48F5-867F-34A248199061}" destId="{A2F59DC5-124B-4533-B627-5264145D16C5}" srcOrd="1" destOrd="0" parTransId="{3E6BEF78-E767-4DDB-935F-2244943311C4}" sibTransId="{9B868109-4791-4E90-8754-ED87754C5C26}"/>
    <dgm:cxn modelId="{FB15A427-E115-4F81-8C4F-5CEDA85F6BDF}" type="presOf" srcId="{1F0FB8B5-F0E4-4512-AE48-D77AB638C142}" destId="{93358097-8F93-4F70-957A-0CAB50B3E126}" srcOrd="0" destOrd="0" presId="urn:microsoft.com/office/officeart/2005/8/layout/hierarchy2"/>
    <dgm:cxn modelId="{A1C7ADFC-E069-4CB8-AC82-77A0B5E1426C}" type="presOf" srcId="{EF33920B-CDBA-40E9-BDAB-2F702C1A21A5}" destId="{EE47A776-283A-4DC4-AA95-B1431D5C0C91}" srcOrd="1" destOrd="0" presId="urn:microsoft.com/office/officeart/2005/8/layout/hierarchy2"/>
    <dgm:cxn modelId="{7F3B86B5-9AC6-49EF-A859-28580CC8D9B6}" type="presOf" srcId="{B1AA3155-579D-4904-B58F-A60A8C4CE000}" destId="{8BFF3D8C-E554-4755-8E11-27722D51EF30}" srcOrd="0" destOrd="0" presId="urn:microsoft.com/office/officeart/2005/8/layout/hierarchy2"/>
    <dgm:cxn modelId="{A95D8FFF-C4CD-4E34-8B33-FBC747C3F701}" type="presOf" srcId="{398980D6-69C3-493C-8C89-656DBDD51D54}" destId="{DB126765-4BB7-4113-BBB5-9ABF4916DF95}" srcOrd="0" destOrd="0" presId="urn:microsoft.com/office/officeart/2005/8/layout/hierarchy2"/>
    <dgm:cxn modelId="{BF53864E-4508-420E-B1A6-552153390276}" type="presOf" srcId="{4EAFDE60-14AE-41EC-A138-F22F3F6E16B2}" destId="{7DCDC8F1-D6B0-4CA5-B154-8EA1F18B072D}" srcOrd="1" destOrd="0" presId="urn:microsoft.com/office/officeart/2005/8/layout/hierarchy2"/>
    <dgm:cxn modelId="{A92DC898-30C0-4E28-BDEC-F36F841F9ABF}" type="presOf" srcId="{5D8EE23B-72B3-4493-BBF7-AF89F832C645}" destId="{E418BBB4-9917-465C-9105-0B94AFE63D49}" srcOrd="0" destOrd="0" presId="urn:microsoft.com/office/officeart/2005/8/layout/hierarchy2"/>
    <dgm:cxn modelId="{BF0435D8-B1BF-4D23-B339-B369FCC0C602}" type="presOf" srcId="{ED646AEB-616D-496C-B487-09614D6AD6CB}" destId="{4424C5AB-62BF-4041-B484-E366DDFE9294}" srcOrd="0" destOrd="0" presId="urn:microsoft.com/office/officeart/2005/8/layout/hierarchy2"/>
    <dgm:cxn modelId="{E8036A5C-28BB-4ED5-9BD0-9C46F4D7D228}" type="presOf" srcId="{DF7E5EB2-8D72-48F5-867F-34A248199061}" destId="{36932A9D-F7DF-44D1-9BE8-E88FC7A4EEA4}" srcOrd="0" destOrd="0" presId="urn:microsoft.com/office/officeart/2005/8/layout/hierarchy2"/>
    <dgm:cxn modelId="{B271B8D5-7427-47AE-8DDB-D22F162C0DAD}" type="presOf" srcId="{EF33920B-CDBA-40E9-BDAB-2F702C1A21A5}" destId="{DE3FDC99-B16A-48DE-A036-412E513FA960}" srcOrd="0" destOrd="0" presId="urn:microsoft.com/office/officeart/2005/8/layout/hierarchy2"/>
    <dgm:cxn modelId="{82EDF4D7-9A09-45F8-873E-99B3E207E540}" type="presOf" srcId="{677E5A9A-0B55-47A4-8C88-878E8AE1DDB8}" destId="{B098ABD9-B3A7-46CD-BE0B-8247F6D11BB9}" srcOrd="1" destOrd="0" presId="urn:microsoft.com/office/officeart/2005/8/layout/hierarchy2"/>
    <dgm:cxn modelId="{4492E684-E93C-442B-8508-AFD4EB34C012}" type="presOf" srcId="{6C71DFC8-FB01-4FB8-B0BA-E96D1CD8BF5C}" destId="{D9BFE0B5-1F2D-4455-A605-3CFD2EA972B3}" srcOrd="1" destOrd="0" presId="urn:microsoft.com/office/officeart/2005/8/layout/hierarchy2"/>
    <dgm:cxn modelId="{E8F16FFE-2E95-46D8-9DDC-B54AFC3547EC}" type="presOf" srcId="{DE711F5B-8B33-4851-A813-B8C0BF22DE6E}" destId="{3D6F2E3B-2BD1-4862-9611-A22AD47D5061}" srcOrd="0" destOrd="0" presId="urn:microsoft.com/office/officeart/2005/8/layout/hierarchy2"/>
    <dgm:cxn modelId="{6B5862EF-EA66-4745-B35D-6DD4312221DC}" srcId="{398980D6-69C3-493C-8C89-656DBDD51D54}" destId="{6A4BAF4F-11D9-4AB4-9F67-0C6645DBEA94}" srcOrd="1" destOrd="0" parTransId="{6C71DFC8-FB01-4FB8-B0BA-E96D1CD8BF5C}" sibTransId="{8DBD6431-6674-462A-BDF4-795027B119E5}"/>
    <dgm:cxn modelId="{52F98892-EA67-4F2E-8BDB-B18F62D44B34}" type="presOf" srcId="{4EAFDE60-14AE-41EC-A138-F22F3F6E16B2}" destId="{B243F708-0C87-489D-A67C-8A44B4EE64EE}" srcOrd="0" destOrd="0" presId="urn:microsoft.com/office/officeart/2005/8/layout/hierarchy2"/>
    <dgm:cxn modelId="{99265695-5810-45A5-99CC-EE6594F13810}" type="presOf" srcId="{3E6BEF78-E767-4DDB-935F-2244943311C4}" destId="{09F2E80D-8AE3-47DF-8254-1ADECDD1ED32}" srcOrd="1" destOrd="0" presId="urn:microsoft.com/office/officeart/2005/8/layout/hierarchy2"/>
    <dgm:cxn modelId="{12E076D2-B44D-4855-8ECF-AEEFFAEDDEA7}" type="presOf" srcId="{A823C5B7-44BE-4F73-8B09-24D036A8994E}" destId="{7A64F308-5517-4367-8FD0-7A1AE2BC592E}" srcOrd="0" destOrd="0" presId="urn:microsoft.com/office/officeart/2005/8/layout/hierarchy2"/>
    <dgm:cxn modelId="{80A18FA6-DBE1-4BEC-A448-2C562C0CE0BC}" srcId="{B1AA3155-579D-4904-B58F-A60A8C4CE000}" destId="{DF7E5EB2-8D72-48F5-867F-34A248199061}" srcOrd="0" destOrd="0" parTransId="{36781140-290E-4549-8FD6-571985D4A3E7}" sibTransId="{6B64F738-233B-4E61-A35C-174EF5458A39}"/>
    <dgm:cxn modelId="{FEC6777E-B235-4D25-A5E6-F669E69061CC}" type="presOf" srcId="{677E5A9A-0B55-47A4-8C88-878E8AE1DDB8}" destId="{0EEF3B5D-5FA2-4E76-9FF0-A1B4485B5943}" srcOrd="0" destOrd="0" presId="urn:microsoft.com/office/officeart/2005/8/layout/hierarchy2"/>
    <dgm:cxn modelId="{09CEFFB6-B136-42C1-AA36-3C0DA077A447}" type="presOf" srcId="{6C71DFC8-FB01-4FB8-B0BA-E96D1CD8BF5C}" destId="{4D595AA3-FA21-4DE6-A6A6-39EE70BA04C1}" srcOrd="0" destOrd="0" presId="urn:microsoft.com/office/officeart/2005/8/layout/hierarchy2"/>
    <dgm:cxn modelId="{CE719ED2-1A67-4027-850D-FA30BCB85D19}" type="presOf" srcId="{A2F59DC5-124B-4533-B627-5264145D16C5}" destId="{479698E4-07B3-4196-B3BB-268793BC3018}" srcOrd="0" destOrd="0" presId="urn:microsoft.com/office/officeart/2005/8/layout/hierarchy2"/>
    <dgm:cxn modelId="{32D9F458-3749-4179-934C-20A8FD7A985E}" type="presOf" srcId="{B9E61145-2A6A-4730-A27D-A48470D0DAC6}" destId="{9DF6A178-6C81-4A5D-AE03-F80CA2406154}" srcOrd="0" destOrd="0" presId="urn:microsoft.com/office/officeart/2005/8/layout/hierarchy2"/>
    <dgm:cxn modelId="{FBF29162-02AD-482F-A1FB-08EC071B55B2}" type="presOf" srcId="{3E6BEF78-E767-4DDB-935F-2244943311C4}" destId="{7C28C6C4-5C7D-4DD7-BB8E-54C0556B02EF}" srcOrd="0" destOrd="0" presId="urn:microsoft.com/office/officeart/2005/8/layout/hierarchy2"/>
    <dgm:cxn modelId="{8067C4DB-0A93-4CB3-943C-E88A6C993C7F}" srcId="{A2F59DC5-124B-4533-B627-5264145D16C5}" destId="{398980D6-69C3-493C-8C89-656DBDD51D54}" srcOrd="1" destOrd="0" parTransId="{EF33920B-CDBA-40E9-BDAB-2F702C1A21A5}" sibTransId="{D9DAE600-12F3-43C7-B96C-A128DD6B7359}"/>
    <dgm:cxn modelId="{ECCFABD0-3A5F-4F91-9714-0BB2BA20E021}" srcId="{51A52289-0BB2-4E02-870A-37DA46B52942}" destId="{13611005-E80E-43A3-9C36-577662FDE97A}" srcOrd="1" destOrd="0" parTransId="{B9E61145-2A6A-4730-A27D-A48470D0DAC6}" sibTransId="{DCE52AC7-1DEC-4119-BF4C-5AF349D34497}"/>
    <dgm:cxn modelId="{2734AD35-D2CE-465D-9DF3-D1D693E1100F}" srcId="{51A52289-0BB2-4E02-870A-37DA46B52942}" destId="{41B61D6F-A5CE-48C7-B8CC-808C4C0820CE}" srcOrd="2" destOrd="0" parTransId="{677E5A9A-0B55-47A4-8C88-878E8AE1DDB8}" sibTransId="{FBDF757C-F5EE-43ED-860C-09E951CB2537}"/>
    <dgm:cxn modelId="{0B1C96BC-8BF3-4F8C-A995-8C65F536C92A}" srcId="{DF7E5EB2-8D72-48F5-867F-34A248199061}" destId="{E33498E6-6A9B-4F54-8D3B-8828418D563B}" srcOrd="0" destOrd="0" parTransId="{DE711F5B-8B33-4851-A813-B8C0BF22DE6E}" sibTransId="{933FB9E0-3B03-49F0-8B65-A6323F4CCDDC}"/>
    <dgm:cxn modelId="{D43E6B37-7820-4F8D-B990-72E181C9664E}" srcId="{A2F59DC5-124B-4533-B627-5264145D16C5}" destId="{51A52289-0BB2-4E02-870A-37DA46B52942}" srcOrd="0" destOrd="0" parTransId="{ED646AEB-616D-496C-B487-09614D6AD6CB}" sibTransId="{6D2A6B7D-B750-4F62-9C77-0C0CE4ADB127}"/>
    <dgm:cxn modelId="{0781A2B2-87B6-4C5D-B2E9-371983E7D078}" type="presOf" srcId="{DE711F5B-8B33-4851-A813-B8C0BF22DE6E}" destId="{31102861-228D-4B15-B39B-FC425150A90E}" srcOrd="1" destOrd="0" presId="urn:microsoft.com/office/officeart/2005/8/layout/hierarchy2"/>
    <dgm:cxn modelId="{F8FC604C-DAD7-424A-9D11-84789B3AB7DD}" srcId="{398980D6-69C3-493C-8C89-656DBDD51D54}" destId="{A823C5B7-44BE-4F73-8B09-24D036A8994E}" srcOrd="0" destOrd="0" parTransId="{4EAFDE60-14AE-41EC-A138-F22F3F6E16B2}" sibTransId="{5556F1D4-DE0D-446C-ACBB-0A61349A9A00}"/>
    <dgm:cxn modelId="{01D14197-D121-498A-84A0-CCF8D376B2AD}" type="presOf" srcId="{51A52289-0BB2-4E02-870A-37DA46B52942}" destId="{AD1FBCB3-55B4-4443-A275-3E69A85EF003}" srcOrd="0" destOrd="0" presId="urn:microsoft.com/office/officeart/2005/8/layout/hierarchy2"/>
    <dgm:cxn modelId="{E2F2100C-8546-4E7D-AA09-E98817160590}" type="presOf" srcId="{41B61D6F-A5CE-48C7-B8CC-808C4C0820CE}" destId="{B86EFF36-7992-4E16-8A80-F4A47E595035}" srcOrd="0" destOrd="0" presId="urn:microsoft.com/office/officeart/2005/8/layout/hierarchy2"/>
    <dgm:cxn modelId="{AB20AD7D-C14D-4DC6-AB60-A576DADB6570}" type="presOf" srcId="{13611005-E80E-43A3-9C36-577662FDE97A}" destId="{63907267-5BEF-4395-BC2A-09630836658A}" srcOrd="0" destOrd="0" presId="urn:microsoft.com/office/officeart/2005/8/layout/hierarchy2"/>
    <dgm:cxn modelId="{9DE30075-739B-4A7C-B090-0F87017458FE}" type="presOf" srcId="{E33498E6-6A9B-4F54-8D3B-8828418D563B}" destId="{021A5964-AADC-40B3-B030-944052385FB1}" srcOrd="0" destOrd="0" presId="urn:microsoft.com/office/officeart/2005/8/layout/hierarchy2"/>
    <dgm:cxn modelId="{3AA58CD6-C8AC-4608-B204-7B750D9DE56A}" type="presOf" srcId="{ED646AEB-616D-496C-B487-09614D6AD6CB}" destId="{0C53F3E4-4688-4671-9C02-4327BF23CE55}" srcOrd="1" destOrd="0" presId="urn:microsoft.com/office/officeart/2005/8/layout/hierarchy2"/>
    <dgm:cxn modelId="{7F83DC50-629C-4155-AAC0-439BCB714295}" type="presOf" srcId="{1F0FB8B5-F0E4-4512-AE48-D77AB638C142}" destId="{E956477D-6F05-4A82-8524-114E14C53B54}" srcOrd="1" destOrd="0" presId="urn:microsoft.com/office/officeart/2005/8/layout/hierarchy2"/>
    <dgm:cxn modelId="{86B532E7-150D-4E62-8CAC-CA51655B9CF7}" type="presParOf" srcId="{8BFF3D8C-E554-4755-8E11-27722D51EF30}" destId="{F0429036-688C-4812-B921-0CB7566FFCA6}" srcOrd="0" destOrd="0" presId="urn:microsoft.com/office/officeart/2005/8/layout/hierarchy2"/>
    <dgm:cxn modelId="{2624EB1F-8ACE-41B3-891C-ADDA7DAA8248}" type="presParOf" srcId="{F0429036-688C-4812-B921-0CB7566FFCA6}" destId="{36932A9D-F7DF-44D1-9BE8-E88FC7A4EEA4}" srcOrd="0" destOrd="0" presId="urn:microsoft.com/office/officeart/2005/8/layout/hierarchy2"/>
    <dgm:cxn modelId="{03030792-E397-4ACD-B1CA-94E92442AEE9}" type="presParOf" srcId="{F0429036-688C-4812-B921-0CB7566FFCA6}" destId="{9DDE48B8-33E5-497D-B299-46043101C65F}" srcOrd="1" destOrd="0" presId="urn:microsoft.com/office/officeart/2005/8/layout/hierarchy2"/>
    <dgm:cxn modelId="{CE39C00D-0CE5-42A0-B13A-351DFA4D8110}" type="presParOf" srcId="{9DDE48B8-33E5-497D-B299-46043101C65F}" destId="{3D6F2E3B-2BD1-4862-9611-A22AD47D5061}" srcOrd="0" destOrd="0" presId="urn:microsoft.com/office/officeart/2005/8/layout/hierarchy2"/>
    <dgm:cxn modelId="{1396C2EE-4009-4F9E-A109-6083A20EB77B}" type="presParOf" srcId="{3D6F2E3B-2BD1-4862-9611-A22AD47D5061}" destId="{31102861-228D-4B15-B39B-FC425150A90E}" srcOrd="0" destOrd="0" presId="urn:microsoft.com/office/officeart/2005/8/layout/hierarchy2"/>
    <dgm:cxn modelId="{11556064-D3AA-43A6-9804-6DEA03706A4F}" type="presParOf" srcId="{9DDE48B8-33E5-497D-B299-46043101C65F}" destId="{2F49238D-D832-468F-92C3-088B4D3B0BB3}" srcOrd="1" destOrd="0" presId="urn:microsoft.com/office/officeart/2005/8/layout/hierarchy2"/>
    <dgm:cxn modelId="{2AA81F79-8429-4DB6-852B-77900B50C7EB}" type="presParOf" srcId="{2F49238D-D832-468F-92C3-088B4D3B0BB3}" destId="{021A5964-AADC-40B3-B030-944052385FB1}" srcOrd="0" destOrd="0" presId="urn:microsoft.com/office/officeart/2005/8/layout/hierarchy2"/>
    <dgm:cxn modelId="{10FA1AAC-816E-44D6-859C-32366FFB4178}" type="presParOf" srcId="{2F49238D-D832-468F-92C3-088B4D3B0BB3}" destId="{BCE74CD6-5884-4752-8F82-5C9D69CAC026}" srcOrd="1" destOrd="0" presId="urn:microsoft.com/office/officeart/2005/8/layout/hierarchy2"/>
    <dgm:cxn modelId="{DC80CC3D-D311-4457-81AC-DB3A6763BFF5}" type="presParOf" srcId="{9DDE48B8-33E5-497D-B299-46043101C65F}" destId="{7C28C6C4-5C7D-4DD7-BB8E-54C0556B02EF}" srcOrd="2" destOrd="0" presId="urn:microsoft.com/office/officeart/2005/8/layout/hierarchy2"/>
    <dgm:cxn modelId="{73032F98-47B6-4B13-B6A1-A887C64DA5BD}" type="presParOf" srcId="{7C28C6C4-5C7D-4DD7-BB8E-54C0556B02EF}" destId="{09F2E80D-8AE3-47DF-8254-1ADECDD1ED32}" srcOrd="0" destOrd="0" presId="urn:microsoft.com/office/officeart/2005/8/layout/hierarchy2"/>
    <dgm:cxn modelId="{5B047F36-3D4B-45E0-99F1-FE7B88391B80}" type="presParOf" srcId="{9DDE48B8-33E5-497D-B299-46043101C65F}" destId="{2298483D-37DE-4D0C-9558-05F16C163D9B}" srcOrd="3" destOrd="0" presId="urn:microsoft.com/office/officeart/2005/8/layout/hierarchy2"/>
    <dgm:cxn modelId="{F3ABEEDD-A659-4178-8900-E14360E6AC7D}" type="presParOf" srcId="{2298483D-37DE-4D0C-9558-05F16C163D9B}" destId="{479698E4-07B3-4196-B3BB-268793BC3018}" srcOrd="0" destOrd="0" presId="urn:microsoft.com/office/officeart/2005/8/layout/hierarchy2"/>
    <dgm:cxn modelId="{05DA087D-02A1-4B85-B904-CAF0BF6EEACC}" type="presParOf" srcId="{2298483D-37DE-4D0C-9558-05F16C163D9B}" destId="{0A604A82-B873-4B7D-8F0F-D7FC79C30263}" srcOrd="1" destOrd="0" presId="urn:microsoft.com/office/officeart/2005/8/layout/hierarchy2"/>
    <dgm:cxn modelId="{A77EF1D9-8251-4FE2-B54A-DCF26B1BE87A}" type="presParOf" srcId="{0A604A82-B873-4B7D-8F0F-D7FC79C30263}" destId="{4424C5AB-62BF-4041-B484-E366DDFE9294}" srcOrd="0" destOrd="0" presId="urn:microsoft.com/office/officeart/2005/8/layout/hierarchy2"/>
    <dgm:cxn modelId="{6B7F0308-0D5B-4BF4-B1AE-621E58D08BCE}" type="presParOf" srcId="{4424C5AB-62BF-4041-B484-E366DDFE9294}" destId="{0C53F3E4-4688-4671-9C02-4327BF23CE55}" srcOrd="0" destOrd="0" presId="urn:microsoft.com/office/officeart/2005/8/layout/hierarchy2"/>
    <dgm:cxn modelId="{E91EB865-D157-46D6-AC86-6767A33C1A36}" type="presParOf" srcId="{0A604A82-B873-4B7D-8F0F-D7FC79C30263}" destId="{DBD6C39B-88C1-42F5-9A16-0A1B837311BB}" srcOrd="1" destOrd="0" presId="urn:microsoft.com/office/officeart/2005/8/layout/hierarchy2"/>
    <dgm:cxn modelId="{FF3657E0-1FAB-44B8-9152-C93285384873}" type="presParOf" srcId="{DBD6C39B-88C1-42F5-9A16-0A1B837311BB}" destId="{AD1FBCB3-55B4-4443-A275-3E69A85EF003}" srcOrd="0" destOrd="0" presId="urn:microsoft.com/office/officeart/2005/8/layout/hierarchy2"/>
    <dgm:cxn modelId="{5307E5B2-1E8F-4621-9A2E-4069B50AD60A}" type="presParOf" srcId="{DBD6C39B-88C1-42F5-9A16-0A1B837311BB}" destId="{A7DA784A-BF29-42B3-AA0B-0B8E42BC89F6}" srcOrd="1" destOrd="0" presId="urn:microsoft.com/office/officeart/2005/8/layout/hierarchy2"/>
    <dgm:cxn modelId="{481C52D1-C1B2-4051-BDC1-AACDD8ABEEBB}" type="presParOf" srcId="{A7DA784A-BF29-42B3-AA0B-0B8E42BC89F6}" destId="{93358097-8F93-4F70-957A-0CAB50B3E126}" srcOrd="0" destOrd="0" presId="urn:microsoft.com/office/officeart/2005/8/layout/hierarchy2"/>
    <dgm:cxn modelId="{DEE8FB5F-BC63-42BF-9F3D-D4E691F674B7}" type="presParOf" srcId="{93358097-8F93-4F70-957A-0CAB50B3E126}" destId="{E956477D-6F05-4A82-8524-114E14C53B54}" srcOrd="0" destOrd="0" presId="urn:microsoft.com/office/officeart/2005/8/layout/hierarchy2"/>
    <dgm:cxn modelId="{00A3023C-DA0C-40F8-9220-D508CC2DE11E}" type="presParOf" srcId="{A7DA784A-BF29-42B3-AA0B-0B8E42BC89F6}" destId="{437B059D-FAE6-4A2D-A59C-20729C002CBC}" srcOrd="1" destOrd="0" presId="urn:microsoft.com/office/officeart/2005/8/layout/hierarchy2"/>
    <dgm:cxn modelId="{D1FF9F45-7866-46C7-A8EC-2B8FC0A5FA83}" type="presParOf" srcId="{437B059D-FAE6-4A2D-A59C-20729C002CBC}" destId="{E418BBB4-9917-465C-9105-0B94AFE63D49}" srcOrd="0" destOrd="0" presId="urn:microsoft.com/office/officeart/2005/8/layout/hierarchy2"/>
    <dgm:cxn modelId="{CC4F9BA4-C09A-43A5-A0A0-03E1DB9B6C87}" type="presParOf" srcId="{437B059D-FAE6-4A2D-A59C-20729C002CBC}" destId="{031A06C3-410E-4222-BCDD-FEF3AC61F018}" srcOrd="1" destOrd="0" presId="urn:microsoft.com/office/officeart/2005/8/layout/hierarchy2"/>
    <dgm:cxn modelId="{30055BA3-75EC-49F6-9A76-44101574CDB1}" type="presParOf" srcId="{A7DA784A-BF29-42B3-AA0B-0B8E42BC89F6}" destId="{9DF6A178-6C81-4A5D-AE03-F80CA2406154}" srcOrd="2" destOrd="0" presId="urn:microsoft.com/office/officeart/2005/8/layout/hierarchy2"/>
    <dgm:cxn modelId="{C7AFC7E1-41A2-4E6B-8A1E-918F840C9736}" type="presParOf" srcId="{9DF6A178-6C81-4A5D-AE03-F80CA2406154}" destId="{37F4ECE6-04E0-4CEA-8979-3D048F44C375}" srcOrd="0" destOrd="0" presId="urn:microsoft.com/office/officeart/2005/8/layout/hierarchy2"/>
    <dgm:cxn modelId="{F8667008-1CE2-4D62-8613-2A5CDAEAACF6}" type="presParOf" srcId="{A7DA784A-BF29-42B3-AA0B-0B8E42BC89F6}" destId="{70E3D026-C788-4BB5-9EB4-272AD1A3F090}" srcOrd="3" destOrd="0" presId="urn:microsoft.com/office/officeart/2005/8/layout/hierarchy2"/>
    <dgm:cxn modelId="{425605D4-6FE2-4CB6-AF43-1A1D77EB9A46}" type="presParOf" srcId="{70E3D026-C788-4BB5-9EB4-272AD1A3F090}" destId="{63907267-5BEF-4395-BC2A-09630836658A}" srcOrd="0" destOrd="0" presId="urn:microsoft.com/office/officeart/2005/8/layout/hierarchy2"/>
    <dgm:cxn modelId="{78C6D53A-666C-40C5-BD8F-4AED99AC0BEB}" type="presParOf" srcId="{70E3D026-C788-4BB5-9EB4-272AD1A3F090}" destId="{DB088F4E-6785-49E2-8956-191F5182E86E}" srcOrd="1" destOrd="0" presId="urn:microsoft.com/office/officeart/2005/8/layout/hierarchy2"/>
    <dgm:cxn modelId="{2B9C1DBA-4B92-4E8D-8D82-51886A823281}" type="presParOf" srcId="{A7DA784A-BF29-42B3-AA0B-0B8E42BC89F6}" destId="{0EEF3B5D-5FA2-4E76-9FF0-A1B4485B5943}" srcOrd="4" destOrd="0" presId="urn:microsoft.com/office/officeart/2005/8/layout/hierarchy2"/>
    <dgm:cxn modelId="{70CBCA14-2896-4A8D-B6B7-4F18E2C8E045}" type="presParOf" srcId="{0EEF3B5D-5FA2-4E76-9FF0-A1B4485B5943}" destId="{B098ABD9-B3A7-46CD-BE0B-8247F6D11BB9}" srcOrd="0" destOrd="0" presId="urn:microsoft.com/office/officeart/2005/8/layout/hierarchy2"/>
    <dgm:cxn modelId="{A12A5AF0-A94C-4EE7-8101-2F4A26EC4300}" type="presParOf" srcId="{A7DA784A-BF29-42B3-AA0B-0B8E42BC89F6}" destId="{ADE74494-36A6-4F09-955D-756BD0D0B754}" srcOrd="5" destOrd="0" presId="urn:microsoft.com/office/officeart/2005/8/layout/hierarchy2"/>
    <dgm:cxn modelId="{DDF1153C-0BCE-4311-B592-E05DC8114EB2}" type="presParOf" srcId="{ADE74494-36A6-4F09-955D-756BD0D0B754}" destId="{B86EFF36-7992-4E16-8A80-F4A47E595035}" srcOrd="0" destOrd="0" presId="urn:microsoft.com/office/officeart/2005/8/layout/hierarchy2"/>
    <dgm:cxn modelId="{6237F494-B306-46D8-B92A-9C9533366BA5}" type="presParOf" srcId="{ADE74494-36A6-4F09-955D-756BD0D0B754}" destId="{982C46CC-BB2D-4EE2-A73D-E22510A33868}" srcOrd="1" destOrd="0" presId="urn:microsoft.com/office/officeart/2005/8/layout/hierarchy2"/>
    <dgm:cxn modelId="{337C0BE7-2239-4639-A0D5-A584B7FB2AE8}" type="presParOf" srcId="{0A604A82-B873-4B7D-8F0F-D7FC79C30263}" destId="{DE3FDC99-B16A-48DE-A036-412E513FA960}" srcOrd="2" destOrd="0" presId="urn:microsoft.com/office/officeart/2005/8/layout/hierarchy2"/>
    <dgm:cxn modelId="{0EBBEDC5-BC10-4E74-AF10-2D64913B57F3}" type="presParOf" srcId="{DE3FDC99-B16A-48DE-A036-412E513FA960}" destId="{EE47A776-283A-4DC4-AA95-B1431D5C0C91}" srcOrd="0" destOrd="0" presId="urn:microsoft.com/office/officeart/2005/8/layout/hierarchy2"/>
    <dgm:cxn modelId="{C15CF032-5232-44A7-B6E8-8A1B7A09DF08}" type="presParOf" srcId="{0A604A82-B873-4B7D-8F0F-D7FC79C30263}" destId="{9D9C93E2-D3C0-4DA3-B001-30E716AD0C7D}" srcOrd="3" destOrd="0" presId="urn:microsoft.com/office/officeart/2005/8/layout/hierarchy2"/>
    <dgm:cxn modelId="{E7BB23E6-C9E7-4511-992E-7150D13E92C4}" type="presParOf" srcId="{9D9C93E2-D3C0-4DA3-B001-30E716AD0C7D}" destId="{DB126765-4BB7-4113-BBB5-9ABF4916DF95}" srcOrd="0" destOrd="0" presId="urn:microsoft.com/office/officeart/2005/8/layout/hierarchy2"/>
    <dgm:cxn modelId="{41B271E1-A504-40D7-AF5B-09ADDB59EC8A}" type="presParOf" srcId="{9D9C93E2-D3C0-4DA3-B001-30E716AD0C7D}" destId="{C3A379E0-4998-4677-8A5B-22F7B8C2496C}" srcOrd="1" destOrd="0" presId="urn:microsoft.com/office/officeart/2005/8/layout/hierarchy2"/>
    <dgm:cxn modelId="{F9EC8110-9CC1-47AC-A7E7-1F7C633C5FB5}" type="presParOf" srcId="{C3A379E0-4998-4677-8A5B-22F7B8C2496C}" destId="{B243F708-0C87-489D-A67C-8A44B4EE64EE}" srcOrd="0" destOrd="0" presId="urn:microsoft.com/office/officeart/2005/8/layout/hierarchy2"/>
    <dgm:cxn modelId="{5ED65465-550B-4883-BE5B-DCF399D20D77}" type="presParOf" srcId="{B243F708-0C87-489D-A67C-8A44B4EE64EE}" destId="{7DCDC8F1-D6B0-4CA5-B154-8EA1F18B072D}" srcOrd="0" destOrd="0" presId="urn:microsoft.com/office/officeart/2005/8/layout/hierarchy2"/>
    <dgm:cxn modelId="{E6F6606A-1D20-4560-B6D4-EE7386341AB4}" type="presParOf" srcId="{C3A379E0-4998-4677-8A5B-22F7B8C2496C}" destId="{43CDBC3E-8553-47C7-9401-4FA29AB1024E}" srcOrd="1" destOrd="0" presId="urn:microsoft.com/office/officeart/2005/8/layout/hierarchy2"/>
    <dgm:cxn modelId="{2F4A5771-05D3-4A32-8C4A-EA9FD7934018}" type="presParOf" srcId="{43CDBC3E-8553-47C7-9401-4FA29AB1024E}" destId="{7A64F308-5517-4367-8FD0-7A1AE2BC592E}" srcOrd="0" destOrd="0" presId="urn:microsoft.com/office/officeart/2005/8/layout/hierarchy2"/>
    <dgm:cxn modelId="{C35B381C-5160-4E91-9F33-D74F7F7093D1}" type="presParOf" srcId="{43CDBC3E-8553-47C7-9401-4FA29AB1024E}" destId="{79A75D0C-D95E-4B64-AFA0-9EF137D028E0}" srcOrd="1" destOrd="0" presId="urn:microsoft.com/office/officeart/2005/8/layout/hierarchy2"/>
    <dgm:cxn modelId="{907E64BA-7BB2-46B9-ADEB-D813A4DF7481}" type="presParOf" srcId="{C3A379E0-4998-4677-8A5B-22F7B8C2496C}" destId="{4D595AA3-FA21-4DE6-A6A6-39EE70BA04C1}" srcOrd="2" destOrd="0" presId="urn:microsoft.com/office/officeart/2005/8/layout/hierarchy2"/>
    <dgm:cxn modelId="{4DFAE70E-DA55-4F90-93D6-5360BBD2BBF1}" type="presParOf" srcId="{4D595AA3-FA21-4DE6-A6A6-39EE70BA04C1}" destId="{D9BFE0B5-1F2D-4455-A605-3CFD2EA972B3}" srcOrd="0" destOrd="0" presId="urn:microsoft.com/office/officeart/2005/8/layout/hierarchy2"/>
    <dgm:cxn modelId="{136BE97D-967E-4F1A-9EA8-1BF4591F643D}" type="presParOf" srcId="{C3A379E0-4998-4677-8A5B-22F7B8C2496C}" destId="{F2AB7BA3-3C30-4ADC-8A27-14935BBE1AD6}" srcOrd="3" destOrd="0" presId="urn:microsoft.com/office/officeart/2005/8/layout/hierarchy2"/>
    <dgm:cxn modelId="{14DB0E86-A0FD-41E2-BC87-3E9084CC3AF0}" type="presParOf" srcId="{F2AB7BA3-3C30-4ADC-8A27-14935BBE1AD6}" destId="{10A2CC91-D0D8-4349-8574-221EF567FFA0}" srcOrd="0" destOrd="0" presId="urn:microsoft.com/office/officeart/2005/8/layout/hierarchy2"/>
    <dgm:cxn modelId="{D1C30CF7-8765-4E4E-AFCD-2D15DEB60F91}" type="presParOf" srcId="{F2AB7BA3-3C30-4ADC-8A27-14935BBE1AD6}" destId="{4B020D77-8516-4F0A-9892-956EA8858A1F}" srcOrd="1" destOrd="0" presId="urn:microsoft.com/office/officeart/2005/8/layout/hierarchy2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F818E9-8295-4C89-BC45-9491C7F8C1E8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22F36B65-E10B-42E6-AEEE-FBFB73EDFE0D}">
      <dgm:prSet phldrT="[Tekst]" custT="1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level of economic development &amp; stability</a:t>
          </a:r>
          <a:endParaRPr lang="nl-NL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415CF2-4C57-49D8-9B3D-4D2AB5A8F58A}" type="parTrans" cxnId="{1404FD37-E7B3-4EB4-937A-AE00DF7E1214}">
      <dgm:prSet/>
      <dgm:spPr/>
      <dgm:t>
        <a:bodyPr/>
        <a:lstStyle/>
        <a:p>
          <a:endParaRPr lang="nl-N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0CE5D4-0B6C-4531-8C73-20BC1AD9292C}" type="sibTrans" cxnId="{1404FD37-E7B3-4EB4-937A-AE00DF7E1214}">
      <dgm:prSet/>
      <dgm:spPr/>
      <dgm:t>
        <a:bodyPr/>
        <a:lstStyle/>
        <a:p>
          <a:endParaRPr lang="nl-N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DD5666-DB88-4D83-B1B1-B7F5CFBA6E3E}">
      <dgm:prSet custT="1"/>
      <dgm:spPr/>
      <dgm:t>
        <a:bodyPr/>
        <a:lstStyle/>
        <a:p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GDP growth</a:t>
          </a:r>
        </a:p>
      </dgm:t>
    </dgm:pt>
    <dgm:pt modelId="{547CD4C9-DED8-4D80-A7B4-A9FFE66610DE}" type="parTrans" cxnId="{606079A7-B2D4-4828-9F59-7817C214BBD4}">
      <dgm:prSet/>
      <dgm:spPr/>
      <dgm:t>
        <a:bodyPr/>
        <a:lstStyle/>
        <a:p>
          <a:endParaRPr lang="nl-N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7615FC-6177-4A53-B7EE-CF1B38910D21}" type="sibTrans" cxnId="{606079A7-B2D4-4828-9F59-7817C214BBD4}">
      <dgm:prSet/>
      <dgm:spPr/>
      <dgm:t>
        <a:bodyPr/>
        <a:lstStyle/>
        <a:p>
          <a:endParaRPr lang="nl-N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8C6374-1391-49C5-B2F3-9944F5704648}">
      <dgm:prSet custT="1"/>
      <dgm:spPr/>
      <dgm:t>
        <a:bodyPr/>
        <a:lstStyle/>
        <a:p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Inflation</a:t>
          </a:r>
        </a:p>
      </dgm:t>
    </dgm:pt>
    <dgm:pt modelId="{450B3FE0-C6A3-462F-8B80-B420AA7CEAC1}" type="parTrans" cxnId="{BE43DFFB-D128-4490-9A53-84866A96EC95}">
      <dgm:prSet/>
      <dgm:spPr/>
      <dgm:t>
        <a:bodyPr/>
        <a:lstStyle/>
        <a:p>
          <a:endParaRPr lang="nl-N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299C13-683D-427D-A7C8-CE96F0C9F9C1}" type="sibTrans" cxnId="{BE43DFFB-D128-4490-9A53-84866A96EC95}">
      <dgm:prSet/>
      <dgm:spPr/>
      <dgm:t>
        <a:bodyPr/>
        <a:lstStyle/>
        <a:p>
          <a:endParaRPr lang="nl-N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FBF75E-8DA1-49B9-8B2B-FF57AF58B77B}">
      <dgm:prSet custT="1"/>
      <dgm:spPr/>
      <dgm:t>
        <a:bodyPr/>
        <a:lstStyle/>
        <a:p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External debt</a:t>
          </a:r>
        </a:p>
      </dgm:t>
    </dgm:pt>
    <dgm:pt modelId="{8A74ECBE-DFC4-4089-8F35-3B19A6CC045B}" type="parTrans" cxnId="{9464834B-B73D-43A7-A280-DC7EA7138894}">
      <dgm:prSet/>
      <dgm:spPr/>
      <dgm:t>
        <a:bodyPr/>
        <a:lstStyle/>
        <a:p>
          <a:endParaRPr lang="nl-N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9328D6-1103-42A4-A140-F4030E1101DA}" type="sibTrans" cxnId="{9464834B-B73D-43A7-A280-DC7EA7138894}">
      <dgm:prSet/>
      <dgm:spPr/>
      <dgm:t>
        <a:bodyPr/>
        <a:lstStyle/>
        <a:p>
          <a:endParaRPr lang="nl-N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FDDBA5D-45B3-40B4-A2E1-8DEBFD589B19}">
      <dgm:prSet custT="1"/>
      <dgm:spPr/>
      <dgm:t>
        <a:bodyPr/>
        <a:lstStyle/>
        <a:p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Default history</a:t>
          </a:r>
        </a:p>
      </dgm:t>
    </dgm:pt>
    <dgm:pt modelId="{06D3971E-D3D3-4237-A18B-65D817E5907F}" type="parTrans" cxnId="{0FAEADCC-A31D-4382-9E8D-D340709763BD}">
      <dgm:prSet/>
      <dgm:spPr/>
      <dgm:t>
        <a:bodyPr/>
        <a:lstStyle/>
        <a:p>
          <a:endParaRPr lang="nl-N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59C7F3-CBC6-4C30-A990-B28BC55CC05E}" type="sibTrans" cxnId="{0FAEADCC-A31D-4382-9E8D-D340709763BD}">
      <dgm:prSet/>
      <dgm:spPr/>
      <dgm:t>
        <a:bodyPr/>
        <a:lstStyle/>
        <a:p>
          <a:endParaRPr lang="nl-N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21D282-1C4D-4C59-97D7-7B1CFC058AEC}">
      <dgm:prSet phldrT="[Tekst]" custT="1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Per capita income</a:t>
          </a:r>
          <a:endParaRPr lang="nl-NL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D603A5-4D00-4E46-94AD-335B20F1E077}" type="parTrans" cxnId="{A2161D4C-B93A-46DE-8380-51FAF070C8E4}">
      <dgm:prSet/>
      <dgm:spPr/>
      <dgm:t>
        <a:bodyPr/>
        <a:lstStyle/>
        <a:p>
          <a:endParaRPr lang="nl-N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A71E77-17CD-41CD-B996-C18D51832DFD}" type="sibTrans" cxnId="{A2161D4C-B93A-46DE-8380-51FAF070C8E4}">
      <dgm:prSet/>
      <dgm:spPr/>
      <dgm:t>
        <a:bodyPr/>
        <a:lstStyle/>
        <a:p>
          <a:endParaRPr lang="nl-N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B09149-F075-430E-9C45-438403524970}" type="pres">
      <dgm:prSet presAssocID="{12F818E9-8295-4C89-BC45-9491C7F8C1E8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nl-NL"/>
        </a:p>
      </dgm:t>
    </dgm:pt>
    <dgm:pt modelId="{A941FD52-054F-4F38-93BA-1F18B3C60A4F}" type="pres">
      <dgm:prSet presAssocID="{22F36B65-E10B-42E6-AEEE-FBFB73EDFE0D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nl-NL"/>
        </a:p>
      </dgm:t>
    </dgm:pt>
    <dgm:pt modelId="{11F230CD-ED6A-47EC-B55C-CBD5D9D559B9}" type="pres">
      <dgm:prSet presAssocID="{22F36B65-E10B-42E6-AEEE-FBFB73EDFE0D}" presName="Accent2" presStyleLbl="node1" presStyleIdx="0" presStyleCnt="19"/>
      <dgm:spPr/>
    </dgm:pt>
    <dgm:pt modelId="{E8CD2494-5F54-4C7B-A69D-194F550E0B0E}" type="pres">
      <dgm:prSet presAssocID="{22F36B65-E10B-42E6-AEEE-FBFB73EDFE0D}" presName="Accent3" presStyleLbl="node1" presStyleIdx="1" presStyleCnt="19"/>
      <dgm:spPr/>
    </dgm:pt>
    <dgm:pt modelId="{A4F05180-931A-4041-85BD-44ACB7ACEF2F}" type="pres">
      <dgm:prSet presAssocID="{22F36B65-E10B-42E6-AEEE-FBFB73EDFE0D}" presName="Accent4" presStyleLbl="node1" presStyleIdx="2" presStyleCnt="19"/>
      <dgm:spPr/>
    </dgm:pt>
    <dgm:pt modelId="{679248AB-7EAD-4385-A5A3-D6EC1B1859B5}" type="pres">
      <dgm:prSet presAssocID="{22F36B65-E10B-42E6-AEEE-FBFB73EDFE0D}" presName="Accent5" presStyleLbl="node1" presStyleIdx="3" presStyleCnt="19"/>
      <dgm:spPr/>
    </dgm:pt>
    <dgm:pt modelId="{6D64890C-8F0D-4191-B08A-8A63C01AAE70}" type="pres">
      <dgm:prSet presAssocID="{22F36B65-E10B-42E6-AEEE-FBFB73EDFE0D}" presName="Accent6" presStyleLbl="node1" presStyleIdx="4" presStyleCnt="19"/>
      <dgm:spPr/>
    </dgm:pt>
    <dgm:pt modelId="{D9E385F4-E41E-4891-A712-2863E0250F34}" type="pres">
      <dgm:prSet presAssocID="{1821D282-1C4D-4C59-97D7-7B1CFC058AEC}" presName="Child1" presStyleLbl="node1" presStyleIdx="5" presStyleCnt="19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EF974C8F-DA7F-4D9E-A7D5-D632E1FE0AD0}" type="pres">
      <dgm:prSet presAssocID="{1821D282-1C4D-4C59-97D7-7B1CFC058AEC}" presName="Accent7" presStyleCnt="0"/>
      <dgm:spPr/>
    </dgm:pt>
    <dgm:pt modelId="{5BA09A7F-BB08-40E0-AFE7-776A5F65ED11}" type="pres">
      <dgm:prSet presAssocID="{1821D282-1C4D-4C59-97D7-7B1CFC058AEC}" presName="AccentHold1" presStyleLbl="node1" presStyleIdx="6" presStyleCnt="19"/>
      <dgm:spPr/>
    </dgm:pt>
    <dgm:pt modelId="{2C645D0B-A20D-46F2-B76A-DBFAC1A5672A}" type="pres">
      <dgm:prSet presAssocID="{1821D282-1C4D-4C59-97D7-7B1CFC058AEC}" presName="Accent8" presStyleCnt="0"/>
      <dgm:spPr/>
    </dgm:pt>
    <dgm:pt modelId="{EA3E6DA4-D87F-4433-B755-85EC27AD67EC}" type="pres">
      <dgm:prSet presAssocID="{1821D282-1C4D-4C59-97D7-7B1CFC058AEC}" presName="AccentHold2" presStyleLbl="node1" presStyleIdx="7" presStyleCnt="19"/>
      <dgm:spPr/>
    </dgm:pt>
    <dgm:pt modelId="{E0C00038-F575-45F8-9209-5FA9BC036347}" type="pres">
      <dgm:prSet presAssocID="{3EDD5666-DB88-4D83-B1B1-B7F5CFBA6E3E}" presName="Child2" presStyleLbl="node1" presStyleIdx="8" presStyleCnt="19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989463F5-119C-449A-AF0E-202B2EFDFF84}" type="pres">
      <dgm:prSet presAssocID="{3EDD5666-DB88-4D83-B1B1-B7F5CFBA6E3E}" presName="Accent9" presStyleCnt="0"/>
      <dgm:spPr/>
    </dgm:pt>
    <dgm:pt modelId="{ECA64016-3F66-4D6D-B2C0-31F68E3783A9}" type="pres">
      <dgm:prSet presAssocID="{3EDD5666-DB88-4D83-B1B1-B7F5CFBA6E3E}" presName="AccentHold1" presStyleLbl="node1" presStyleIdx="9" presStyleCnt="19"/>
      <dgm:spPr/>
    </dgm:pt>
    <dgm:pt modelId="{97C48703-E780-4B68-9D4B-D49C4906C3DB}" type="pres">
      <dgm:prSet presAssocID="{3EDD5666-DB88-4D83-B1B1-B7F5CFBA6E3E}" presName="Accent10" presStyleCnt="0"/>
      <dgm:spPr/>
    </dgm:pt>
    <dgm:pt modelId="{9C6AD8AF-32F0-43CC-98ED-3482962FC1E7}" type="pres">
      <dgm:prSet presAssocID="{3EDD5666-DB88-4D83-B1B1-B7F5CFBA6E3E}" presName="AccentHold2" presStyleLbl="node1" presStyleIdx="10" presStyleCnt="19"/>
      <dgm:spPr/>
    </dgm:pt>
    <dgm:pt modelId="{E5876E73-2482-4799-BF8A-9FA17867E15A}" type="pres">
      <dgm:prSet presAssocID="{3EDD5666-DB88-4D83-B1B1-B7F5CFBA6E3E}" presName="Accent11" presStyleCnt="0"/>
      <dgm:spPr/>
    </dgm:pt>
    <dgm:pt modelId="{385932D1-AA19-4665-82F2-97482AAD7F46}" type="pres">
      <dgm:prSet presAssocID="{3EDD5666-DB88-4D83-B1B1-B7F5CFBA6E3E}" presName="AccentHold3" presStyleLbl="node1" presStyleIdx="11" presStyleCnt="19"/>
      <dgm:spPr/>
    </dgm:pt>
    <dgm:pt modelId="{61BE546E-0094-4643-9CA4-58DFCA1D3B62}" type="pres">
      <dgm:prSet presAssocID="{388C6374-1391-49C5-B2F3-9944F5704648}" presName="Child3" presStyleLbl="node1" presStyleIdx="12" presStyleCnt="19" custScaleX="134340" custScaleY="131459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D7D6B90F-5E0C-4EE7-899C-BE9B2D8C740C}" type="pres">
      <dgm:prSet presAssocID="{388C6374-1391-49C5-B2F3-9944F5704648}" presName="Accent12" presStyleCnt="0"/>
      <dgm:spPr/>
    </dgm:pt>
    <dgm:pt modelId="{38B733D2-CF94-4F7E-AE8F-A0D2350D4252}" type="pres">
      <dgm:prSet presAssocID="{388C6374-1391-49C5-B2F3-9944F5704648}" presName="AccentHold1" presStyleLbl="node1" presStyleIdx="13" presStyleCnt="19"/>
      <dgm:spPr/>
    </dgm:pt>
    <dgm:pt modelId="{A9A30C29-4BFB-42ED-9E94-3EC9CBB321E3}" type="pres">
      <dgm:prSet presAssocID="{E8FBF75E-8DA1-49B9-8B2B-FF57AF58B77B}" presName="Child4" presStyleLbl="node1" presStyleIdx="14" presStyleCnt="19" custScaleX="112701" custScaleY="125400" custLinFactNeighborX="-27" custLinFactNeighborY="-7955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F8C5B224-B0FB-4D3B-99EC-27860C66EF70}" type="pres">
      <dgm:prSet presAssocID="{E8FBF75E-8DA1-49B9-8B2B-FF57AF58B77B}" presName="Accent13" presStyleCnt="0"/>
      <dgm:spPr/>
    </dgm:pt>
    <dgm:pt modelId="{BBB3B6C3-0DEC-4F0C-8304-ABD860B2620E}" type="pres">
      <dgm:prSet presAssocID="{E8FBF75E-8DA1-49B9-8B2B-FF57AF58B77B}" presName="AccentHold1" presStyleLbl="node1" presStyleIdx="15" presStyleCnt="19"/>
      <dgm:spPr/>
    </dgm:pt>
    <dgm:pt modelId="{293DCF07-0201-4F53-8FA6-0636935C8E5C}" type="pres">
      <dgm:prSet presAssocID="{7FDDBA5D-45B3-40B4-A2E1-8DEBFD589B19}" presName="Child5" presStyleLbl="node1" presStyleIdx="16" presStyleCnt="19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  <dgm:pt modelId="{8DDC3250-DE94-499E-9372-95669A5D4EBE}" type="pres">
      <dgm:prSet presAssocID="{7FDDBA5D-45B3-40B4-A2E1-8DEBFD589B19}" presName="Accent15" presStyleCnt="0"/>
      <dgm:spPr/>
    </dgm:pt>
    <dgm:pt modelId="{F2F2ADE4-A418-4ABF-9FE2-AE21AF5D5AC0}" type="pres">
      <dgm:prSet presAssocID="{7FDDBA5D-45B3-40B4-A2E1-8DEBFD589B19}" presName="AccentHold2" presStyleLbl="node1" presStyleIdx="17" presStyleCnt="19"/>
      <dgm:spPr/>
    </dgm:pt>
    <dgm:pt modelId="{75E121BA-308D-4706-A213-D45707767798}" type="pres">
      <dgm:prSet presAssocID="{7FDDBA5D-45B3-40B4-A2E1-8DEBFD589B19}" presName="Accent16" presStyleCnt="0"/>
      <dgm:spPr/>
    </dgm:pt>
    <dgm:pt modelId="{20460C80-C5CD-47AE-85ED-3E08175FC4BB}" type="pres">
      <dgm:prSet presAssocID="{7FDDBA5D-45B3-40B4-A2E1-8DEBFD589B19}" presName="AccentHold3" presStyleLbl="node1" presStyleIdx="18" presStyleCnt="19"/>
      <dgm:spPr/>
    </dgm:pt>
  </dgm:ptLst>
  <dgm:cxnLst>
    <dgm:cxn modelId="{606079A7-B2D4-4828-9F59-7817C214BBD4}" srcId="{22F36B65-E10B-42E6-AEEE-FBFB73EDFE0D}" destId="{3EDD5666-DB88-4D83-B1B1-B7F5CFBA6E3E}" srcOrd="1" destOrd="0" parTransId="{547CD4C9-DED8-4D80-A7B4-A9FFE66610DE}" sibTransId="{B07615FC-6177-4A53-B7EE-CF1B38910D21}"/>
    <dgm:cxn modelId="{72CA580D-D457-4E51-A062-468AF5F05E50}" type="presOf" srcId="{12F818E9-8295-4C89-BC45-9491C7F8C1E8}" destId="{D1B09149-F075-430E-9C45-438403524970}" srcOrd="0" destOrd="0" presId="urn:microsoft.com/office/officeart/2009/3/layout/CircleRelationship"/>
    <dgm:cxn modelId="{0FAEADCC-A31D-4382-9E8D-D340709763BD}" srcId="{22F36B65-E10B-42E6-AEEE-FBFB73EDFE0D}" destId="{7FDDBA5D-45B3-40B4-A2E1-8DEBFD589B19}" srcOrd="4" destOrd="0" parTransId="{06D3971E-D3D3-4237-A18B-65D817E5907F}" sibTransId="{7759C7F3-CBC6-4C30-A990-B28BC55CC05E}"/>
    <dgm:cxn modelId="{2AD7C9E7-D4F1-4FEF-A00C-B1108EF0A63B}" type="presOf" srcId="{1821D282-1C4D-4C59-97D7-7B1CFC058AEC}" destId="{D9E385F4-E41E-4891-A712-2863E0250F34}" srcOrd="0" destOrd="0" presId="urn:microsoft.com/office/officeart/2009/3/layout/CircleRelationship"/>
    <dgm:cxn modelId="{032D5768-A5C0-4B71-B33E-0DA8BFE99EBC}" type="presOf" srcId="{7FDDBA5D-45B3-40B4-A2E1-8DEBFD589B19}" destId="{293DCF07-0201-4F53-8FA6-0636935C8E5C}" srcOrd="0" destOrd="0" presId="urn:microsoft.com/office/officeart/2009/3/layout/CircleRelationship"/>
    <dgm:cxn modelId="{1404FD37-E7B3-4EB4-937A-AE00DF7E1214}" srcId="{12F818E9-8295-4C89-BC45-9491C7F8C1E8}" destId="{22F36B65-E10B-42E6-AEEE-FBFB73EDFE0D}" srcOrd="0" destOrd="0" parTransId="{C5415CF2-4C57-49D8-9B3D-4D2AB5A8F58A}" sibTransId="{100CE5D4-0B6C-4531-8C73-20BC1AD9292C}"/>
    <dgm:cxn modelId="{EB533398-C4D7-4068-8174-D78DABE724A6}" type="presOf" srcId="{3EDD5666-DB88-4D83-B1B1-B7F5CFBA6E3E}" destId="{E0C00038-F575-45F8-9209-5FA9BC036347}" srcOrd="0" destOrd="0" presId="urn:microsoft.com/office/officeart/2009/3/layout/CircleRelationship"/>
    <dgm:cxn modelId="{9464834B-B73D-43A7-A280-DC7EA7138894}" srcId="{22F36B65-E10B-42E6-AEEE-FBFB73EDFE0D}" destId="{E8FBF75E-8DA1-49B9-8B2B-FF57AF58B77B}" srcOrd="3" destOrd="0" parTransId="{8A74ECBE-DFC4-4089-8F35-3B19A6CC045B}" sibTransId="{CC9328D6-1103-42A4-A140-F4030E1101DA}"/>
    <dgm:cxn modelId="{BE43DFFB-D128-4490-9A53-84866A96EC95}" srcId="{22F36B65-E10B-42E6-AEEE-FBFB73EDFE0D}" destId="{388C6374-1391-49C5-B2F3-9944F5704648}" srcOrd="2" destOrd="0" parTransId="{450B3FE0-C6A3-462F-8B80-B420AA7CEAC1}" sibTransId="{A3299C13-683D-427D-A7C8-CE96F0C9F9C1}"/>
    <dgm:cxn modelId="{EF047145-A658-49FA-A00C-16D415A102A7}" type="presOf" srcId="{388C6374-1391-49C5-B2F3-9944F5704648}" destId="{61BE546E-0094-4643-9CA4-58DFCA1D3B62}" srcOrd="0" destOrd="0" presId="urn:microsoft.com/office/officeart/2009/3/layout/CircleRelationship"/>
    <dgm:cxn modelId="{A2161D4C-B93A-46DE-8380-51FAF070C8E4}" srcId="{22F36B65-E10B-42E6-AEEE-FBFB73EDFE0D}" destId="{1821D282-1C4D-4C59-97D7-7B1CFC058AEC}" srcOrd="0" destOrd="0" parTransId="{07D603A5-4D00-4E46-94AD-335B20F1E077}" sibTransId="{CCA71E77-17CD-41CD-B996-C18D51832DFD}"/>
    <dgm:cxn modelId="{E5195C4C-891C-49CA-B53C-DD1FA8523F10}" type="presOf" srcId="{E8FBF75E-8DA1-49B9-8B2B-FF57AF58B77B}" destId="{A9A30C29-4BFB-42ED-9E94-3EC9CBB321E3}" srcOrd="0" destOrd="0" presId="urn:microsoft.com/office/officeart/2009/3/layout/CircleRelationship"/>
    <dgm:cxn modelId="{B810A8E5-3B2D-4EE4-83BC-95C136D36D4D}" type="presOf" srcId="{22F36B65-E10B-42E6-AEEE-FBFB73EDFE0D}" destId="{A941FD52-054F-4F38-93BA-1F18B3C60A4F}" srcOrd="0" destOrd="0" presId="urn:microsoft.com/office/officeart/2009/3/layout/CircleRelationship"/>
    <dgm:cxn modelId="{DB472830-66FC-4D11-B04F-356EA9474142}" type="presParOf" srcId="{D1B09149-F075-430E-9C45-438403524970}" destId="{A941FD52-054F-4F38-93BA-1F18B3C60A4F}" srcOrd="0" destOrd="0" presId="urn:microsoft.com/office/officeart/2009/3/layout/CircleRelationship"/>
    <dgm:cxn modelId="{335E584F-5282-478C-BFC6-D883D558D58D}" type="presParOf" srcId="{D1B09149-F075-430E-9C45-438403524970}" destId="{11F230CD-ED6A-47EC-B55C-CBD5D9D559B9}" srcOrd="1" destOrd="0" presId="urn:microsoft.com/office/officeart/2009/3/layout/CircleRelationship"/>
    <dgm:cxn modelId="{1BD37AEA-074F-4C68-A4EE-C9130C3EC328}" type="presParOf" srcId="{D1B09149-F075-430E-9C45-438403524970}" destId="{E8CD2494-5F54-4C7B-A69D-194F550E0B0E}" srcOrd="2" destOrd="0" presId="urn:microsoft.com/office/officeart/2009/3/layout/CircleRelationship"/>
    <dgm:cxn modelId="{EC0F4740-DCFE-4598-876A-2A50B1745361}" type="presParOf" srcId="{D1B09149-F075-430E-9C45-438403524970}" destId="{A4F05180-931A-4041-85BD-44ACB7ACEF2F}" srcOrd="3" destOrd="0" presId="urn:microsoft.com/office/officeart/2009/3/layout/CircleRelationship"/>
    <dgm:cxn modelId="{2840876A-1C90-4D1B-9E1B-25A752A1E89E}" type="presParOf" srcId="{D1B09149-F075-430E-9C45-438403524970}" destId="{679248AB-7EAD-4385-A5A3-D6EC1B1859B5}" srcOrd="4" destOrd="0" presId="urn:microsoft.com/office/officeart/2009/3/layout/CircleRelationship"/>
    <dgm:cxn modelId="{4937B527-29E6-4996-B2E0-EC3C388AC098}" type="presParOf" srcId="{D1B09149-F075-430E-9C45-438403524970}" destId="{6D64890C-8F0D-4191-B08A-8A63C01AAE70}" srcOrd="5" destOrd="0" presId="urn:microsoft.com/office/officeart/2009/3/layout/CircleRelationship"/>
    <dgm:cxn modelId="{DC43DF52-E8A1-46AC-8CC5-909B475E9E81}" type="presParOf" srcId="{D1B09149-F075-430E-9C45-438403524970}" destId="{D9E385F4-E41E-4891-A712-2863E0250F34}" srcOrd="6" destOrd="0" presId="urn:microsoft.com/office/officeart/2009/3/layout/CircleRelationship"/>
    <dgm:cxn modelId="{0990843F-205F-4A59-A1ED-2176036EAFD4}" type="presParOf" srcId="{D1B09149-F075-430E-9C45-438403524970}" destId="{EF974C8F-DA7F-4D9E-A7D5-D632E1FE0AD0}" srcOrd="7" destOrd="0" presId="urn:microsoft.com/office/officeart/2009/3/layout/CircleRelationship"/>
    <dgm:cxn modelId="{00D607E2-18E0-45A8-8193-7B8782B154A1}" type="presParOf" srcId="{EF974C8F-DA7F-4D9E-A7D5-D632E1FE0AD0}" destId="{5BA09A7F-BB08-40E0-AFE7-776A5F65ED11}" srcOrd="0" destOrd="0" presId="urn:microsoft.com/office/officeart/2009/3/layout/CircleRelationship"/>
    <dgm:cxn modelId="{C6F7EE87-ED0B-4862-8A7A-A33A0DD72310}" type="presParOf" srcId="{D1B09149-F075-430E-9C45-438403524970}" destId="{2C645D0B-A20D-46F2-B76A-DBFAC1A5672A}" srcOrd="8" destOrd="0" presId="urn:microsoft.com/office/officeart/2009/3/layout/CircleRelationship"/>
    <dgm:cxn modelId="{DBD84692-B46F-4332-9148-0087565C0B7B}" type="presParOf" srcId="{2C645D0B-A20D-46F2-B76A-DBFAC1A5672A}" destId="{EA3E6DA4-D87F-4433-B755-85EC27AD67EC}" srcOrd="0" destOrd="0" presId="urn:microsoft.com/office/officeart/2009/3/layout/CircleRelationship"/>
    <dgm:cxn modelId="{CE2C1927-C168-406A-B8A1-3709C8F2023F}" type="presParOf" srcId="{D1B09149-F075-430E-9C45-438403524970}" destId="{E0C00038-F575-45F8-9209-5FA9BC036347}" srcOrd="9" destOrd="0" presId="urn:microsoft.com/office/officeart/2009/3/layout/CircleRelationship"/>
    <dgm:cxn modelId="{5D5E4B48-C399-4D65-910D-FCA905263867}" type="presParOf" srcId="{D1B09149-F075-430E-9C45-438403524970}" destId="{989463F5-119C-449A-AF0E-202B2EFDFF84}" srcOrd="10" destOrd="0" presId="urn:microsoft.com/office/officeart/2009/3/layout/CircleRelationship"/>
    <dgm:cxn modelId="{D94AC9C5-AB00-4382-9A87-B7F7FB7306AD}" type="presParOf" srcId="{989463F5-119C-449A-AF0E-202B2EFDFF84}" destId="{ECA64016-3F66-4D6D-B2C0-31F68E3783A9}" srcOrd="0" destOrd="0" presId="urn:microsoft.com/office/officeart/2009/3/layout/CircleRelationship"/>
    <dgm:cxn modelId="{633DAE71-0803-4644-880C-104336DAE80B}" type="presParOf" srcId="{D1B09149-F075-430E-9C45-438403524970}" destId="{97C48703-E780-4B68-9D4B-D49C4906C3DB}" srcOrd="11" destOrd="0" presId="urn:microsoft.com/office/officeart/2009/3/layout/CircleRelationship"/>
    <dgm:cxn modelId="{32DC081B-51A3-4080-95C2-68B5C7D54DC7}" type="presParOf" srcId="{97C48703-E780-4B68-9D4B-D49C4906C3DB}" destId="{9C6AD8AF-32F0-43CC-98ED-3482962FC1E7}" srcOrd="0" destOrd="0" presId="urn:microsoft.com/office/officeart/2009/3/layout/CircleRelationship"/>
    <dgm:cxn modelId="{72082038-9FA4-4423-B8B9-ED8F622C81DC}" type="presParOf" srcId="{D1B09149-F075-430E-9C45-438403524970}" destId="{E5876E73-2482-4799-BF8A-9FA17867E15A}" srcOrd="12" destOrd="0" presId="urn:microsoft.com/office/officeart/2009/3/layout/CircleRelationship"/>
    <dgm:cxn modelId="{F61BEE57-BBAD-4BC1-A9FF-9D2DCC7E14E8}" type="presParOf" srcId="{E5876E73-2482-4799-BF8A-9FA17867E15A}" destId="{385932D1-AA19-4665-82F2-97482AAD7F46}" srcOrd="0" destOrd="0" presId="urn:microsoft.com/office/officeart/2009/3/layout/CircleRelationship"/>
    <dgm:cxn modelId="{FCA06B4D-BC6B-4068-A16D-BD2F54F56D85}" type="presParOf" srcId="{D1B09149-F075-430E-9C45-438403524970}" destId="{61BE546E-0094-4643-9CA4-58DFCA1D3B62}" srcOrd="13" destOrd="0" presId="urn:microsoft.com/office/officeart/2009/3/layout/CircleRelationship"/>
    <dgm:cxn modelId="{B96977E6-D74F-4323-977A-FEAE5ADB8156}" type="presParOf" srcId="{D1B09149-F075-430E-9C45-438403524970}" destId="{D7D6B90F-5E0C-4EE7-899C-BE9B2D8C740C}" srcOrd="14" destOrd="0" presId="urn:microsoft.com/office/officeart/2009/3/layout/CircleRelationship"/>
    <dgm:cxn modelId="{04D21185-2954-4274-977D-1C7C8E8019D2}" type="presParOf" srcId="{D7D6B90F-5E0C-4EE7-899C-BE9B2D8C740C}" destId="{38B733D2-CF94-4F7E-AE8F-A0D2350D4252}" srcOrd="0" destOrd="0" presId="urn:microsoft.com/office/officeart/2009/3/layout/CircleRelationship"/>
    <dgm:cxn modelId="{CACF8D5E-3324-4688-AAFB-4F7E9BEFC62F}" type="presParOf" srcId="{D1B09149-F075-430E-9C45-438403524970}" destId="{A9A30C29-4BFB-42ED-9E94-3EC9CBB321E3}" srcOrd="15" destOrd="0" presId="urn:microsoft.com/office/officeart/2009/3/layout/CircleRelationship"/>
    <dgm:cxn modelId="{2688C5D3-0322-4598-9D0C-EB80820FE55D}" type="presParOf" srcId="{D1B09149-F075-430E-9C45-438403524970}" destId="{F8C5B224-B0FB-4D3B-99EC-27860C66EF70}" srcOrd="16" destOrd="0" presId="urn:microsoft.com/office/officeart/2009/3/layout/CircleRelationship"/>
    <dgm:cxn modelId="{F9BA94AB-A2F8-472E-97B8-7328ABC75653}" type="presParOf" srcId="{F8C5B224-B0FB-4D3B-99EC-27860C66EF70}" destId="{BBB3B6C3-0DEC-4F0C-8304-ABD860B2620E}" srcOrd="0" destOrd="0" presId="urn:microsoft.com/office/officeart/2009/3/layout/CircleRelationship"/>
    <dgm:cxn modelId="{F0043881-6C9C-49E6-B00C-72CA55913EE9}" type="presParOf" srcId="{D1B09149-F075-430E-9C45-438403524970}" destId="{293DCF07-0201-4F53-8FA6-0636935C8E5C}" srcOrd="17" destOrd="0" presId="urn:microsoft.com/office/officeart/2009/3/layout/CircleRelationship"/>
    <dgm:cxn modelId="{D53C947E-A9BB-45A6-8F46-E7EF0F8A00D8}" type="presParOf" srcId="{D1B09149-F075-430E-9C45-438403524970}" destId="{8DDC3250-DE94-499E-9372-95669A5D4EBE}" srcOrd="18" destOrd="0" presId="urn:microsoft.com/office/officeart/2009/3/layout/CircleRelationship"/>
    <dgm:cxn modelId="{7970137D-460D-458B-B84B-9B8C4B8EDAF9}" type="presParOf" srcId="{8DDC3250-DE94-499E-9372-95669A5D4EBE}" destId="{F2F2ADE4-A418-4ABF-9FE2-AE21AF5D5AC0}" srcOrd="0" destOrd="0" presId="urn:microsoft.com/office/officeart/2009/3/layout/CircleRelationship"/>
    <dgm:cxn modelId="{6595493E-F9E6-4796-9233-229557A45E5F}" type="presParOf" srcId="{D1B09149-F075-430E-9C45-438403524970}" destId="{75E121BA-308D-4706-A213-D45707767798}" srcOrd="19" destOrd="0" presId="urn:microsoft.com/office/officeart/2009/3/layout/CircleRelationship"/>
    <dgm:cxn modelId="{DE31D51E-7724-4C41-A7E1-73CD760899A3}" type="presParOf" srcId="{75E121BA-308D-4706-A213-D45707767798}" destId="{20460C80-C5CD-47AE-85ED-3E08175FC4BB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02DA44F-BE7B-497A-9721-A37503B8E5B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CADE7C58-7C89-4E87-86E1-D9031866D4EF}">
      <dgm:prSet phldrT="[Tekst]"/>
      <dgm:spPr/>
      <dgm:t>
        <a:bodyPr/>
        <a:lstStyle/>
        <a:p>
          <a:r>
            <a:rPr lang="en-AU" noProof="0" dirty="0">
              <a:latin typeface="Arial" panose="020B0604020202020204" pitchFamily="34" charset="0"/>
              <a:cs typeface="Arial" panose="020B0604020202020204" pitchFamily="34" charset="0"/>
            </a:rPr>
            <a:t>Environmental, social and governance factors</a:t>
          </a:r>
        </a:p>
      </dgm:t>
    </dgm:pt>
    <dgm:pt modelId="{6FE69DC6-8B34-4A76-B995-5FCB30D4DF40}" type="parTrans" cxnId="{5B1BD2C2-4580-49D8-ADE1-8666CDAAAE8A}">
      <dgm:prSet/>
      <dgm:spPr/>
      <dgm:t>
        <a:bodyPr/>
        <a:lstStyle/>
        <a:p>
          <a:endParaRPr lang="nl-NL"/>
        </a:p>
      </dgm:t>
    </dgm:pt>
    <dgm:pt modelId="{875123DD-A7F1-4716-8D6C-1D535B93B8E9}" type="sibTrans" cxnId="{5B1BD2C2-4580-49D8-ADE1-8666CDAAAE8A}">
      <dgm:prSet/>
      <dgm:spPr/>
      <dgm:t>
        <a:bodyPr/>
        <a:lstStyle/>
        <a:p>
          <a:endParaRPr lang="nl-NL"/>
        </a:p>
      </dgm:t>
    </dgm:pt>
    <dgm:pt modelId="{41EC53E6-D4A3-404B-B5C4-A4441B842B91}">
      <dgm:prSet phldrT="[Tekst]"/>
      <dgm:spPr/>
      <dgm:t>
        <a:bodyPr/>
        <a:lstStyle/>
        <a:p>
          <a:r>
            <a:rPr lang="en-AU" noProof="0" dirty="0">
              <a:latin typeface="Arial" panose="020B0604020202020204" pitchFamily="34" charset="0"/>
              <a:cs typeface="Arial" panose="020B0604020202020204" pitchFamily="34" charset="0"/>
            </a:rPr>
            <a:t>Factors influencing creditworthiness</a:t>
          </a:r>
        </a:p>
      </dgm:t>
    </dgm:pt>
    <dgm:pt modelId="{4594F0C2-B4AF-47CF-8BE9-9B98916277BF}" type="parTrans" cxnId="{FCD9BB87-2AC3-4D82-A229-93CC6C96DFBD}">
      <dgm:prSet/>
      <dgm:spPr/>
      <dgm:t>
        <a:bodyPr/>
        <a:lstStyle/>
        <a:p>
          <a:endParaRPr lang="nl-NL"/>
        </a:p>
      </dgm:t>
    </dgm:pt>
    <dgm:pt modelId="{EB69FBC2-FE95-4A9A-B593-92A391C46992}" type="sibTrans" cxnId="{FCD9BB87-2AC3-4D82-A229-93CC6C96DFBD}">
      <dgm:prSet/>
      <dgm:spPr/>
      <dgm:t>
        <a:bodyPr/>
        <a:lstStyle/>
        <a:p>
          <a:endParaRPr lang="nl-NL"/>
        </a:p>
      </dgm:t>
    </dgm:pt>
    <dgm:pt modelId="{5514BF3B-EE51-40E8-A075-3FF79BADECDB}">
      <dgm:prSet phldrT="[Tekst]"/>
      <dgm:spPr/>
      <dgm:t>
        <a:bodyPr/>
        <a:lstStyle/>
        <a:p>
          <a:r>
            <a:rPr lang="en-AU" noProof="0" dirty="0">
              <a:latin typeface="Arial" panose="020B0604020202020204" pitchFamily="34" charset="0"/>
              <a:cs typeface="Arial" panose="020B0604020202020204" pitchFamily="34" charset="0"/>
            </a:rPr>
            <a:t>Credit risk indicators</a:t>
          </a:r>
        </a:p>
      </dgm:t>
    </dgm:pt>
    <dgm:pt modelId="{FCC58EF0-A716-4BCF-A685-7997D1E57EB2}" type="parTrans" cxnId="{7C22EB11-4613-4EB6-812E-1B1CC293C725}">
      <dgm:prSet/>
      <dgm:spPr/>
      <dgm:t>
        <a:bodyPr/>
        <a:lstStyle/>
        <a:p>
          <a:endParaRPr lang="nl-NL"/>
        </a:p>
      </dgm:t>
    </dgm:pt>
    <dgm:pt modelId="{8E0751DF-FB9A-4AD1-B635-220D9BD996BE}" type="sibTrans" cxnId="{7C22EB11-4613-4EB6-812E-1B1CC293C725}">
      <dgm:prSet/>
      <dgm:spPr/>
      <dgm:t>
        <a:bodyPr/>
        <a:lstStyle/>
        <a:p>
          <a:endParaRPr lang="nl-NL"/>
        </a:p>
      </dgm:t>
    </dgm:pt>
    <dgm:pt modelId="{5F322AFE-6B27-4B8F-9843-809A428D2B6D}" type="pres">
      <dgm:prSet presAssocID="{102DA44F-BE7B-497A-9721-A37503B8E5B2}" presName="Name0" presStyleCnt="0">
        <dgm:presLayoutVars>
          <dgm:dir/>
          <dgm:resizeHandles val="exact"/>
        </dgm:presLayoutVars>
      </dgm:prSet>
      <dgm:spPr/>
    </dgm:pt>
    <dgm:pt modelId="{87E4D816-55E2-4F4A-B2EC-09886F4E6127}" type="pres">
      <dgm:prSet presAssocID="{CADE7C58-7C89-4E87-86E1-D9031866D4EF}" presName="parTxOnly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8D4B8F5-234A-4267-843B-07846395F178}" type="pres">
      <dgm:prSet presAssocID="{875123DD-A7F1-4716-8D6C-1D535B93B8E9}" presName="parSpace" presStyleCnt="0"/>
      <dgm:spPr/>
    </dgm:pt>
    <dgm:pt modelId="{0647E02E-9077-4C64-9119-B88D854B3B6A}" type="pres">
      <dgm:prSet presAssocID="{41EC53E6-D4A3-404B-B5C4-A4441B842B91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C633926-217E-4DC3-9A1E-0FB381BC8D16}" type="pres">
      <dgm:prSet presAssocID="{EB69FBC2-FE95-4A9A-B593-92A391C46992}" presName="parSpace" presStyleCnt="0"/>
      <dgm:spPr/>
    </dgm:pt>
    <dgm:pt modelId="{63130CAC-D003-4B13-9D49-55279A1E7463}" type="pres">
      <dgm:prSet presAssocID="{5514BF3B-EE51-40E8-A075-3FF79BADECDB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FCD9BB87-2AC3-4D82-A229-93CC6C96DFBD}" srcId="{102DA44F-BE7B-497A-9721-A37503B8E5B2}" destId="{41EC53E6-D4A3-404B-B5C4-A4441B842B91}" srcOrd="1" destOrd="0" parTransId="{4594F0C2-B4AF-47CF-8BE9-9B98916277BF}" sibTransId="{EB69FBC2-FE95-4A9A-B593-92A391C46992}"/>
    <dgm:cxn modelId="{5B1BD2C2-4580-49D8-ADE1-8666CDAAAE8A}" srcId="{102DA44F-BE7B-497A-9721-A37503B8E5B2}" destId="{CADE7C58-7C89-4E87-86E1-D9031866D4EF}" srcOrd="0" destOrd="0" parTransId="{6FE69DC6-8B34-4A76-B995-5FCB30D4DF40}" sibTransId="{875123DD-A7F1-4716-8D6C-1D535B93B8E9}"/>
    <dgm:cxn modelId="{2D0E000E-8F52-48D7-8DDB-3512FA0DA2B9}" type="presOf" srcId="{CADE7C58-7C89-4E87-86E1-D9031866D4EF}" destId="{87E4D816-55E2-4F4A-B2EC-09886F4E6127}" srcOrd="0" destOrd="0" presId="urn:microsoft.com/office/officeart/2005/8/layout/hChevron3"/>
    <dgm:cxn modelId="{D03B0E33-1189-4A9C-8472-F2D1DBB703CC}" type="presOf" srcId="{5514BF3B-EE51-40E8-A075-3FF79BADECDB}" destId="{63130CAC-D003-4B13-9D49-55279A1E7463}" srcOrd="0" destOrd="0" presId="urn:microsoft.com/office/officeart/2005/8/layout/hChevron3"/>
    <dgm:cxn modelId="{85F0EC51-35AF-49E3-9345-BCC8BA2CEFDA}" type="presOf" srcId="{41EC53E6-D4A3-404B-B5C4-A4441B842B91}" destId="{0647E02E-9077-4C64-9119-B88D854B3B6A}" srcOrd="0" destOrd="0" presId="urn:microsoft.com/office/officeart/2005/8/layout/hChevron3"/>
    <dgm:cxn modelId="{C0B198E8-19D2-44F8-8241-76E26690F0B9}" type="presOf" srcId="{102DA44F-BE7B-497A-9721-A37503B8E5B2}" destId="{5F322AFE-6B27-4B8F-9843-809A428D2B6D}" srcOrd="0" destOrd="0" presId="urn:microsoft.com/office/officeart/2005/8/layout/hChevron3"/>
    <dgm:cxn modelId="{7C22EB11-4613-4EB6-812E-1B1CC293C725}" srcId="{102DA44F-BE7B-497A-9721-A37503B8E5B2}" destId="{5514BF3B-EE51-40E8-A075-3FF79BADECDB}" srcOrd="2" destOrd="0" parTransId="{FCC58EF0-A716-4BCF-A685-7997D1E57EB2}" sibTransId="{8E0751DF-FB9A-4AD1-B635-220D9BD996BE}"/>
    <dgm:cxn modelId="{BDD8D4FE-9494-45F3-B0DA-397998F77E45}" type="presParOf" srcId="{5F322AFE-6B27-4B8F-9843-809A428D2B6D}" destId="{87E4D816-55E2-4F4A-B2EC-09886F4E6127}" srcOrd="0" destOrd="0" presId="urn:microsoft.com/office/officeart/2005/8/layout/hChevron3"/>
    <dgm:cxn modelId="{FAA68A2D-EF57-41FA-BA3B-A3DEAECCBE5F}" type="presParOf" srcId="{5F322AFE-6B27-4B8F-9843-809A428D2B6D}" destId="{58D4B8F5-234A-4267-843B-07846395F178}" srcOrd="1" destOrd="0" presId="urn:microsoft.com/office/officeart/2005/8/layout/hChevron3"/>
    <dgm:cxn modelId="{37254ED0-20DB-4FEB-8D68-92669BDCEA12}" type="presParOf" srcId="{5F322AFE-6B27-4B8F-9843-809A428D2B6D}" destId="{0647E02E-9077-4C64-9119-B88D854B3B6A}" srcOrd="2" destOrd="0" presId="urn:microsoft.com/office/officeart/2005/8/layout/hChevron3"/>
    <dgm:cxn modelId="{1E72150D-8179-42BF-937A-D0E5B426D1EE}" type="presParOf" srcId="{5F322AFE-6B27-4B8F-9843-809A428D2B6D}" destId="{FC633926-217E-4DC3-9A1E-0FB381BC8D16}" srcOrd="3" destOrd="0" presId="urn:microsoft.com/office/officeart/2005/8/layout/hChevron3"/>
    <dgm:cxn modelId="{DFB986DA-1CA3-4100-95ED-94426317E148}" type="presParOf" srcId="{5F322AFE-6B27-4B8F-9843-809A428D2B6D}" destId="{63130CAC-D003-4B13-9D49-55279A1E7463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A46F378-B4FD-4246-A3B8-1D9503E72049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76B489F0-3FD0-44A6-8B76-55A13863983B}">
      <dgm:prSet phldrT="[Tekst]" custT="1"/>
      <dgm:spPr/>
      <dgm:t>
        <a:bodyPr/>
        <a:lstStyle/>
        <a:p>
          <a:pPr>
            <a:buFont typeface="+mj-lt"/>
            <a:buNone/>
          </a:pPr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Use of proceeds</a:t>
          </a:r>
          <a:endParaRPr lang="nl-NL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E39B3E-668D-4273-ADC2-D3A7BB202A20}" type="parTrans" cxnId="{89F5E364-9D08-4170-83E8-776582DD4367}">
      <dgm:prSet/>
      <dgm:spPr/>
      <dgm:t>
        <a:bodyPr/>
        <a:lstStyle/>
        <a:p>
          <a:endParaRPr lang="nl-NL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54780A-7A4A-4B1C-A715-CE4932AD0F2B}" type="sibTrans" cxnId="{89F5E364-9D08-4170-83E8-776582DD4367}">
      <dgm:prSet/>
      <dgm:spPr/>
      <dgm:t>
        <a:bodyPr/>
        <a:lstStyle/>
        <a:p>
          <a:endParaRPr lang="nl-NL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A41874-64FE-479C-B080-A10E4CD6D2F4}">
      <dgm:prSet custT="1"/>
      <dgm:spPr/>
      <dgm:t>
        <a:bodyPr/>
        <a:lstStyle/>
        <a:p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Process for project evaluation and selection</a:t>
          </a:r>
          <a:endParaRPr lang="nl-NL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72ECFB-0E34-4733-B61F-D24D77E3EC68}" type="parTrans" cxnId="{45931ED2-6165-42ED-8CEB-69E7261D82FC}">
      <dgm:prSet/>
      <dgm:spPr/>
      <dgm:t>
        <a:bodyPr/>
        <a:lstStyle/>
        <a:p>
          <a:endParaRPr lang="nl-NL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343B742-2E72-45C9-9C31-1785F49892EB}" type="sibTrans" cxnId="{45931ED2-6165-42ED-8CEB-69E7261D82FC}">
      <dgm:prSet/>
      <dgm:spPr/>
      <dgm:t>
        <a:bodyPr/>
        <a:lstStyle/>
        <a:p>
          <a:endParaRPr lang="nl-NL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E853A5-73C1-4B2D-A9EE-AB59FFE63EBF}">
      <dgm:prSet custT="1"/>
      <dgm:spPr/>
      <dgm:t>
        <a:bodyPr/>
        <a:lstStyle/>
        <a:p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Management of proceeds</a:t>
          </a:r>
          <a:endParaRPr lang="nl-NL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858111-6F46-4B63-BEE3-B1CCF4B8312E}" type="parTrans" cxnId="{B5E20816-66C5-4B3D-AE44-D17E945F3AE5}">
      <dgm:prSet/>
      <dgm:spPr/>
      <dgm:t>
        <a:bodyPr/>
        <a:lstStyle/>
        <a:p>
          <a:endParaRPr lang="nl-NL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7679A33-B815-4999-A285-254D4F50F678}" type="sibTrans" cxnId="{B5E20816-66C5-4B3D-AE44-D17E945F3AE5}">
      <dgm:prSet/>
      <dgm:spPr/>
      <dgm:t>
        <a:bodyPr/>
        <a:lstStyle/>
        <a:p>
          <a:endParaRPr lang="nl-NL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494ACE-2B7C-4794-A96B-F2E96A129549}">
      <dgm:prSet custT="1"/>
      <dgm:spPr/>
      <dgm:t>
        <a:bodyPr/>
        <a:lstStyle/>
        <a:p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Reporting</a:t>
          </a:r>
          <a:endParaRPr lang="nl-NL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AD8544-A646-4CAD-82B0-20D01A149CB7}" type="parTrans" cxnId="{0DCE523F-D85A-4D27-A8F4-0845759E2BB0}">
      <dgm:prSet/>
      <dgm:spPr/>
      <dgm:t>
        <a:bodyPr/>
        <a:lstStyle/>
        <a:p>
          <a:endParaRPr lang="nl-NL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3414C9-95D2-47D3-8BA6-4F7867F68C91}" type="sibTrans" cxnId="{0DCE523F-D85A-4D27-A8F4-0845759E2BB0}">
      <dgm:prSet/>
      <dgm:spPr/>
      <dgm:t>
        <a:bodyPr/>
        <a:lstStyle/>
        <a:p>
          <a:endParaRPr lang="nl-NL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C96F9D8-FEE4-48B8-BD37-4AF0435D64C5}">
      <dgm:prSet phldrT="[Teks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are exclusively for green projects, which should be appropriately described in the legal documentation for the security</a:t>
          </a:r>
          <a:endParaRPr lang="nl-NL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0D1397-7596-4CAA-8BC0-E6E3BB0A5991}" type="parTrans" cxnId="{0984D5C9-3A97-4035-B32D-F5DB439AD094}">
      <dgm:prSet/>
      <dgm:spPr/>
      <dgm:t>
        <a:bodyPr/>
        <a:lstStyle/>
        <a:p>
          <a:endParaRPr lang="nl-NL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806447-6B07-4D29-82FA-151E011333D4}" type="sibTrans" cxnId="{0984D5C9-3A97-4035-B32D-F5DB439AD094}">
      <dgm:prSet/>
      <dgm:spPr/>
      <dgm:t>
        <a:bodyPr/>
        <a:lstStyle/>
        <a:p>
          <a:endParaRPr lang="nl-NL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38D395-F3BB-442D-9DA5-49EBE260F729}">
      <dgm:prSet custT="1"/>
      <dgm:spPr/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the issuer should clearly communicate to investors:</a:t>
          </a:r>
          <a:endParaRPr lang="nl-NL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956DD1-25AB-4608-8F1A-F85A0DA0E3C3}" type="parTrans" cxnId="{DA51DA89-D424-408F-B5A4-A8D17AFB7346}">
      <dgm:prSet/>
      <dgm:spPr/>
      <dgm:t>
        <a:bodyPr/>
        <a:lstStyle/>
        <a:p>
          <a:endParaRPr lang="nl-NL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9CFF2D-739C-44A0-8C44-2BD60BDDEC93}" type="sibTrans" cxnId="{DA51DA89-D424-408F-B5A4-A8D17AFB7346}">
      <dgm:prSet/>
      <dgm:spPr/>
      <dgm:t>
        <a:bodyPr/>
        <a:lstStyle/>
        <a:p>
          <a:endParaRPr lang="nl-NL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A2903B-75E0-4AFF-8475-4EC28A2075F1}">
      <dgm:prSet custT="1"/>
      <dgm:spPr/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2) the process to determine how the project fits the eligible green projects categories; </a:t>
          </a:r>
          <a:endParaRPr lang="nl-NL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D3A56A-7CFD-4B10-B2ED-8ADC513C255F}" type="parTrans" cxnId="{44B05D66-8D17-4B4C-BF39-72CFD5FF8A0C}">
      <dgm:prSet/>
      <dgm:spPr/>
      <dgm:t>
        <a:bodyPr/>
        <a:lstStyle/>
        <a:p>
          <a:endParaRPr lang="nl-NL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6CE368-A15A-498F-A6CD-1739F6E876F3}" type="sibTrans" cxnId="{44B05D66-8D17-4B4C-BF39-72CFD5FF8A0C}">
      <dgm:prSet/>
      <dgm:spPr/>
      <dgm:t>
        <a:bodyPr/>
        <a:lstStyle/>
        <a:p>
          <a:endParaRPr lang="nl-NL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F525DB2-67B2-4EC2-BC98-660A9C681AFC}">
      <dgm:prSet custT="1"/>
      <dgm:spPr/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3) the eligibility criteria</a:t>
          </a:r>
          <a:endParaRPr lang="nl-NL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75915E-1C1B-49B8-B285-A8C2EA334C83}" type="parTrans" cxnId="{C319BCF6-148B-4075-9A8F-A08FEA6EAAEF}">
      <dgm:prSet/>
      <dgm:spPr/>
      <dgm:t>
        <a:bodyPr/>
        <a:lstStyle/>
        <a:p>
          <a:endParaRPr lang="nl-NL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7C0BE7-E5DF-457E-939B-1235C9CBBD09}" type="sibTrans" cxnId="{C319BCF6-148B-4075-9A8F-A08FEA6EAAEF}">
      <dgm:prSet/>
      <dgm:spPr/>
      <dgm:t>
        <a:bodyPr/>
        <a:lstStyle/>
        <a:p>
          <a:endParaRPr lang="nl-NL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6715A4-64EC-4F8E-84BC-D2B203197DF4}">
      <dgm:prSet custT="1"/>
      <dgm:spPr/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the net proceeds of the green bond should be credited to a sub-account, and subsequently be tracked and verified</a:t>
          </a:r>
          <a:endParaRPr lang="nl-NL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5C9260-799F-4D2D-9E3D-7317BE3971CB}" type="parTrans" cxnId="{5301508F-AEB5-45F2-A34E-EA705CC0361E}">
      <dgm:prSet/>
      <dgm:spPr/>
      <dgm:t>
        <a:bodyPr/>
        <a:lstStyle/>
        <a:p>
          <a:endParaRPr lang="nl-NL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10FA85-C221-48CC-8C41-9FB22B966021}" type="sibTrans" cxnId="{5301508F-AEB5-45F2-A34E-EA705CC0361E}">
      <dgm:prSet/>
      <dgm:spPr/>
      <dgm:t>
        <a:bodyPr/>
        <a:lstStyle/>
        <a:p>
          <a:endParaRPr lang="nl-NL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FCD3FA0-42E3-4932-ACFF-977823A67B8C}">
      <dgm:prSet custT="1"/>
      <dgm:spPr/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mandatory on the use of the proceeds</a:t>
          </a:r>
          <a:endParaRPr lang="nl-NL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4268F4-207E-4847-8B6E-4C77FFBB6237}" type="parTrans" cxnId="{5506AA4B-CA79-426C-8D84-38FB8C698C44}">
      <dgm:prSet/>
      <dgm:spPr/>
      <dgm:t>
        <a:bodyPr/>
        <a:lstStyle/>
        <a:p>
          <a:endParaRPr lang="nl-NL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B8C462-C354-44ED-85A7-74686336275E}" type="sibTrans" cxnId="{5506AA4B-CA79-426C-8D84-38FB8C698C44}">
      <dgm:prSet/>
      <dgm:spPr/>
      <dgm:t>
        <a:bodyPr/>
        <a:lstStyle/>
        <a:p>
          <a:endParaRPr lang="nl-NL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125A3D-BD7E-4F2F-9C04-F04DAEB11312}">
      <dgm:prSet custT="1"/>
      <dgm:spPr/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1) what the environmental objectives are; </a:t>
          </a:r>
          <a:endParaRPr lang="nl-NL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61706B-2EFE-45F0-AD49-7E192269C4B5}" type="parTrans" cxnId="{85461F43-940B-45A5-BA11-FB2D2C45D145}">
      <dgm:prSet/>
      <dgm:spPr/>
      <dgm:t>
        <a:bodyPr/>
        <a:lstStyle/>
        <a:p>
          <a:endParaRPr lang="nl-N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187038-0F1A-4798-B7DE-4B6F7037AAF4}" type="sibTrans" cxnId="{85461F43-940B-45A5-BA11-FB2D2C45D145}">
      <dgm:prSet/>
      <dgm:spPr/>
      <dgm:t>
        <a:bodyPr/>
        <a:lstStyle/>
        <a:p>
          <a:endParaRPr lang="nl-N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1938A24-9912-45B2-BE4F-7E9E0C8F4390}" type="pres">
      <dgm:prSet presAssocID="{7A46F378-B4FD-4246-A3B8-1D9503E7204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F1D027BE-7A38-4F3F-AB54-022000E3EFF2}" type="pres">
      <dgm:prSet presAssocID="{76B489F0-3FD0-44A6-8B76-55A13863983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843293E-52AA-4039-8A38-62C71768CA96}" type="pres">
      <dgm:prSet presAssocID="{F554780A-7A4A-4B1C-A715-CE4932AD0F2B}" presName="sibTrans" presStyleCnt="0"/>
      <dgm:spPr/>
    </dgm:pt>
    <dgm:pt modelId="{D8B40D93-51B2-4AFD-AEC9-E9F16C5D9124}" type="pres">
      <dgm:prSet presAssocID="{ACA41874-64FE-479C-B080-A10E4CD6D2F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E6A6F5D-3D49-445D-A075-BD709E706E22}" type="pres">
      <dgm:prSet presAssocID="{4343B742-2E72-45C9-9C31-1785F49892EB}" presName="sibTrans" presStyleCnt="0"/>
      <dgm:spPr/>
    </dgm:pt>
    <dgm:pt modelId="{BDCB74C8-C5B4-4EB6-BE34-D485982F1832}" type="pres">
      <dgm:prSet presAssocID="{0CE853A5-73C1-4B2D-A9EE-AB59FFE63EB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4CA3386-E8E5-42C2-8860-DC737DA33AF6}" type="pres">
      <dgm:prSet presAssocID="{E7679A33-B815-4999-A285-254D4F50F678}" presName="sibTrans" presStyleCnt="0"/>
      <dgm:spPr/>
    </dgm:pt>
    <dgm:pt modelId="{5477EA3C-1EA0-4B99-A850-11C69C802BDD}" type="pres">
      <dgm:prSet presAssocID="{3D494ACE-2B7C-4794-A96B-F2E96A12954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5301508F-AEB5-45F2-A34E-EA705CC0361E}" srcId="{0CE853A5-73C1-4B2D-A9EE-AB59FFE63EBF}" destId="{0A6715A4-64EC-4F8E-84BC-D2B203197DF4}" srcOrd="0" destOrd="0" parTransId="{B15C9260-799F-4D2D-9E3D-7317BE3971CB}" sibTransId="{2C10FA85-C221-48CC-8C41-9FB22B966021}"/>
    <dgm:cxn modelId="{F5CB1294-2ACC-4DEE-94C3-71340FB7C53F}" type="presOf" srcId="{ACA41874-64FE-479C-B080-A10E4CD6D2F4}" destId="{D8B40D93-51B2-4AFD-AEC9-E9F16C5D9124}" srcOrd="0" destOrd="0" presId="urn:microsoft.com/office/officeart/2005/8/layout/hList6"/>
    <dgm:cxn modelId="{0DCE523F-D85A-4D27-A8F4-0845759E2BB0}" srcId="{7A46F378-B4FD-4246-A3B8-1D9503E72049}" destId="{3D494ACE-2B7C-4794-A96B-F2E96A129549}" srcOrd="3" destOrd="0" parTransId="{89AD8544-A646-4CAD-82B0-20D01A149CB7}" sibTransId="{EC3414C9-95D2-47D3-8BA6-4F7867F68C91}"/>
    <dgm:cxn modelId="{8F2A0F54-92F7-42F9-AF9E-B812DC7B937F}" type="presOf" srcId="{0C125A3D-BD7E-4F2F-9C04-F04DAEB11312}" destId="{D8B40D93-51B2-4AFD-AEC9-E9F16C5D9124}" srcOrd="0" destOrd="2" presId="urn:microsoft.com/office/officeart/2005/8/layout/hList6"/>
    <dgm:cxn modelId="{B14F70A8-450E-4062-9B38-9B469F5C396B}" type="presOf" srcId="{76B489F0-3FD0-44A6-8B76-55A13863983B}" destId="{F1D027BE-7A38-4F3F-AB54-022000E3EFF2}" srcOrd="0" destOrd="0" presId="urn:microsoft.com/office/officeart/2005/8/layout/hList6"/>
    <dgm:cxn modelId="{AFAFE847-2367-493F-AD63-B038E43C6E73}" type="presOf" srcId="{2038D395-F3BB-442D-9DA5-49EBE260F729}" destId="{D8B40D93-51B2-4AFD-AEC9-E9F16C5D9124}" srcOrd="0" destOrd="1" presId="urn:microsoft.com/office/officeart/2005/8/layout/hList6"/>
    <dgm:cxn modelId="{89F5E364-9D08-4170-83E8-776582DD4367}" srcId="{7A46F378-B4FD-4246-A3B8-1D9503E72049}" destId="{76B489F0-3FD0-44A6-8B76-55A13863983B}" srcOrd="0" destOrd="0" parTransId="{22E39B3E-668D-4273-ADC2-D3A7BB202A20}" sibTransId="{F554780A-7A4A-4B1C-A715-CE4932AD0F2B}"/>
    <dgm:cxn modelId="{45931ED2-6165-42ED-8CEB-69E7261D82FC}" srcId="{7A46F378-B4FD-4246-A3B8-1D9503E72049}" destId="{ACA41874-64FE-479C-B080-A10E4CD6D2F4}" srcOrd="1" destOrd="0" parTransId="{CB72ECFB-0E34-4733-B61F-D24D77E3EC68}" sibTransId="{4343B742-2E72-45C9-9C31-1785F49892EB}"/>
    <dgm:cxn modelId="{5506AA4B-CA79-426C-8D84-38FB8C698C44}" srcId="{3D494ACE-2B7C-4794-A96B-F2E96A129549}" destId="{7FCD3FA0-42E3-4932-ACFF-977823A67B8C}" srcOrd="0" destOrd="0" parTransId="{484268F4-207E-4847-8B6E-4C77FFBB6237}" sibTransId="{F0B8C462-C354-44ED-85A7-74686336275E}"/>
    <dgm:cxn modelId="{7B7A13A8-6EC2-48E6-9803-E171C73D4F67}" type="presOf" srcId="{FC96F9D8-FEE4-48B8-BD37-4AF0435D64C5}" destId="{F1D027BE-7A38-4F3F-AB54-022000E3EFF2}" srcOrd="0" destOrd="1" presId="urn:microsoft.com/office/officeart/2005/8/layout/hList6"/>
    <dgm:cxn modelId="{0984D5C9-3A97-4035-B32D-F5DB439AD094}" srcId="{76B489F0-3FD0-44A6-8B76-55A13863983B}" destId="{FC96F9D8-FEE4-48B8-BD37-4AF0435D64C5}" srcOrd="0" destOrd="0" parTransId="{D90D1397-7596-4CAA-8BC0-E6E3BB0A5991}" sibTransId="{66806447-6B07-4D29-82FA-151E011333D4}"/>
    <dgm:cxn modelId="{85461F43-940B-45A5-BA11-FB2D2C45D145}" srcId="{ACA41874-64FE-479C-B080-A10E4CD6D2F4}" destId="{0C125A3D-BD7E-4F2F-9C04-F04DAEB11312}" srcOrd="1" destOrd="0" parTransId="{9F61706B-2EFE-45F0-AD49-7E192269C4B5}" sibTransId="{B5187038-0F1A-4798-B7DE-4B6F7037AAF4}"/>
    <dgm:cxn modelId="{DD62DB64-3625-4DA1-8A98-1071F01C2595}" type="presOf" srcId="{0A6715A4-64EC-4F8E-84BC-D2B203197DF4}" destId="{BDCB74C8-C5B4-4EB6-BE34-D485982F1832}" srcOrd="0" destOrd="1" presId="urn:microsoft.com/office/officeart/2005/8/layout/hList6"/>
    <dgm:cxn modelId="{895434F1-60A0-4A1F-8E5B-66328042E05B}" type="presOf" srcId="{3CA2903B-75E0-4AFF-8475-4EC28A2075F1}" destId="{D8B40D93-51B2-4AFD-AEC9-E9F16C5D9124}" srcOrd="0" destOrd="3" presId="urn:microsoft.com/office/officeart/2005/8/layout/hList6"/>
    <dgm:cxn modelId="{189EE50C-E210-4CF6-9007-9AE293A61F7B}" type="presOf" srcId="{7A46F378-B4FD-4246-A3B8-1D9503E72049}" destId="{C1938A24-9912-45B2-BE4F-7E9E0C8F4390}" srcOrd="0" destOrd="0" presId="urn:microsoft.com/office/officeart/2005/8/layout/hList6"/>
    <dgm:cxn modelId="{C319BCF6-148B-4075-9A8F-A08FEA6EAAEF}" srcId="{ACA41874-64FE-479C-B080-A10E4CD6D2F4}" destId="{7F525DB2-67B2-4EC2-BC98-660A9C681AFC}" srcOrd="3" destOrd="0" parTransId="{E875915E-1C1B-49B8-B285-A8C2EA334C83}" sibTransId="{B37C0BE7-E5DF-457E-939B-1235C9CBBD09}"/>
    <dgm:cxn modelId="{8E894D8C-8BDC-444D-BF72-2161D3DEC186}" type="presOf" srcId="{7FCD3FA0-42E3-4932-ACFF-977823A67B8C}" destId="{5477EA3C-1EA0-4B99-A850-11C69C802BDD}" srcOrd="0" destOrd="1" presId="urn:microsoft.com/office/officeart/2005/8/layout/hList6"/>
    <dgm:cxn modelId="{35E846DA-01EA-41D2-A6F2-E50975FCBCFA}" type="presOf" srcId="{0CE853A5-73C1-4B2D-A9EE-AB59FFE63EBF}" destId="{BDCB74C8-C5B4-4EB6-BE34-D485982F1832}" srcOrd="0" destOrd="0" presId="urn:microsoft.com/office/officeart/2005/8/layout/hList6"/>
    <dgm:cxn modelId="{44B05D66-8D17-4B4C-BF39-72CFD5FF8A0C}" srcId="{ACA41874-64FE-479C-B080-A10E4CD6D2F4}" destId="{3CA2903B-75E0-4AFF-8475-4EC28A2075F1}" srcOrd="2" destOrd="0" parTransId="{68D3A56A-7CFD-4B10-B2ED-8ADC513C255F}" sibTransId="{B86CE368-A15A-498F-A6CD-1739F6E876F3}"/>
    <dgm:cxn modelId="{DA51DA89-D424-408F-B5A4-A8D17AFB7346}" srcId="{ACA41874-64FE-479C-B080-A10E4CD6D2F4}" destId="{2038D395-F3BB-442D-9DA5-49EBE260F729}" srcOrd="0" destOrd="0" parTransId="{00956DD1-25AB-4608-8F1A-F85A0DA0E3C3}" sibTransId="{E69CFF2D-739C-44A0-8C44-2BD60BDDEC93}"/>
    <dgm:cxn modelId="{B5E20816-66C5-4B3D-AE44-D17E945F3AE5}" srcId="{7A46F378-B4FD-4246-A3B8-1D9503E72049}" destId="{0CE853A5-73C1-4B2D-A9EE-AB59FFE63EBF}" srcOrd="2" destOrd="0" parTransId="{B8858111-6F46-4B63-BEE3-B1CCF4B8312E}" sibTransId="{E7679A33-B815-4999-A285-254D4F50F678}"/>
    <dgm:cxn modelId="{F30F2E71-A112-47A6-A49D-E60E439321CF}" type="presOf" srcId="{3D494ACE-2B7C-4794-A96B-F2E96A129549}" destId="{5477EA3C-1EA0-4B99-A850-11C69C802BDD}" srcOrd="0" destOrd="0" presId="urn:microsoft.com/office/officeart/2005/8/layout/hList6"/>
    <dgm:cxn modelId="{7CE13B21-0E11-401A-8882-CE343609F115}" type="presOf" srcId="{7F525DB2-67B2-4EC2-BC98-660A9C681AFC}" destId="{D8B40D93-51B2-4AFD-AEC9-E9F16C5D9124}" srcOrd="0" destOrd="4" presId="urn:microsoft.com/office/officeart/2005/8/layout/hList6"/>
    <dgm:cxn modelId="{F58BF5DE-33BE-47D6-A4BD-F2CB0BB532F0}" type="presParOf" srcId="{C1938A24-9912-45B2-BE4F-7E9E0C8F4390}" destId="{F1D027BE-7A38-4F3F-AB54-022000E3EFF2}" srcOrd="0" destOrd="0" presId="urn:microsoft.com/office/officeart/2005/8/layout/hList6"/>
    <dgm:cxn modelId="{3A0F0465-B329-4C25-9321-DFFB696D942D}" type="presParOf" srcId="{C1938A24-9912-45B2-BE4F-7E9E0C8F4390}" destId="{D843293E-52AA-4039-8A38-62C71768CA96}" srcOrd="1" destOrd="0" presId="urn:microsoft.com/office/officeart/2005/8/layout/hList6"/>
    <dgm:cxn modelId="{11A6C011-2411-45C6-BF66-05CDA40DB3EC}" type="presParOf" srcId="{C1938A24-9912-45B2-BE4F-7E9E0C8F4390}" destId="{D8B40D93-51B2-4AFD-AEC9-E9F16C5D9124}" srcOrd="2" destOrd="0" presId="urn:microsoft.com/office/officeart/2005/8/layout/hList6"/>
    <dgm:cxn modelId="{8D18543E-4145-4446-A795-AAA3109693DF}" type="presParOf" srcId="{C1938A24-9912-45B2-BE4F-7E9E0C8F4390}" destId="{6E6A6F5D-3D49-445D-A075-BD709E706E22}" srcOrd="3" destOrd="0" presId="urn:microsoft.com/office/officeart/2005/8/layout/hList6"/>
    <dgm:cxn modelId="{C2984B1D-4544-4A34-922A-FDE8512C3A87}" type="presParOf" srcId="{C1938A24-9912-45B2-BE4F-7E9E0C8F4390}" destId="{BDCB74C8-C5B4-4EB6-BE34-D485982F1832}" srcOrd="4" destOrd="0" presId="urn:microsoft.com/office/officeart/2005/8/layout/hList6"/>
    <dgm:cxn modelId="{CB9FD6F1-4641-428D-992A-773171659E04}" type="presParOf" srcId="{C1938A24-9912-45B2-BE4F-7E9E0C8F4390}" destId="{44CA3386-E8E5-42C2-8860-DC737DA33AF6}" srcOrd="5" destOrd="0" presId="urn:microsoft.com/office/officeart/2005/8/layout/hList6"/>
    <dgm:cxn modelId="{D3D7FC70-F19F-4711-A971-E03EBDFD4B46}" type="presParOf" srcId="{C1938A24-9912-45B2-BE4F-7E9E0C8F4390}" destId="{5477EA3C-1EA0-4B99-A850-11C69C802BDD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932A9D-F7DF-44D1-9BE8-E88FC7A4EEA4}">
      <dsp:nvSpPr>
        <dsp:cNvPr id="0" name=""/>
        <dsp:cNvSpPr/>
      </dsp:nvSpPr>
      <dsp:spPr>
        <a:xfrm>
          <a:off x="295178" y="1656562"/>
          <a:ext cx="1644931" cy="82246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cap="none" spc="0" noProof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Debt</a:t>
          </a:r>
          <a:endParaRPr lang="en-GB" sz="1800" b="0" kern="1200" cap="none" spc="0" noProof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9267" y="1680651"/>
        <a:ext cx="1596753" cy="774287"/>
      </dsp:txXfrm>
    </dsp:sp>
    <dsp:sp modelId="{3D6F2E3B-2BD1-4862-9611-A22AD47D5061}">
      <dsp:nvSpPr>
        <dsp:cNvPr id="0" name=""/>
        <dsp:cNvSpPr/>
      </dsp:nvSpPr>
      <dsp:spPr>
        <a:xfrm rot="19457599">
          <a:off x="1863948" y="1815274"/>
          <a:ext cx="810295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10295" y="1606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500" b="0" kern="120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sp:txBody>
      <dsp:txXfrm>
        <a:off x="2248838" y="1811078"/>
        <a:ext cx="40514" cy="40514"/>
      </dsp:txXfrm>
    </dsp:sp>
    <dsp:sp modelId="{021A5964-AADC-40B3-B030-944052385FB1}">
      <dsp:nvSpPr>
        <dsp:cNvPr id="0" name=""/>
        <dsp:cNvSpPr/>
      </dsp:nvSpPr>
      <dsp:spPr>
        <a:xfrm>
          <a:off x="2598082" y="1183644"/>
          <a:ext cx="1644931" cy="82246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cap="none" spc="0" noProof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Private debt</a:t>
          </a:r>
          <a:endParaRPr lang="en-GB" sz="1800" b="0" kern="1200" cap="none" spc="0" noProof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22171" y="1207733"/>
        <a:ext cx="1596753" cy="774287"/>
      </dsp:txXfrm>
    </dsp:sp>
    <dsp:sp modelId="{7C28C6C4-5C7D-4DD7-BB8E-54C0556B02EF}">
      <dsp:nvSpPr>
        <dsp:cNvPr id="0" name=""/>
        <dsp:cNvSpPr/>
      </dsp:nvSpPr>
      <dsp:spPr>
        <a:xfrm rot="2142401">
          <a:off x="1863948" y="2288191"/>
          <a:ext cx="810295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10295" y="1606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500" b="0" kern="120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sp:txBody>
      <dsp:txXfrm>
        <a:off x="2248838" y="2283996"/>
        <a:ext cx="40514" cy="40514"/>
      </dsp:txXfrm>
    </dsp:sp>
    <dsp:sp modelId="{479698E4-07B3-4196-B3BB-268793BC3018}">
      <dsp:nvSpPr>
        <dsp:cNvPr id="0" name=""/>
        <dsp:cNvSpPr/>
      </dsp:nvSpPr>
      <dsp:spPr>
        <a:xfrm>
          <a:off x="2598082" y="2129480"/>
          <a:ext cx="1644931" cy="82246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cap="none" spc="0" noProof="0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Bonds</a:t>
          </a:r>
          <a:br>
            <a:rPr lang="en-GB" sz="1800" b="0" kern="1200" cap="none" spc="0" noProof="0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1800" b="0" kern="1200" cap="none" spc="0" noProof="0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en-GB" sz="1800" b="0" kern="1200" cap="none" spc="0" noProof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public debt)</a:t>
          </a:r>
        </a:p>
      </dsp:txBody>
      <dsp:txXfrm>
        <a:off x="2622171" y="2153569"/>
        <a:ext cx="1596753" cy="774287"/>
      </dsp:txXfrm>
    </dsp:sp>
    <dsp:sp modelId="{4424C5AB-62BF-4041-B484-E366DDFE9294}">
      <dsp:nvSpPr>
        <dsp:cNvPr id="0" name=""/>
        <dsp:cNvSpPr/>
      </dsp:nvSpPr>
      <dsp:spPr>
        <a:xfrm rot="17945813">
          <a:off x="3895474" y="1933503"/>
          <a:ext cx="1353051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353051" y="16062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500" b="0" kern="120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sp:txBody>
      <dsp:txXfrm>
        <a:off x="4538173" y="1915739"/>
        <a:ext cx="67652" cy="67652"/>
      </dsp:txXfrm>
    </dsp:sp>
    <dsp:sp modelId="{AD1FBCB3-55B4-4443-A275-3E69A85EF003}">
      <dsp:nvSpPr>
        <dsp:cNvPr id="0" name=""/>
        <dsp:cNvSpPr/>
      </dsp:nvSpPr>
      <dsp:spPr>
        <a:xfrm>
          <a:off x="4900986" y="947185"/>
          <a:ext cx="1644931" cy="82246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cap="none" spc="0" noProof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Government bonds</a:t>
          </a:r>
          <a:endParaRPr lang="en-GB" sz="1800" b="0" kern="1200" cap="none" spc="0" noProof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25075" y="971274"/>
        <a:ext cx="1596753" cy="774287"/>
      </dsp:txXfrm>
    </dsp:sp>
    <dsp:sp modelId="{93358097-8F93-4F70-957A-0CAB50B3E126}">
      <dsp:nvSpPr>
        <dsp:cNvPr id="0" name=""/>
        <dsp:cNvSpPr/>
      </dsp:nvSpPr>
      <dsp:spPr>
        <a:xfrm rot="18289469">
          <a:off x="6298810" y="869438"/>
          <a:ext cx="1152186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152186" y="16062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500" b="0" kern="120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sp:txBody>
      <dsp:txXfrm>
        <a:off x="6846099" y="856696"/>
        <a:ext cx="57609" cy="57609"/>
      </dsp:txXfrm>
    </dsp:sp>
    <dsp:sp modelId="{E418BBB4-9917-465C-9105-0B94AFE63D49}">
      <dsp:nvSpPr>
        <dsp:cNvPr id="0" name=""/>
        <dsp:cNvSpPr/>
      </dsp:nvSpPr>
      <dsp:spPr>
        <a:xfrm>
          <a:off x="7203890" y="1350"/>
          <a:ext cx="1644931" cy="82246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cap="none" spc="0" noProof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Supranational</a:t>
          </a:r>
          <a:endParaRPr lang="en-GB" sz="1800" b="0" kern="1200" cap="none" spc="0" noProof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227979" y="25439"/>
        <a:ext cx="1596753" cy="774287"/>
      </dsp:txXfrm>
    </dsp:sp>
    <dsp:sp modelId="{9DF6A178-6C81-4A5D-AE03-F80CA2406154}">
      <dsp:nvSpPr>
        <dsp:cNvPr id="0" name=""/>
        <dsp:cNvSpPr/>
      </dsp:nvSpPr>
      <dsp:spPr>
        <a:xfrm>
          <a:off x="6545917" y="1342356"/>
          <a:ext cx="65797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657972" y="16062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500" b="0" kern="120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sp:txBody>
      <dsp:txXfrm>
        <a:off x="6858454" y="1341969"/>
        <a:ext cx="32898" cy="32898"/>
      </dsp:txXfrm>
    </dsp:sp>
    <dsp:sp modelId="{63907267-5BEF-4395-BC2A-09630836658A}">
      <dsp:nvSpPr>
        <dsp:cNvPr id="0" name=""/>
        <dsp:cNvSpPr/>
      </dsp:nvSpPr>
      <dsp:spPr>
        <a:xfrm>
          <a:off x="7203890" y="947185"/>
          <a:ext cx="1644931" cy="82246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cap="none" spc="0" noProof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Sovereigns</a:t>
          </a:r>
          <a:endParaRPr lang="en-GB" sz="1800" b="0" kern="1200" cap="none" spc="0" noProof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227979" y="971274"/>
        <a:ext cx="1596753" cy="774287"/>
      </dsp:txXfrm>
    </dsp:sp>
    <dsp:sp modelId="{0EEF3B5D-5FA2-4E76-9FF0-A1B4485B5943}">
      <dsp:nvSpPr>
        <dsp:cNvPr id="0" name=""/>
        <dsp:cNvSpPr/>
      </dsp:nvSpPr>
      <dsp:spPr>
        <a:xfrm rot="3310531">
          <a:off x="6298810" y="1815274"/>
          <a:ext cx="1152186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152186" y="16062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500" b="0" kern="120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sp:txBody>
      <dsp:txXfrm>
        <a:off x="6846099" y="1802531"/>
        <a:ext cx="57609" cy="57609"/>
      </dsp:txXfrm>
    </dsp:sp>
    <dsp:sp modelId="{B86EFF36-7992-4E16-8A80-F4A47E595035}">
      <dsp:nvSpPr>
        <dsp:cNvPr id="0" name=""/>
        <dsp:cNvSpPr/>
      </dsp:nvSpPr>
      <dsp:spPr>
        <a:xfrm>
          <a:off x="7203890" y="1893021"/>
          <a:ext cx="1644931" cy="82246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cap="none" spc="0" noProof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Municipal bonds </a:t>
          </a:r>
          <a:endParaRPr lang="en-GB" sz="1800" b="0" kern="1200" cap="none" spc="0" noProof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227979" y="1917110"/>
        <a:ext cx="1596753" cy="774287"/>
      </dsp:txXfrm>
    </dsp:sp>
    <dsp:sp modelId="{DE3FDC99-B16A-48DE-A036-412E513FA960}">
      <dsp:nvSpPr>
        <dsp:cNvPr id="0" name=""/>
        <dsp:cNvSpPr/>
      </dsp:nvSpPr>
      <dsp:spPr>
        <a:xfrm rot="3654187">
          <a:off x="3895474" y="3115798"/>
          <a:ext cx="1353051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353051" y="16062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500" b="0" kern="120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sp:txBody>
      <dsp:txXfrm>
        <a:off x="4538173" y="3098033"/>
        <a:ext cx="67652" cy="67652"/>
      </dsp:txXfrm>
    </dsp:sp>
    <dsp:sp modelId="{DB126765-4BB7-4113-BBB5-9ABF4916DF95}">
      <dsp:nvSpPr>
        <dsp:cNvPr id="0" name=""/>
        <dsp:cNvSpPr/>
      </dsp:nvSpPr>
      <dsp:spPr>
        <a:xfrm>
          <a:off x="4900986" y="3311774"/>
          <a:ext cx="1644931" cy="82246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cap="none" spc="0" noProof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Corporate bonds</a:t>
          </a:r>
          <a:endParaRPr lang="en-GB" sz="1800" b="0" kern="1200" cap="none" spc="0" noProof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25075" y="3335863"/>
        <a:ext cx="1596753" cy="774287"/>
      </dsp:txXfrm>
    </dsp:sp>
    <dsp:sp modelId="{B243F708-0C87-489D-A67C-8A44B4EE64EE}">
      <dsp:nvSpPr>
        <dsp:cNvPr id="0" name=""/>
        <dsp:cNvSpPr/>
      </dsp:nvSpPr>
      <dsp:spPr>
        <a:xfrm rot="19457599">
          <a:off x="6469756" y="3470486"/>
          <a:ext cx="810295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10295" y="16062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500" b="0" kern="120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sp:txBody>
      <dsp:txXfrm>
        <a:off x="6854646" y="3466290"/>
        <a:ext cx="40514" cy="40514"/>
      </dsp:txXfrm>
    </dsp:sp>
    <dsp:sp modelId="{7A64F308-5517-4367-8FD0-7A1AE2BC592E}">
      <dsp:nvSpPr>
        <dsp:cNvPr id="0" name=""/>
        <dsp:cNvSpPr/>
      </dsp:nvSpPr>
      <dsp:spPr>
        <a:xfrm>
          <a:off x="7203890" y="2838856"/>
          <a:ext cx="1644931" cy="82246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cap="none" spc="0" noProof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Secured corporate bonds</a:t>
          </a:r>
          <a:endParaRPr lang="en-GB" sz="1800" b="0" kern="1200" cap="none" spc="0" noProof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227979" y="2862945"/>
        <a:ext cx="1596753" cy="774287"/>
      </dsp:txXfrm>
    </dsp:sp>
    <dsp:sp modelId="{4D595AA3-FA21-4DE6-A6A6-39EE70BA04C1}">
      <dsp:nvSpPr>
        <dsp:cNvPr id="0" name=""/>
        <dsp:cNvSpPr/>
      </dsp:nvSpPr>
      <dsp:spPr>
        <a:xfrm rot="2142401">
          <a:off x="6469756" y="3943404"/>
          <a:ext cx="810295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10295" y="16062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500" b="0" kern="120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sp:txBody>
      <dsp:txXfrm>
        <a:off x="6854646" y="3939208"/>
        <a:ext cx="40514" cy="40514"/>
      </dsp:txXfrm>
    </dsp:sp>
    <dsp:sp modelId="{10A2CC91-D0D8-4349-8574-221EF567FFA0}">
      <dsp:nvSpPr>
        <dsp:cNvPr id="0" name=""/>
        <dsp:cNvSpPr/>
      </dsp:nvSpPr>
      <dsp:spPr>
        <a:xfrm>
          <a:off x="7203890" y="3784692"/>
          <a:ext cx="1644931" cy="82246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cap="none" spc="0" noProof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Unsecured corporate bonds</a:t>
          </a:r>
          <a:endParaRPr lang="en-GB" sz="1800" b="0" kern="1200" cap="none" spc="0" noProof="0" dirty="0">
            <a:ln w="0"/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227979" y="3808781"/>
        <a:ext cx="1596753" cy="7742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41FD52-054F-4F38-93BA-1F18B3C60A4F}">
      <dsp:nvSpPr>
        <dsp:cNvPr id="0" name=""/>
        <dsp:cNvSpPr/>
      </dsp:nvSpPr>
      <dsp:spPr>
        <a:xfrm>
          <a:off x="1446401" y="878506"/>
          <a:ext cx="2788750" cy="27892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level of economic development &amp; stability</a:t>
          </a:r>
          <a:endParaRPr lang="nl-NL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54804" y="1286979"/>
        <a:ext cx="1971944" cy="1972283"/>
      </dsp:txXfrm>
    </dsp:sp>
    <dsp:sp modelId="{11F230CD-ED6A-47EC-B55C-CBD5D9D559B9}">
      <dsp:nvSpPr>
        <dsp:cNvPr id="0" name=""/>
        <dsp:cNvSpPr/>
      </dsp:nvSpPr>
      <dsp:spPr>
        <a:xfrm>
          <a:off x="2303906" y="3460388"/>
          <a:ext cx="224816" cy="2247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CD2494-5F54-4C7B-A69D-194F550E0B0E}">
      <dsp:nvSpPr>
        <dsp:cNvPr id="0" name=""/>
        <dsp:cNvSpPr/>
      </dsp:nvSpPr>
      <dsp:spPr>
        <a:xfrm>
          <a:off x="4414776" y="2010447"/>
          <a:ext cx="224816" cy="2247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F05180-931A-4041-85BD-44ACB7ACEF2F}">
      <dsp:nvSpPr>
        <dsp:cNvPr id="0" name=""/>
        <dsp:cNvSpPr/>
      </dsp:nvSpPr>
      <dsp:spPr>
        <a:xfrm>
          <a:off x="3340463" y="3699636"/>
          <a:ext cx="310051" cy="3105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9248AB-7EAD-4385-A5A3-D6EC1B1859B5}">
      <dsp:nvSpPr>
        <dsp:cNvPr id="0" name=""/>
        <dsp:cNvSpPr/>
      </dsp:nvSpPr>
      <dsp:spPr>
        <a:xfrm>
          <a:off x="2366832" y="1192020"/>
          <a:ext cx="224816" cy="2247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64890C-8F0D-4191-B08A-8A63C01AAE70}">
      <dsp:nvSpPr>
        <dsp:cNvPr id="0" name=""/>
        <dsp:cNvSpPr/>
      </dsp:nvSpPr>
      <dsp:spPr>
        <a:xfrm>
          <a:off x="1659205" y="2478475"/>
          <a:ext cx="224816" cy="2247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E385F4-E41E-4891-A712-2863E0250F34}">
      <dsp:nvSpPr>
        <dsp:cNvPr id="0" name=""/>
        <dsp:cNvSpPr/>
      </dsp:nvSpPr>
      <dsp:spPr>
        <a:xfrm>
          <a:off x="574595" y="1381923"/>
          <a:ext cx="1133805" cy="11339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Per capita income</a:t>
          </a:r>
          <a:endParaRPr lang="nl-NL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40637" y="1547984"/>
        <a:ext cx="801721" cy="801812"/>
      </dsp:txXfrm>
    </dsp:sp>
    <dsp:sp modelId="{5BA09A7F-BB08-40E0-AFE7-776A5F65ED11}">
      <dsp:nvSpPr>
        <dsp:cNvPr id="0" name=""/>
        <dsp:cNvSpPr/>
      </dsp:nvSpPr>
      <dsp:spPr>
        <a:xfrm>
          <a:off x="2724364" y="1201989"/>
          <a:ext cx="310051" cy="3105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3E6DA4-D87F-4433-B755-85EC27AD67EC}">
      <dsp:nvSpPr>
        <dsp:cNvPr id="0" name=""/>
        <dsp:cNvSpPr/>
      </dsp:nvSpPr>
      <dsp:spPr>
        <a:xfrm>
          <a:off x="681569" y="2847814"/>
          <a:ext cx="560610" cy="5607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C00038-F575-45F8-9209-5FA9BC036347}">
      <dsp:nvSpPr>
        <dsp:cNvPr id="0" name=""/>
        <dsp:cNvSpPr/>
      </dsp:nvSpPr>
      <dsp:spPr>
        <a:xfrm>
          <a:off x="4521749" y="848600"/>
          <a:ext cx="1133805" cy="11339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GDP growth</a:t>
          </a:r>
        </a:p>
      </dsp:txBody>
      <dsp:txXfrm>
        <a:off x="4687791" y="1014661"/>
        <a:ext cx="801721" cy="801812"/>
      </dsp:txXfrm>
    </dsp:sp>
    <dsp:sp modelId="{ECA64016-3F66-4D6D-B2C0-31F68E3783A9}">
      <dsp:nvSpPr>
        <dsp:cNvPr id="0" name=""/>
        <dsp:cNvSpPr/>
      </dsp:nvSpPr>
      <dsp:spPr>
        <a:xfrm>
          <a:off x="4015484" y="1631140"/>
          <a:ext cx="310051" cy="3105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6AD8AF-32F0-43CC-98ED-3482962FC1E7}">
      <dsp:nvSpPr>
        <dsp:cNvPr id="0" name=""/>
        <dsp:cNvSpPr/>
      </dsp:nvSpPr>
      <dsp:spPr>
        <a:xfrm>
          <a:off x="468194" y="3515216"/>
          <a:ext cx="224816" cy="2247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5932D1-AA19-4665-82F2-97482AAD7F46}">
      <dsp:nvSpPr>
        <dsp:cNvPr id="0" name=""/>
        <dsp:cNvSpPr/>
      </dsp:nvSpPr>
      <dsp:spPr>
        <a:xfrm>
          <a:off x="2708347" y="3195222"/>
          <a:ext cx="224816" cy="2247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BE546E-0094-4643-9CA4-58DFCA1D3B62}">
      <dsp:nvSpPr>
        <dsp:cNvPr id="0" name=""/>
        <dsp:cNvSpPr/>
      </dsp:nvSpPr>
      <dsp:spPr>
        <a:xfrm>
          <a:off x="4860227" y="2629577"/>
          <a:ext cx="1523154" cy="14906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Inflation</a:t>
          </a:r>
        </a:p>
      </dsp:txBody>
      <dsp:txXfrm>
        <a:off x="5083288" y="2847879"/>
        <a:ext cx="1077032" cy="1054055"/>
      </dsp:txXfrm>
    </dsp:sp>
    <dsp:sp modelId="{38B733D2-CF94-4F7E-AE8F-A0D2350D4252}">
      <dsp:nvSpPr>
        <dsp:cNvPr id="0" name=""/>
        <dsp:cNvSpPr/>
      </dsp:nvSpPr>
      <dsp:spPr>
        <a:xfrm>
          <a:off x="4735124" y="2768563"/>
          <a:ext cx="224816" cy="2247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A30C29-4BFB-42ED-9E94-3EC9CBB321E3}">
      <dsp:nvSpPr>
        <dsp:cNvPr id="0" name=""/>
        <dsp:cNvSpPr/>
      </dsp:nvSpPr>
      <dsp:spPr>
        <a:xfrm>
          <a:off x="1728193" y="3544174"/>
          <a:ext cx="1277810" cy="14219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External debt</a:t>
          </a:r>
        </a:p>
      </dsp:txBody>
      <dsp:txXfrm>
        <a:off x="1915324" y="3752414"/>
        <a:ext cx="903548" cy="1005474"/>
      </dsp:txXfrm>
    </dsp:sp>
    <dsp:sp modelId="{BBB3B6C3-0DEC-4F0C-8304-ABD860B2620E}">
      <dsp:nvSpPr>
        <dsp:cNvPr id="0" name=""/>
        <dsp:cNvSpPr/>
      </dsp:nvSpPr>
      <dsp:spPr>
        <a:xfrm>
          <a:off x="2813032" y="3740009"/>
          <a:ext cx="224816" cy="2247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3DCF07-0201-4F53-8FA6-0636935C8E5C}">
      <dsp:nvSpPr>
        <dsp:cNvPr id="0" name=""/>
        <dsp:cNvSpPr/>
      </dsp:nvSpPr>
      <dsp:spPr>
        <a:xfrm>
          <a:off x="2881678" y="-72004"/>
          <a:ext cx="1133805" cy="11339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Default history</a:t>
          </a:r>
        </a:p>
      </dsp:txBody>
      <dsp:txXfrm>
        <a:off x="3047720" y="94057"/>
        <a:ext cx="801721" cy="801812"/>
      </dsp:txXfrm>
    </dsp:sp>
    <dsp:sp modelId="{F2F2ADE4-A418-4ABF-9FE2-AE21AF5D5AC0}">
      <dsp:nvSpPr>
        <dsp:cNvPr id="0" name=""/>
        <dsp:cNvSpPr/>
      </dsp:nvSpPr>
      <dsp:spPr>
        <a:xfrm>
          <a:off x="1483585" y="1157130"/>
          <a:ext cx="224816" cy="2247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460C80-C5CD-47AE-85ED-3E08175FC4BB}">
      <dsp:nvSpPr>
        <dsp:cNvPr id="0" name=""/>
        <dsp:cNvSpPr/>
      </dsp:nvSpPr>
      <dsp:spPr>
        <a:xfrm>
          <a:off x="4101292" y="207117"/>
          <a:ext cx="224816" cy="2247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E4D816-55E2-4F4A-B2EC-09886F4E6127}">
      <dsp:nvSpPr>
        <dsp:cNvPr id="0" name=""/>
        <dsp:cNvSpPr/>
      </dsp:nvSpPr>
      <dsp:spPr>
        <a:xfrm>
          <a:off x="3544" y="1072336"/>
          <a:ext cx="3099156" cy="123966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346" tIns="50673" rIns="25337" bIns="50673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900" kern="1200" noProof="0" dirty="0">
              <a:latin typeface="Arial" panose="020B0604020202020204" pitchFamily="34" charset="0"/>
              <a:cs typeface="Arial" panose="020B0604020202020204" pitchFamily="34" charset="0"/>
            </a:rPr>
            <a:t>Environmental, social and governance factors</a:t>
          </a:r>
        </a:p>
      </dsp:txBody>
      <dsp:txXfrm>
        <a:off x="3544" y="1072336"/>
        <a:ext cx="2789241" cy="1239662"/>
      </dsp:txXfrm>
    </dsp:sp>
    <dsp:sp modelId="{0647E02E-9077-4C64-9119-B88D854B3B6A}">
      <dsp:nvSpPr>
        <dsp:cNvPr id="0" name=""/>
        <dsp:cNvSpPr/>
      </dsp:nvSpPr>
      <dsp:spPr>
        <a:xfrm>
          <a:off x="2482869" y="1072336"/>
          <a:ext cx="3099156" cy="12396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50673" rIns="25337" bIns="50673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900" kern="1200" noProof="0" dirty="0">
              <a:latin typeface="Arial" panose="020B0604020202020204" pitchFamily="34" charset="0"/>
              <a:cs typeface="Arial" panose="020B0604020202020204" pitchFamily="34" charset="0"/>
            </a:rPr>
            <a:t>Factors influencing creditworthiness</a:t>
          </a:r>
        </a:p>
      </dsp:txBody>
      <dsp:txXfrm>
        <a:off x="3102700" y="1072336"/>
        <a:ext cx="1859494" cy="1239662"/>
      </dsp:txXfrm>
    </dsp:sp>
    <dsp:sp modelId="{63130CAC-D003-4B13-9D49-55279A1E7463}">
      <dsp:nvSpPr>
        <dsp:cNvPr id="0" name=""/>
        <dsp:cNvSpPr/>
      </dsp:nvSpPr>
      <dsp:spPr>
        <a:xfrm>
          <a:off x="4962195" y="1072336"/>
          <a:ext cx="3099156" cy="12396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50673" rIns="25337" bIns="50673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900" kern="1200" noProof="0" dirty="0">
              <a:latin typeface="Arial" panose="020B0604020202020204" pitchFamily="34" charset="0"/>
              <a:cs typeface="Arial" panose="020B0604020202020204" pitchFamily="34" charset="0"/>
            </a:rPr>
            <a:t>Credit risk indicators</a:t>
          </a:r>
        </a:p>
      </dsp:txBody>
      <dsp:txXfrm>
        <a:off x="5582026" y="1072336"/>
        <a:ext cx="1859494" cy="12396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D027BE-7A38-4F3F-AB54-022000E3EFF2}">
      <dsp:nvSpPr>
        <dsp:cNvPr id="0" name=""/>
        <dsp:cNvSpPr/>
      </dsp:nvSpPr>
      <dsp:spPr>
        <a:xfrm rot="16200000">
          <a:off x="-1453356" y="1455395"/>
          <a:ext cx="4912295" cy="200150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Use of proceeds</a:t>
          </a:r>
          <a:endParaRPr lang="nl-NL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are exclusively for green projects, which should be appropriately described in the legal documentation for the security</a:t>
          </a:r>
          <a:endParaRPr lang="nl-NL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2040" y="982458"/>
        <a:ext cx="2001503" cy="2947377"/>
      </dsp:txXfrm>
    </dsp:sp>
    <dsp:sp modelId="{D8B40D93-51B2-4AFD-AEC9-E9F16C5D9124}">
      <dsp:nvSpPr>
        <dsp:cNvPr id="0" name=""/>
        <dsp:cNvSpPr/>
      </dsp:nvSpPr>
      <dsp:spPr>
        <a:xfrm rot="16200000">
          <a:off x="698260" y="1455395"/>
          <a:ext cx="4912295" cy="200150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Process for project evaluation and selection</a:t>
          </a:r>
          <a:endParaRPr lang="nl-NL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the issuer should clearly communicate to investors:</a:t>
          </a:r>
          <a:endParaRPr lang="nl-NL" sz="1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1) what the environmental objectives are; </a:t>
          </a:r>
          <a:endParaRPr lang="nl-NL" sz="1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2) the process to determine how the project fits the eligible green projects categories; </a:t>
          </a:r>
          <a:endParaRPr lang="nl-NL" sz="1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3) the eligibility criteria</a:t>
          </a:r>
          <a:endParaRPr lang="nl-NL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2153656" y="982458"/>
        <a:ext cx="2001503" cy="2947377"/>
      </dsp:txXfrm>
    </dsp:sp>
    <dsp:sp modelId="{BDCB74C8-C5B4-4EB6-BE34-D485982F1832}">
      <dsp:nvSpPr>
        <dsp:cNvPr id="0" name=""/>
        <dsp:cNvSpPr/>
      </dsp:nvSpPr>
      <dsp:spPr>
        <a:xfrm rot="16200000">
          <a:off x="2849876" y="1455395"/>
          <a:ext cx="4912295" cy="200150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Management of proceeds</a:t>
          </a:r>
          <a:endParaRPr lang="nl-NL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the net proceeds of the green bond should be credited to a sub-account, and subsequently be tracked and verified</a:t>
          </a:r>
          <a:endParaRPr lang="nl-NL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4305272" y="982458"/>
        <a:ext cx="2001503" cy="2947377"/>
      </dsp:txXfrm>
    </dsp:sp>
    <dsp:sp modelId="{5477EA3C-1EA0-4B99-A850-11C69C802BDD}">
      <dsp:nvSpPr>
        <dsp:cNvPr id="0" name=""/>
        <dsp:cNvSpPr/>
      </dsp:nvSpPr>
      <dsp:spPr>
        <a:xfrm rot="16200000">
          <a:off x="5001493" y="1455395"/>
          <a:ext cx="4912295" cy="200150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Reporting</a:t>
          </a:r>
          <a:endParaRPr lang="nl-NL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mandatory on the use of the proceeds</a:t>
          </a:r>
          <a:endParaRPr lang="nl-NL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6456889" y="982458"/>
        <a:ext cx="2001503" cy="29473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008438F0-EB86-4D40-B674-ECCFD8BD7225}" type="datetime1">
              <a:rPr lang="nl-NL" smtClean="0"/>
              <a:t>1/23/19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5FE2D088-6107-0743-BF06-9671C7B0D1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17194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E2C383CD-F02D-5348-927D-A229935AAE7B}" type="datetime1">
              <a:rPr lang="nl-NL" smtClean="0"/>
              <a:t>1/23/19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294" tIns="45647" rIns="91294" bIns="45647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0079D150-0B2A-4AC8-8870-E3FEB601FC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67370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11299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23881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3009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41945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4638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61931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1989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05146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6389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6227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7457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3771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98940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1612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48354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44335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9074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n-US"/>
              <a:t>2014/2015</a:t>
            </a:r>
            <a:endParaRPr lang="nl-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2014/2015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2014/2015</a:t>
            </a:r>
            <a:endParaRPr lang="nl-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cid:image001.png@01D37293.0AF3B8A0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15" name="Titel 1"/>
          <p:cNvSpPr txBox="1">
            <a:spLocks/>
          </p:cNvSpPr>
          <p:nvPr/>
        </p:nvSpPr>
        <p:spPr>
          <a:xfrm>
            <a:off x="1115616" y="1988840"/>
            <a:ext cx="7128792" cy="1512168"/>
          </a:xfrm>
          <a:prstGeom prst="rect">
            <a:avLst/>
          </a:prstGeom>
          <a:ln w="28575" cmpd="sng"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GB" sz="44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PRINCIPLES OF</a:t>
            </a:r>
          </a:p>
          <a:p>
            <a:pPr algn="ctr"/>
            <a:r>
              <a:rPr lang="en-GB" sz="44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SUSTAINABLE FINANCE</a:t>
            </a: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1907704" y="3717032"/>
            <a:ext cx="5472608" cy="504056"/>
          </a:xfrm>
          <a:prstGeom prst="rect">
            <a:avLst/>
          </a:prstGeom>
          <a:ln w="28575" cmpd="sng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Rage Italic" pitchFamily="66" charset="0"/>
              <a:buNone/>
            </a:pP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Chapter 9: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Bonds</a:t>
            </a:r>
          </a:p>
          <a:p>
            <a:pPr marL="0" indent="0" algn="ctr">
              <a:buFont typeface="Rage Italic" pitchFamily="66" charset="0"/>
              <a:buNone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-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investing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without voting power</a:t>
            </a:r>
          </a:p>
        </p:txBody>
      </p:sp>
      <p:sp>
        <p:nvSpPr>
          <p:cNvPr id="21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4944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10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332656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Relevance of sustainability to bonds</a:t>
            </a: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graphicFrame>
        <p:nvGraphicFramePr>
          <p:cNvPr id="5" name="Tabel 4">
            <a:extLst>
              <a:ext uri="{FF2B5EF4-FFF2-40B4-BE49-F238E27FC236}">
                <a16:creationId xmlns="" xmlns:a16="http://schemas.microsoft.com/office/drawing/2014/main" id="{EEF3B1E1-EFD4-4DE9-AC52-7AB11DEB2A3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1520" y="1412776"/>
          <a:ext cx="8686326" cy="475488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224136">
                  <a:extLst>
                    <a:ext uri="{9D8B030D-6E8A-4147-A177-3AD203B41FA5}">
                      <a16:colId xmlns="" xmlns:a16="http://schemas.microsoft.com/office/drawing/2014/main" val="947533527"/>
                    </a:ext>
                  </a:extLst>
                </a:gridCol>
                <a:gridCol w="2304256">
                  <a:extLst>
                    <a:ext uri="{9D8B030D-6E8A-4147-A177-3AD203B41FA5}">
                      <a16:colId xmlns="" xmlns:a16="http://schemas.microsoft.com/office/drawing/2014/main" val="2406200048"/>
                    </a:ext>
                  </a:extLst>
                </a:gridCol>
                <a:gridCol w="2448272">
                  <a:extLst>
                    <a:ext uri="{9D8B030D-6E8A-4147-A177-3AD203B41FA5}">
                      <a16:colId xmlns="" xmlns:a16="http://schemas.microsoft.com/office/drawing/2014/main" val="3439156054"/>
                    </a:ext>
                  </a:extLst>
                </a:gridCol>
                <a:gridCol w="2709662">
                  <a:extLst>
                    <a:ext uri="{9D8B030D-6E8A-4147-A177-3AD203B41FA5}">
                      <a16:colId xmlns="" xmlns:a16="http://schemas.microsoft.com/office/drawing/2014/main" val="1827269114"/>
                    </a:ext>
                  </a:extLst>
                </a:gridCol>
              </a:tblGrid>
              <a:tr h="1515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3851" marR="438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Corporate &amp; sovereign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3851" marR="438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Mostly sovereign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3851" marR="438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Mostly corporate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3851" marR="43851" marT="0" marB="0"/>
                </a:tc>
                <a:extLst>
                  <a:ext uri="{0D108BD9-81ED-4DB2-BD59-A6C34878D82A}">
                    <a16:rowId xmlns="" xmlns:a16="http://schemas.microsoft.com/office/drawing/2014/main" val="2391360961"/>
                  </a:ext>
                </a:extLst>
              </a:tr>
              <a:tr h="9744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Environmental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3851" marR="438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Climate change</a:t>
                      </a:r>
                      <a:endParaRPr lang="nl-NL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Biodiversity</a:t>
                      </a:r>
                      <a:endParaRPr lang="nl-NL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Energy resources &amp; management</a:t>
                      </a:r>
                      <a:endParaRPr lang="nl-NL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Biocapacity &amp; ecosystem quality</a:t>
                      </a:r>
                      <a:endParaRPr lang="nl-NL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Air / water / physical pollution</a:t>
                      </a:r>
                      <a:endParaRPr lang="nl-NL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Renewable &amp; non-renewable natural resources</a:t>
                      </a:r>
                      <a:endParaRPr lang="nl-N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3851" marR="438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Natural disasters</a:t>
                      </a:r>
                      <a:endParaRPr lang="nl-NL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Land system change*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3851" marR="438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 stewardship*</a:t>
                      </a:r>
                      <a:endParaRPr lang="nl-NL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Redemption of used products*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3851" marR="43851" marT="0" marB="0"/>
                </a:tc>
                <a:extLst>
                  <a:ext uri="{0D108BD9-81ED-4DB2-BD59-A6C34878D82A}">
                    <a16:rowId xmlns="" xmlns:a16="http://schemas.microsoft.com/office/drawing/2014/main" val="680441016"/>
                  </a:ext>
                </a:extLst>
              </a:tr>
              <a:tr h="12389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3851" marR="438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Human rights</a:t>
                      </a:r>
                      <a:endParaRPr lang="nl-NL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 &amp; human capital</a:t>
                      </a:r>
                      <a:endParaRPr lang="nl-NL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 &amp; safety</a:t>
                      </a:r>
                      <a:endParaRPr lang="nl-NL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Innovation management*</a:t>
                      </a:r>
                      <a:endParaRPr lang="nl-N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3851" marR="438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Political freedoms</a:t>
                      </a:r>
                      <a:endParaRPr lang="nl-NL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Demographic change</a:t>
                      </a:r>
                      <a:endParaRPr lang="nl-NL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Employment levels</a:t>
                      </a:r>
                      <a:endParaRPr lang="nl-NL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exclusion &amp; poverty</a:t>
                      </a:r>
                      <a:endParaRPr lang="nl-NL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Trust in society / institutions</a:t>
                      </a:r>
                      <a:endParaRPr lang="nl-NL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Crime</a:t>
                      </a:r>
                      <a:endParaRPr lang="nl-NL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Food security</a:t>
                      </a:r>
                      <a:endParaRPr lang="nl-NL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Implicit or explicit promises made by the political establishment*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3851" marR="438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 responsibility</a:t>
                      </a:r>
                      <a:endParaRPr lang="nl-NL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Diversity</a:t>
                      </a:r>
                      <a:endParaRPr lang="nl-NL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Employee relations &amp; access to skilled labour</a:t>
                      </a:r>
                      <a:endParaRPr lang="nl-NL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Community/stakeholder relations</a:t>
                      </a:r>
                      <a:endParaRPr lang="nl-NL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Consumer relations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3851" marR="43851" marT="0" marB="0"/>
                </a:tc>
                <a:extLst>
                  <a:ext uri="{0D108BD9-81ED-4DB2-BD59-A6C34878D82A}">
                    <a16:rowId xmlns="" xmlns:a16="http://schemas.microsoft.com/office/drawing/2014/main" val="2969384420"/>
                  </a:ext>
                </a:extLst>
              </a:tr>
              <a:tr h="9911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Governance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3851" marR="438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Financial policy</a:t>
                      </a:r>
                      <a:endParaRPr lang="nl-NL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Accounting standards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3851" marR="438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Institutional strength</a:t>
                      </a:r>
                      <a:endParaRPr lang="nl-NL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Corruption</a:t>
                      </a:r>
                      <a:endParaRPr lang="nl-NL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Regime stability</a:t>
                      </a:r>
                      <a:endParaRPr lang="nl-NL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Political rights &amp; civil liberties</a:t>
                      </a:r>
                      <a:endParaRPr lang="nl-NL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Rule of law</a:t>
                      </a:r>
                      <a:endParaRPr lang="nl-NL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Regulatory effectiveness &amp; quality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3851" marR="438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Shareholder rights</a:t>
                      </a:r>
                      <a:endParaRPr lang="nl-NL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Incentives structure</a:t>
                      </a:r>
                      <a:endParaRPr lang="nl-NL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 practices</a:t>
                      </a:r>
                      <a:endParaRPr lang="nl-NL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Board expertise</a:t>
                      </a:r>
                      <a:endParaRPr lang="nl-NL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Independent directors</a:t>
                      </a:r>
                      <a:endParaRPr lang="nl-NL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Transparency /disclosure &amp; accountability</a:t>
                      </a:r>
                      <a:endParaRPr lang="nl-NL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 integrity</a:t>
                      </a:r>
                      <a:endParaRPr lang="nl-N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3851" marR="43851" marT="0" marB="0"/>
                </a:tc>
                <a:extLst>
                  <a:ext uri="{0D108BD9-81ED-4DB2-BD59-A6C34878D82A}">
                    <a16:rowId xmlns="" xmlns:a16="http://schemas.microsoft.com/office/drawing/2014/main" val="4101756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815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11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ESG scores and credit ratings</a:t>
            </a: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pic>
        <p:nvPicPr>
          <p:cNvPr id="5" name="Picture 1" descr="cid:image001.png@01D37293.0AF3B8A0">
            <a:extLst>
              <a:ext uri="{FF2B5EF4-FFF2-40B4-BE49-F238E27FC236}">
                <a16:creationId xmlns="" xmlns:a16="http://schemas.microsoft.com/office/drawing/2014/main" id="{F01443D6-FD3E-4E68-99A8-9A7D0C66CD3F}"/>
              </a:ext>
            </a:extLst>
          </p:cNvPr>
          <p:cNvPicPr/>
          <p:nvPr/>
        </p:nvPicPr>
        <p:blipFill>
          <a:blip r:embed="rId3" r:link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24744"/>
            <a:ext cx="7920880" cy="48225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6917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12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Corruption indices and credit ratings</a:t>
            </a: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="" xmlns:a16="http://schemas.microsoft.com/office/drawing/2014/main" id="{42CEFCDD-2F1A-43F1-BA13-50F5537A5C7B}"/>
              </a:ext>
            </a:extLst>
          </p:cNvPr>
          <p:cNvPicPr/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83568" y="1124744"/>
            <a:ext cx="7848872" cy="4824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417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13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ESG integration into bond investing</a:t>
            </a: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="" xmlns:a16="http://schemas.microsoft.com/office/drawing/2014/main" id="{180D38DF-1467-4856-92BA-B834F166864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915816" y="1268760"/>
            <a:ext cx="5256584" cy="4752489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="" xmlns:a16="http://schemas.microsoft.com/office/drawing/2014/main" id="{83815BEF-0677-47B4-A8EA-BF3CE3A6F746}"/>
              </a:ext>
            </a:extLst>
          </p:cNvPr>
          <p:cNvSpPr txBox="1"/>
          <p:nvPr/>
        </p:nvSpPr>
        <p:spPr>
          <a:xfrm>
            <a:off x="467544" y="1447616"/>
            <a:ext cx="28803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Proportion of reporting PRI investment managers conducting some level of responsible investment by asset class in 2016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791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14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ESG integration into government bond investing</a:t>
            </a: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="" xmlns:a16="http://schemas.microsoft.com/office/drawing/2014/main" id="{F1B9D2C2-F6D1-4905-BB69-3C0EC6395BB5}"/>
              </a:ext>
            </a:extLst>
          </p:cNvPr>
          <p:cNvPicPr/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9552" y="1916832"/>
            <a:ext cx="7560840" cy="3960411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="" xmlns:a16="http://schemas.microsoft.com/office/drawing/2014/main" id="{921F840B-F001-4A4A-BF19-6238FF2A8842}"/>
              </a:ext>
            </a:extLst>
          </p:cNvPr>
          <p:cNvSpPr txBox="1"/>
          <p:nvPr/>
        </p:nvSpPr>
        <p:spPr>
          <a:xfrm>
            <a:off x="521585" y="1556792"/>
            <a:ext cx="5994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RobecoSAM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country sustainability ranking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955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15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ESG integration into government bond investing</a:t>
            </a:r>
          </a:p>
        </p:txBody>
      </p:sp>
      <p:graphicFrame>
        <p:nvGraphicFramePr>
          <p:cNvPr id="5" name="Tabel 4">
            <a:extLst>
              <a:ext uri="{FF2B5EF4-FFF2-40B4-BE49-F238E27FC236}">
                <a16:creationId xmlns="" xmlns:a16="http://schemas.microsoft.com/office/drawing/2014/main" id="{18C426EE-155E-4343-A7F9-24720FF25E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526712"/>
              </p:ext>
            </p:extLst>
          </p:nvPr>
        </p:nvGraphicFramePr>
        <p:xfrm>
          <a:off x="179512" y="1916832"/>
          <a:ext cx="8964488" cy="48176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7725">
                  <a:extLst>
                    <a:ext uri="{9D8B030D-6E8A-4147-A177-3AD203B41FA5}">
                      <a16:colId xmlns="" xmlns:a16="http://schemas.microsoft.com/office/drawing/2014/main" val="3792283230"/>
                    </a:ext>
                  </a:extLst>
                </a:gridCol>
                <a:gridCol w="1900649">
                  <a:extLst>
                    <a:ext uri="{9D8B030D-6E8A-4147-A177-3AD203B41FA5}">
                      <a16:colId xmlns="" xmlns:a16="http://schemas.microsoft.com/office/drawing/2014/main" val="2416934625"/>
                    </a:ext>
                  </a:extLst>
                </a:gridCol>
                <a:gridCol w="2139636">
                  <a:extLst>
                    <a:ext uri="{9D8B030D-6E8A-4147-A177-3AD203B41FA5}">
                      <a16:colId xmlns="" xmlns:a16="http://schemas.microsoft.com/office/drawing/2014/main" val="2753813858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9518452"/>
                    </a:ext>
                  </a:extLst>
                </a:gridCol>
                <a:gridCol w="1238366">
                  <a:extLst>
                    <a:ext uri="{9D8B030D-6E8A-4147-A177-3AD203B41FA5}">
                      <a16:colId xmlns="" xmlns:a16="http://schemas.microsoft.com/office/drawing/2014/main" val="1804356360"/>
                    </a:ext>
                  </a:extLst>
                </a:gridCol>
              </a:tblGrid>
              <a:tr h="571498">
                <a:tc grid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Sub-indicator level</a:t>
                      </a:r>
                      <a:endParaRPr lang="nl-N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Indicator level</a:t>
                      </a:r>
                      <a:endParaRPr lang="nl-N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Dimension level</a:t>
                      </a:r>
                      <a:endParaRPr lang="nl-N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Country Sustainability Score</a:t>
                      </a:r>
                      <a:endParaRPr lang="nl-N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extLst>
                  <a:ext uri="{0D108BD9-81ED-4DB2-BD59-A6C34878D82A}">
                    <a16:rowId xmlns="" xmlns:a16="http://schemas.microsoft.com/office/drawing/2014/main" val="2351257474"/>
                  </a:ext>
                </a:extLst>
              </a:tr>
              <a:tr h="202196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Emissions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Biodiversity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Environmental status (10%) 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 rowSpan="3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Environmental</a:t>
                      </a:r>
                      <a:b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(15%)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 anchor="ctr"/>
                </a:tc>
                <a:tc rowSpan="17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Country Sustainability Score</a:t>
                      </a:r>
                      <a:b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(100%)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 anchor="ctr"/>
                </a:tc>
                <a:extLst>
                  <a:ext uri="{0D108BD9-81ED-4DB2-BD59-A6C34878D82A}">
                    <a16:rowId xmlns="" xmlns:a16="http://schemas.microsoft.com/office/drawing/2014/main" val="1754645321"/>
                  </a:ext>
                </a:extLst>
              </a:tr>
              <a:tr h="202196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Energy use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Energy sources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Energy (2.5%)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07632956"/>
                  </a:ext>
                </a:extLst>
              </a:tr>
              <a:tr h="30329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Exposure to environ-mental risks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Risk mitigation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Environmental risk (2.5%)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49770161"/>
                  </a:ext>
                </a:extLst>
              </a:tr>
              <a:tr h="202196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Human welfare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 and equality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indicators (10%)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 rowSpan="3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</a:t>
                      </a:r>
                      <a:b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(25%)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 anchor="ctr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87040021"/>
                  </a:ext>
                </a:extLst>
              </a:tr>
              <a:tr h="30329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 expectancy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Human development (10%)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72138347"/>
                  </a:ext>
                </a:extLst>
              </a:tr>
              <a:tr h="202196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Confidence in government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 job market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unrest (5%)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66166073"/>
                  </a:ext>
                </a:extLst>
              </a:tr>
              <a:tr h="202196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Rights and liberties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Inequality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Liberty and inequality (10%)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 rowSpan="11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Governance</a:t>
                      </a:r>
                      <a:b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(60%)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 anchor="ctr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21181561"/>
                  </a:ext>
                </a:extLst>
              </a:tr>
              <a:tr h="202196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Human capital and innovation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Physical capital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Competitiveness (10%)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21263040"/>
                  </a:ext>
                </a:extLst>
              </a:tr>
              <a:tr h="30329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Internal risks and inefficiencies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External conflicts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Political risks (10%)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62206406"/>
                  </a:ext>
                </a:extLst>
              </a:tr>
              <a:tr h="202196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 of public goods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Policy responses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Effectiveness (2.5%)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46336004"/>
                  </a:ext>
                </a:extLst>
              </a:tr>
              <a:tr h="202196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Protection of property rights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Judicial system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Rule of law (2.5%)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18795204"/>
                  </a:ext>
                </a:extLst>
              </a:tr>
              <a:tr h="202196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Democratic participation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Civil society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Accountability (2.5%)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1256217"/>
                  </a:ext>
                </a:extLst>
              </a:tr>
              <a:tr h="30329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Corruption level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Transparency / policies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Corruption (2.5%)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16516339"/>
                  </a:ext>
                </a:extLst>
              </a:tr>
              <a:tr h="30329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Terrorism and political crimes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Government stability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Stability (2.5%)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51640142"/>
                  </a:ext>
                </a:extLst>
              </a:tr>
              <a:tr h="30329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Competition / liberalisation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 regulations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Regulatory quality (2.5%)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35771323"/>
                  </a:ext>
                </a:extLst>
              </a:tr>
              <a:tr h="30329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Demographic profile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Age-related policies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Aging (10%)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54316134"/>
                  </a:ext>
                </a:extLst>
              </a:tr>
              <a:tr h="30329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Monetary policy independence</a:t>
                      </a:r>
                      <a:endParaRPr lang="nl-NL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institutions</a:t>
                      </a:r>
                      <a:endParaRPr lang="nl-N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Institutions (5%)</a:t>
                      </a:r>
                      <a:endParaRPr lang="nl-NL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6288" marR="46288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21332838"/>
                  </a:ext>
                </a:extLst>
              </a:tr>
            </a:tbl>
          </a:graphicData>
        </a:graphic>
      </p:graphicFrame>
      <p:sp>
        <p:nvSpPr>
          <p:cNvPr id="6" name="Tekstvak 5">
            <a:extLst>
              <a:ext uri="{FF2B5EF4-FFF2-40B4-BE49-F238E27FC236}">
                <a16:creationId xmlns="" xmlns:a16="http://schemas.microsoft.com/office/drawing/2014/main" id="{4833D1AB-C399-4C21-9B3F-AB5080510238}"/>
              </a:ext>
            </a:extLst>
          </p:cNvPr>
          <p:cNvSpPr txBox="1"/>
          <p:nvPr/>
        </p:nvSpPr>
        <p:spPr>
          <a:xfrm>
            <a:off x="107504" y="1268760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RobecoSAM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country sustainability framework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845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16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04664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ESG integration into corporate bond investing</a:t>
            </a: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="" xmlns:a16="http://schemas.microsoft.com/office/drawing/2014/main" id="{36C0BEAC-297D-4D71-B036-CE6A456E396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536368" y="1268761"/>
            <a:ext cx="4987960" cy="4968552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="" xmlns:a16="http://schemas.microsoft.com/office/drawing/2014/main" id="{D34DC792-88B6-454F-BD6B-CEBA7C85BFF2}"/>
              </a:ext>
            </a:extLst>
          </p:cNvPr>
          <p:cNvSpPr txBox="1"/>
          <p:nvPr/>
        </p:nvSpPr>
        <p:spPr>
          <a:xfrm>
            <a:off x="539552" y="2915652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Robeco F-score</a:t>
            </a:r>
          </a:p>
        </p:txBody>
      </p:sp>
    </p:spTree>
    <p:extLst>
      <p:ext uri="{BB962C8B-B14F-4D97-AF65-F5344CB8AC3E}">
        <p14:creationId xmlns:p14="http://schemas.microsoft.com/office/powerpoint/2010/main" val="2118779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17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Green bonds</a:t>
            </a: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="" xmlns:a16="http://schemas.microsoft.com/office/drawing/2014/main" id="{F645515C-2EA3-4911-AAB4-C313CDB7D1F4}"/>
              </a:ext>
            </a:extLst>
          </p:cNvPr>
          <p:cNvPicPr/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5"/>
            <a:ext cx="8064896" cy="45095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07401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18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260648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Green bonds</a:t>
            </a:r>
          </a:p>
        </p:txBody>
      </p:sp>
      <p:sp>
        <p:nvSpPr>
          <p:cNvPr id="5" name="Tijdelijke aanduiding voor inhoud 7">
            <a:extLst>
              <a:ext uri="{FF2B5EF4-FFF2-40B4-BE49-F238E27FC236}">
                <a16:creationId xmlns="" xmlns:a16="http://schemas.microsoft.com/office/drawing/2014/main" id="{51B5E014-AF4C-4471-978F-36862760BFAE}"/>
              </a:ext>
            </a:extLst>
          </p:cNvPr>
          <p:cNvSpPr txBox="1">
            <a:spLocks/>
          </p:cNvSpPr>
          <p:nvPr/>
        </p:nvSpPr>
        <p:spPr>
          <a:xfrm>
            <a:off x="539552" y="980728"/>
            <a:ext cx="8064896" cy="510713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Green Bond Principles (GBP, 2017) give four criteria:</a:t>
            </a: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="" xmlns:a16="http://schemas.microsoft.com/office/drawing/2014/main" id="{E1E082BB-DF04-4136-B215-D2749ACB92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2716182"/>
              </p:ext>
            </p:extLst>
          </p:nvPr>
        </p:nvGraphicFramePr>
        <p:xfrm>
          <a:off x="395536" y="1613049"/>
          <a:ext cx="8460432" cy="4912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54224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19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Conclusions</a:t>
            </a: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="" xmlns:a16="http://schemas.microsoft.com/office/drawing/2014/main" id="{122E3CDA-BC25-40CC-A8C5-D1C859253C13}"/>
              </a:ext>
            </a:extLst>
          </p:cNvPr>
          <p:cNvSpPr txBox="1"/>
          <p:nvPr/>
        </p:nvSpPr>
        <p:spPr>
          <a:xfrm>
            <a:off x="1043608" y="1556792"/>
            <a:ext cx="6912768" cy="3747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760" lvl="0" indent="-256032">
              <a:lnSpc>
                <a:spcPct val="130000"/>
              </a:lnSpc>
              <a:spcBef>
                <a:spcPts val="400"/>
              </a:spcBef>
              <a:buClr>
                <a:srgbClr val="0F6FC6"/>
              </a:buClr>
              <a:buSzPct val="68000"/>
              <a:buFont typeface="Wingdings 3"/>
              <a:buChar char="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first sight, sustainability seem less relevant for bonds than for equity, but, sustainability does matter in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bonds</a:t>
            </a:r>
          </a:p>
          <a:p>
            <a:pPr marL="365760" lvl="0" indent="-256032">
              <a:lnSpc>
                <a:spcPct val="130000"/>
              </a:lnSpc>
              <a:spcBef>
                <a:spcPts val="400"/>
              </a:spcBef>
              <a:buClr>
                <a:srgbClr val="0F6FC6"/>
              </a:buClr>
              <a:buSzPct val="68000"/>
              <a:buFont typeface="Wingdings 3"/>
              <a:buChar char=""/>
            </a:pP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0" indent="-256032">
              <a:lnSpc>
                <a:spcPct val="130000"/>
              </a:lnSpc>
              <a:spcBef>
                <a:spcPts val="400"/>
              </a:spcBef>
              <a:buClr>
                <a:srgbClr val="0F6FC6"/>
              </a:buClr>
              <a:buSzPct val="68000"/>
              <a:buFont typeface="Wingdings 3"/>
              <a:buChar char="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bond markets are even bigger than equity markets, the impact in bonds is potentially bigger than in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equity</a:t>
            </a:r>
          </a:p>
          <a:p>
            <a:pPr marL="365760" lvl="0" indent="-256032">
              <a:lnSpc>
                <a:spcPct val="130000"/>
              </a:lnSpc>
              <a:spcBef>
                <a:spcPts val="400"/>
              </a:spcBef>
              <a:buClr>
                <a:srgbClr val="0F6FC6"/>
              </a:buClr>
              <a:buSzPct val="68000"/>
              <a:buFont typeface="Wingdings 3"/>
              <a:buChar char=""/>
            </a:pP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0" indent="-256032">
              <a:lnSpc>
                <a:spcPct val="130000"/>
              </a:lnSpc>
              <a:spcBef>
                <a:spcPts val="400"/>
              </a:spcBef>
              <a:buClr>
                <a:srgbClr val="0F6FC6"/>
              </a:buClr>
              <a:buSzPct val="68000"/>
              <a:buFont typeface="Wingdings 3"/>
              <a:buChar char="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Some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things make ESG integration harder in bonds than in equities, such as the lack of voting power, and illiquid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markets</a:t>
            </a:r>
          </a:p>
          <a:p>
            <a:pPr marL="365760" lvl="0" indent="-256032">
              <a:lnSpc>
                <a:spcPct val="130000"/>
              </a:lnSpc>
              <a:spcBef>
                <a:spcPts val="400"/>
              </a:spcBef>
              <a:buClr>
                <a:srgbClr val="0F6FC6"/>
              </a:buClr>
              <a:buSzPct val="68000"/>
              <a:buFont typeface="Wingdings 3"/>
              <a:buChar char=""/>
            </a:pP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0" indent="-256032">
              <a:lnSpc>
                <a:spcPct val="130000"/>
              </a:lnSpc>
              <a:spcBef>
                <a:spcPts val="400"/>
              </a:spcBef>
              <a:buClr>
                <a:srgbClr val="0F6FC6"/>
              </a:buClr>
              <a:buSzPct val="68000"/>
              <a:buFont typeface="Wingdings 3"/>
              <a:buChar char="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There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 exciting innovation in the form of green bonds and social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bonds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813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2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8" name="Tijdelijke aanduiding voor inhoud 7"/>
          <p:cNvSpPr>
            <a:spLocks noGrp="1"/>
          </p:cNvSpPr>
          <p:nvPr>
            <p:ph idx="4294967295"/>
          </p:nvPr>
        </p:nvSpPr>
        <p:spPr>
          <a:xfrm>
            <a:off x="323528" y="1268760"/>
            <a:ext cx="3744416" cy="4391025"/>
          </a:xfrm>
        </p:spPr>
        <p:txBody>
          <a:bodyPr>
            <a:noAutofit/>
          </a:bodyPr>
          <a:lstStyle/>
          <a:p>
            <a:pPr marL="0" indent="0">
              <a:buFont typeface="Rage Italic" pitchFamily="66" charset="0"/>
              <a:buNone/>
            </a:pPr>
            <a:endParaRPr lang="en-GB" sz="1600" b="1" dirty="0">
              <a:solidFill>
                <a:srgbClr val="0070C0"/>
              </a:solidFill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buFont typeface="Rage Italic" pitchFamily="66" charset="0"/>
              <a:buNone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Part I:  What is sustainability and why does it matter?</a:t>
            </a:r>
            <a:r>
              <a:rPr lang="en-GB" sz="1600" b="1" dirty="0">
                <a:latin typeface="Arial"/>
                <a:cs typeface="Arial"/>
              </a:rPr>
              <a:t> </a:t>
            </a:r>
            <a:endParaRPr lang="en-GB" sz="1600" dirty="0">
              <a:latin typeface="Arial"/>
              <a:cs typeface="Arial"/>
            </a:endParaRP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/>
            </a:pPr>
            <a:r>
              <a:rPr lang="en-GB" sz="1600" dirty="0">
                <a:latin typeface="Arial"/>
                <a:cs typeface="Arial"/>
              </a:rPr>
              <a:t>Sustainability and the transition challenge</a:t>
            </a:r>
          </a:p>
          <a:p>
            <a:pPr marL="0" indent="0">
              <a:lnSpc>
                <a:spcPct val="110000"/>
              </a:lnSpc>
              <a:buFont typeface="Rage Italic" pitchFamily="66" charset="0"/>
              <a:buNone/>
            </a:pPr>
            <a:endParaRPr lang="en-GB" sz="1600" b="1" dirty="0">
              <a:solidFill>
                <a:srgbClr val="0070C0"/>
              </a:solidFill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Part II:  Sustainability’s challenges to corporates</a:t>
            </a:r>
            <a:endParaRPr lang="en-GB" sz="1600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 startAt="2"/>
            </a:pPr>
            <a:r>
              <a:rPr lang="en-GB" sz="1600" dirty="0">
                <a:latin typeface="Arial"/>
                <a:cs typeface="Arial"/>
              </a:rPr>
              <a:t>Externalities - internalisation</a:t>
            </a: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 startAt="2"/>
            </a:pPr>
            <a:r>
              <a:rPr lang="en-GB" sz="1600" dirty="0">
                <a:latin typeface="Arial"/>
                <a:cs typeface="Arial"/>
              </a:rPr>
              <a:t>Governance and behaviour</a:t>
            </a: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 startAt="2"/>
            </a:pPr>
            <a:r>
              <a:rPr lang="en-GB" sz="1600" dirty="0">
                <a:latin typeface="Arial"/>
                <a:cs typeface="Arial"/>
              </a:rPr>
              <a:t>Coalitions for sustainable finance</a:t>
            </a: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 startAt="2"/>
            </a:pPr>
            <a:r>
              <a:rPr lang="en-GB" sz="1600" dirty="0">
                <a:latin typeface="Arial"/>
                <a:cs typeface="Arial"/>
              </a:rPr>
              <a:t>Strategy and intangibles – changing business models</a:t>
            </a: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 startAt="2"/>
            </a:pPr>
            <a:r>
              <a:rPr lang="en-GB" sz="1600" dirty="0">
                <a:latin typeface="Arial"/>
                <a:cs typeface="Arial"/>
              </a:rPr>
              <a:t>Integrated reporting - metrics and data</a:t>
            </a: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4499992" y="1268760"/>
            <a:ext cx="4104456" cy="4536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Rage Italic" pitchFamily="66" charset="0"/>
              <a:buNone/>
            </a:pPr>
            <a:endParaRPr lang="en-GB" sz="1600" b="1" dirty="0">
              <a:solidFill>
                <a:srgbClr val="376092"/>
              </a:solidFill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buFont typeface="Rage Italic" pitchFamily="66" charset="0"/>
              <a:buNone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Part III:  Financing sustainability</a:t>
            </a:r>
            <a:endParaRPr lang="en-GB" sz="1600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  <a:p>
            <a:pPr marL="457200" indent="-457200">
              <a:lnSpc>
                <a:spcPct val="110000"/>
              </a:lnSpc>
              <a:buFont typeface="+mj-lt"/>
              <a:buAutoNum type="arabicPeriod" startAt="7"/>
            </a:pPr>
            <a:r>
              <a:rPr lang="en-GB" sz="1600" dirty="0">
                <a:latin typeface="Arial"/>
                <a:cs typeface="Arial"/>
              </a:rPr>
              <a:t>Investing for </a:t>
            </a:r>
            <a:r>
              <a:rPr lang="en-GB" sz="1600" dirty="0" smtClean="0">
                <a:latin typeface="Arial"/>
                <a:cs typeface="Arial"/>
              </a:rPr>
              <a:t>long-term </a:t>
            </a:r>
            <a:r>
              <a:rPr lang="en-GB" sz="1600" dirty="0">
                <a:latin typeface="Arial"/>
                <a:cs typeface="Arial"/>
              </a:rPr>
              <a:t>value creation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 startAt="7"/>
            </a:pPr>
            <a:r>
              <a:rPr lang="en-GB" sz="1600" dirty="0">
                <a:latin typeface="Arial"/>
                <a:cs typeface="Arial"/>
              </a:rPr>
              <a:t>Equity – investing with an ownership stake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 startAt="7"/>
            </a:pPr>
            <a:r>
              <a:rPr lang="en-GB" sz="1600" b="1" dirty="0">
                <a:latin typeface="Arial"/>
                <a:cs typeface="Arial"/>
              </a:rPr>
              <a:t>Bonds – investing without voting power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 startAt="7"/>
            </a:pPr>
            <a:r>
              <a:rPr lang="en-GB" sz="1600" dirty="0">
                <a:latin typeface="Arial"/>
                <a:cs typeface="Arial"/>
              </a:rPr>
              <a:t>Banks – new forms of lending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 startAt="7"/>
            </a:pPr>
            <a:r>
              <a:rPr lang="en-GB" sz="1600" dirty="0">
                <a:latin typeface="Arial"/>
                <a:cs typeface="Arial"/>
              </a:rPr>
              <a:t>Insurance – managing </a:t>
            </a:r>
            <a:r>
              <a:rPr lang="en-GB" sz="1600" dirty="0" smtClean="0">
                <a:latin typeface="Arial"/>
                <a:cs typeface="Arial"/>
              </a:rPr>
              <a:t>long-term </a:t>
            </a:r>
            <a:r>
              <a:rPr lang="en-GB" sz="1600" dirty="0">
                <a:latin typeface="Arial"/>
                <a:cs typeface="Arial"/>
              </a:rPr>
              <a:t>risk</a:t>
            </a:r>
            <a:endParaRPr lang="en-GB" sz="1600" b="1" dirty="0">
              <a:solidFill>
                <a:srgbClr val="0070C0"/>
              </a:solidFill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buFont typeface="Rage Italic" pitchFamily="66" charset="0"/>
              <a:buNone/>
            </a:pPr>
            <a:endParaRPr lang="en-GB" sz="1600" b="1" dirty="0">
              <a:solidFill>
                <a:srgbClr val="0070C0"/>
              </a:solidFill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buFont typeface="Rage Italic" pitchFamily="66" charset="0"/>
              <a:buNone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Part IV:  Epilogue</a:t>
            </a:r>
            <a:endParaRPr lang="en-GB" sz="1600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  <a:p>
            <a:pPr marL="457200" indent="-457200">
              <a:lnSpc>
                <a:spcPct val="110000"/>
              </a:lnSpc>
              <a:buFont typeface="+mj-lt"/>
              <a:buAutoNum type="arabicPeriod" startAt="12"/>
            </a:pPr>
            <a:r>
              <a:rPr lang="en-GB" sz="1600" dirty="0">
                <a:latin typeface="Arial"/>
                <a:cs typeface="Arial"/>
              </a:rPr>
              <a:t>Transition management and integrated thinking</a:t>
            </a:r>
          </a:p>
        </p:txBody>
      </p:sp>
      <p:sp>
        <p:nvSpPr>
          <p:cNvPr id="10" name="Tijdelijke aanduiding voor inhoud 7"/>
          <p:cNvSpPr txBox="1">
            <a:spLocks/>
          </p:cNvSpPr>
          <p:nvPr/>
        </p:nvSpPr>
        <p:spPr>
          <a:xfrm>
            <a:off x="683568" y="548680"/>
            <a:ext cx="7560840" cy="648072"/>
          </a:xfrm>
          <a:prstGeom prst="rect">
            <a:avLst/>
          </a:prstGeom>
          <a:noFill/>
          <a:ln w="28575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Overview of the book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7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86504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3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8" name="Tijdelijke aanduiding voor inhoud 7"/>
          <p:cNvSpPr>
            <a:spLocks noGrp="1"/>
          </p:cNvSpPr>
          <p:nvPr>
            <p:ph idx="4294967295"/>
          </p:nvPr>
        </p:nvSpPr>
        <p:spPr>
          <a:xfrm>
            <a:off x="1115616" y="1628800"/>
            <a:ext cx="7128792" cy="4393083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explain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state of play on ESG integration, potentially improving both financial and societal returns</a:t>
            </a:r>
          </a:p>
          <a:p>
            <a:pPr>
              <a:lnSpc>
                <a:spcPct val="13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understand how ESG integration into bonds can bring a deeper understanding of issuers</a:t>
            </a:r>
          </a:p>
          <a:p>
            <a:pPr>
              <a:lnSpc>
                <a:spcPct val="13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explain that bond investors are more focused on downside protection and lack voting power</a:t>
            </a:r>
          </a:p>
          <a:p>
            <a:pPr>
              <a:lnSpc>
                <a:spcPct val="13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explain that bond investors have more capital to move and can choose from a wider range of issuers and projects</a:t>
            </a: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539552" y="548680"/>
            <a:ext cx="8064896" cy="648072"/>
          </a:xfrm>
          <a:prstGeom prst="rect">
            <a:avLst/>
          </a:prstGeom>
          <a:noFill/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Learning objectives – chapter 9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0232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4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Basics of bonds</a:t>
            </a: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9" name="Tijdelijke aanduiding voor inhoud 7">
            <a:extLst>
              <a:ext uri="{FF2B5EF4-FFF2-40B4-BE49-F238E27FC236}">
                <a16:creationId xmlns="" xmlns:a16="http://schemas.microsoft.com/office/drawing/2014/main" id="{86CC0009-4D15-4516-9836-E06010110EF8}"/>
              </a:ext>
            </a:extLst>
          </p:cNvPr>
          <p:cNvSpPr txBox="1">
            <a:spLocks/>
          </p:cNvSpPr>
          <p:nvPr/>
        </p:nvSpPr>
        <p:spPr>
          <a:xfrm>
            <a:off x="539552" y="1340769"/>
            <a:ext cx="7920880" cy="792088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800" dirty="0">
                <a:latin typeface="Arial"/>
                <a:cs typeface="Arial"/>
              </a:rPr>
              <a:t>Bonds: &gt;$90 trillion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="" xmlns:a16="http://schemas.microsoft.com/office/drawing/2014/main" id="{23946500-61ED-4C9E-8435-1471467E0D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0274935"/>
              </p:ext>
            </p:extLst>
          </p:nvPr>
        </p:nvGraphicFramePr>
        <p:xfrm>
          <a:off x="35496" y="1700808"/>
          <a:ext cx="9144000" cy="46085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52143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5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Bond valuation</a:t>
            </a: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hoek 4">
                <a:extLst>
                  <a:ext uri="{FF2B5EF4-FFF2-40B4-BE49-F238E27FC236}">
                    <a16:creationId xmlns="" xmlns:a16="http://schemas.microsoft.com/office/drawing/2014/main" id="{9C1CC07B-B644-429C-A4F2-CB67CA8AEAF8}"/>
                  </a:ext>
                </a:extLst>
              </p:cNvPr>
              <p:cNvSpPr/>
              <p:nvPr/>
            </p:nvSpPr>
            <p:spPr>
              <a:xfrm>
                <a:off x="611560" y="2348880"/>
                <a:ext cx="7601272" cy="6595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=""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nl-NL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𝐶𝑃𝑁</m:t>
                          </m:r>
                        </m:num>
                        <m:den>
                          <m:d>
                            <m:dPr>
                              <m:ctrlPr>
                                <a:rPr lang="nl-NL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b>
                                <m:sSubPr>
                                  <m:ctrlPr>
                                    <a:rPr lang="nl-NL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nl-NL" i="1">
                                      <a:latin typeface="Cambria Math" panose="02040503050406030204" pitchFamily="18" charset="0"/>
                                    </a:rPr>
                                    <m:t>𝑌𝑇𝑀</m:t>
                                  </m:r>
                                </m:e>
                                <m:sub>
                                  <m:r>
                                    <a:rPr lang="nl-NL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nl-NL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𝐶𝑃𝑁</m:t>
                          </m:r>
                        </m:num>
                        <m:den>
                          <m:sSup>
                            <m:sSup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nl-NL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nl-NL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nl-N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nl-NL" i="1">
                                          <a:latin typeface="Cambria Math" panose="02040503050406030204" pitchFamily="18" charset="0"/>
                                        </a:rPr>
                                        <m:t>𝑌𝑇𝑀</m:t>
                                      </m:r>
                                    </m:e>
                                    <m:sub>
                                      <m:r>
                                        <a:rPr lang="nl-NL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nl-NL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nl-NL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i="1" smtClean="0">
                          <a:latin typeface="Cambria Math" panose="02040503050406030204" pitchFamily="18" charset="0"/>
                        </a:rPr>
                        <m:t>…+</m:t>
                      </m:r>
                      <m:f>
                        <m:f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𝐶𝑃𝑁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𝐹𝑉</m:t>
                          </m:r>
                        </m:num>
                        <m:den>
                          <m:sSup>
                            <m:sSupPr>
                              <m:ctrlPr>
                                <a:rPr lang="nl-NL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nl-NL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nl-NL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nl-NL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nl-NL" i="1">
                                          <a:latin typeface="Cambria Math" panose="02040503050406030204" pitchFamily="18" charset="0"/>
                                        </a:rPr>
                                        <m:t>𝑌𝑇𝑀</m:t>
                                      </m:r>
                                    </m:e>
                                    <m:sub>
                                      <m:r>
                                        <a:rPr lang="nl-NL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" name="Rechthoek 4">
                <a:extLst>
                  <a:ext uri="{FF2B5EF4-FFF2-40B4-BE49-F238E27FC236}">
                    <a16:creationId xmlns:a16="http://schemas.microsoft.com/office/drawing/2014/main" id="{9C1CC07B-B644-429C-A4F2-CB67CA8AEA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348880"/>
                <a:ext cx="7601272" cy="65954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ijdelijke aanduiding voor inhoud 7">
            <a:extLst>
              <a:ext uri="{FF2B5EF4-FFF2-40B4-BE49-F238E27FC236}">
                <a16:creationId xmlns="" xmlns:a16="http://schemas.microsoft.com/office/drawing/2014/main" id="{1E01973D-12BB-45B6-AE12-0068F6A48813}"/>
              </a:ext>
            </a:extLst>
          </p:cNvPr>
          <p:cNvSpPr txBox="1">
            <a:spLocks/>
          </p:cNvSpPr>
          <p:nvPr/>
        </p:nvSpPr>
        <p:spPr>
          <a:xfrm>
            <a:off x="2699792" y="3299509"/>
            <a:ext cx="2088232" cy="845862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800" dirty="0">
                <a:latin typeface="Arial"/>
                <a:cs typeface="Arial"/>
              </a:rPr>
              <a:t>Coupon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800" dirty="0">
                <a:latin typeface="Arial"/>
                <a:cs typeface="Arial"/>
              </a:rPr>
              <a:t>Yield to maturity</a:t>
            </a:r>
          </a:p>
        </p:txBody>
      </p:sp>
      <p:sp>
        <p:nvSpPr>
          <p:cNvPr id="8" name="Pijl: gebogen omhoog 7">
            <a:extLst>
              <a:ext uri="{FF2B5EF4-FFF2-40B4-BE49-F238E27FC236}">
                <a16:creationId xmlns="" xmlns:a16="http://schemas.microsoft.com/office/drawing/2014/main" id="{BB58B20D-AB3B-43C2-8FB6-9C9FE4021256}"/>
              </a:ext>
            </a:extLst>
          </p:cNvPr>
          <p:cNvSpPr/>
          <p:nvPr/>
        </p:nvSpPr>
        <p:spPr>
          <a:xfrm rot="5400000">
            <a:off x="1776260" y="3128396"/>
            <a:ext cx="850392" cy="73152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ijdelijke aanduiding voor inhoud 7">
            <a:extLst>
              <a:ext uri="{FF2B5EF4-FFF2-40B4-BE49-F238E27FC236}">
                <a16:creationId xmlns="" xmlns:a16="http://schemas.microsoft.com/office/drawing/2014/main" id="{0F46FAC3-8700-4452-A7D4-48DA5AB5FC60}"/>
              </a:ext>
            </a:extLst>
          </p:cNvPr>
          <p:cNvSpPr txBox="1">
            <a:spLocks/>
          </p:cNvSpPr>
          <p:nvPr/>
        </p:nvSpPr>
        <p:spPr>
          <a:xfrm>
            <a:off x="4572000" y="4721435"/>
            <a:ext cx="648072" cy="504056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800" dirty="0">
                <a:latin typeface="Arial"/>
                <a:cs typeface="Arial"/>
              </a:rPr>
              <a:t>Risk</a:t>
            </a:r>
          </a:p>
        </p:txBody>
      </p:sp>
      <p:sp>
        <p:nvSpPr>
          <p:cNvPr id="10" name="Pijl: gebogen omhoog 9">
            <a:extLst>
              <a:ext uri="{FF2B5EF4-FFF2-40B4-BE49-F238E27FC236}">
                <a16:creationId xmlns="" xmlns:a16="http://schemas.microsoft.com/office/drawing/2014/main" id="{D610C2A7-FB30-4560-87C8-CB4E1712DDFF}"/>
              </a:ext>
            </a:extLst>
          </p:cNvPr>
          <p:cNvSpPr/>
          <p:nvPr/>
        </p:nvSpPr>
        <p:spPr>
          <a:xfrm rot="5400000">
            <a:off x="3648468" y="4348823"/>
            <a:ext cx="850392" cy="73152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ijdelijke aanduiding voor inhoud 7">
            <a:extLst>
              <a:ext uri="{FF2B5EF4-FFF2-40B4-BE49-F238E27FC236}">
                <a16:creationId xmlns="" xmlns:a16="http://schemas.microsoft.com/office/drawing/2014/main" id="{CA513C07-E1EE-4CA8-8732-75CD28CB1EE2}"/>
              </a:ext>
            </a:extLst>
          </p:cNvPr>
          <p:cNvSpPr txBox="1">
            <a:spLocks/>
          </p:cNvSpPr>
          <p:nvPr/>
        </p:nvSpPr>
        <p:spPr>
          <a:xfrm>
            <a:off x="6372200" y="4709967"/>
            <a:ext cx="1008112" cy="504056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800" dirty="0">
                <a:latin typeface="Arial"/>
                <a:cs typeface="Arial"/>
              </a:rPr>
              <a:t>Ratings</a:t>
            </a:r>
          </a:p>
        </p:txBody>
      </p:sp>
      <p:cxnSp>
        <p:nvCxnSpPr>
          <p:cNvPr id="12" name="Rechte verbindingslijn 11">
            <a:extLst>
              <a:ext uri="{FF2B5EF4-FFF2-40B4-BE49-F238E27FC236}">
                <a16:creationId xmlns="" xmlns:a16="http://schemas.microsoft.com/office/drawing/2014/main" id="{239C128B-470C-41A4-A086-CE4D12199D26}"/>
              </a:ext>
            </a:extLst>
          </p:cNvPr>
          <p:cNvCxnSpPr>
            <a:cxnSpLocks/>
            <a:stCxn id="11" idx="1"/>
            <a:endCxn id="9" idx="3"/>
          </p:cNvCxnSpPr>
          <p:nvPr/>
        </p:nvCxnSpPr>
        <p:spPr>
          <a:xfrm flipH="1">
            <a:off x="5220072" y="4961995"/>
            <a:ext cx="1152128" cy="11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9565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6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Bond valuation: drivers</a:t>
            </a: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="" xmlns:a16="http://schemas.microsoft.com/office/drawing/2014/main" id="{AC5C49C6-F346-434A-8F30-D7DD2DC3684A}"/>
              </a:ext>
            </a:extLst>
          </p:cNvPr>
          <p:cNvSpPr txBox="1"/>
          <p:nvPr/>
        </p:nvSpPr>
        <p:spPr>
          <a:xfrm>
            <a:off x="467544" y="1298640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Government bonds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="" xmlns:a16="http://schemas.microsoft.com/office/drawing/2014/main" id="{B7D240B2-AF9D-4596-AD3B-B0FF4B24B3E5}"/>
              </a:ext>
            </a:extLst>
          </p:cNvPr>
          <p:cNvSpPr txBox="1"/>
          <p:nvPr/>
        </p:nvSpPr>
        <p:spPr>
          <a:xfrm>
            <a:off x="6743056" y="1364575"/>
            <a:ext cx="2400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Corporate bonds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Default risk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Liquidity risk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="" xmlns:a16="http://schemas.microsoft.com/office/drawing/2014/main" id="{1983FC4A-684B-40DF-A668-8BC0671E62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8949147"/>
              </p:ext>
            </p:extLst>
          </p:nvPr>
        </p:nvGraphicFramePr>
        <p:xfrm>
          <a:off x="-108520" y="1397000"/>
          <a:ext cx="6851576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66435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7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5" name="Title 22">
            <a:extLst>
              <a:ext uri="{FF2B5EF4-FFF2-40B4-BE49-F238E27FC236}">
                <a16:creationId xmlns="" xmlns:a16="http://schemas.microsoft.com/office/drawing/2014/main" id="{2A124AD1-05DC-4914-9EC2-8C3278C86F0A}"/>
              </a:ext>
            </a:extLst>
          </p:cNvPr>
          <p:cNvSpPr txBox="1">
            <a:spLocks/>
          </p:cNvSpPr>
          <p:nvPr/>
        </p:nvSpPr>
        <p:spPr>
          <a:xfrm>
            <a:off x="539552" y="2564904"/>
            <a:ext cx="7848872" cy="616173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nl-NL" sz="40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Why</a:t>
            </a:r>
            <a:r>
              <a:rPr lang="nl-NL" sz="4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does </a:t>
            </a:r>
            <a:r>
              <a:rPr lang="nl-NL" sz="40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sustainability</a:t>
            </a:r>
            <a:r>
              <a:rPr lang="nl-NL" sz="4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matter </a:t>
            </a:r>
            <a:r>
              <a:rPr lang="nl-NL" sz="40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to</a:t>
            </a:r>
            <a:r>
              <a:rPr lang="nl-NL" sz="4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 bond </a:t>
            </a:r>
            <a:r>
              <a:rPr lang="nl-NL" sz="4000" dirty="0" err="1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investing</a:t>
            </a:r>
            <a:r>
              <a:rPr lang="nl-NL" sz="4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?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885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8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Relevance of sustainability to bonds</a:t>
            </a: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="" xmlns:a16="http://schemas.microsoft.com/office/drawing/2014/main" id="{E3DBB40A-A742-4DD8-864A-4D1DD2F450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75717939"/>
              </p:ext>
            </p:extLst>
          </p:nvPr>
        </p:nvGraphicFramePr>
        <p:xfrm>
          <a:off x="539552" y="1772816"/>
          <a:ext cx="8064896" cy="338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7829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9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 smtClean="0">
                <a:solidFill>
                  <a:srgbClr val="254061"/>
                </a:solidFill>
                <a:latin typeface="Arial"/>
                <a:cs typeface="Arial"/>
              </a:rPr>
              <a:t>Traditional factors of bonds</a:t>
            </a:r>
            <a:endParaRPr lang="en-US" b="1" dirty="0">
              <a:solidFill>
                <a:srgbClr val="254061"/>
              </a:solidFill>
              <a:latin typeface="Arial"/>
              <a:cs typeface="Arial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graphicFrame>
        <p:nvGraphicFramePr>
          <p:cNvPr id="5" name="Tabel 4">
            <a:extLst>
              <a:ext uri="{FF2B5EF4-FFF2-40B4-BE49-F238E27FC236}">
                <a16:creationId xmlns="" xmlns:a16="http://schemas.microsoft.com/office/drawing/2014/main" id="{4A75E5D6-51DA-4372-AEDD-B7852262E0F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1520" y="2087488"/>
          <a:ext cx="8686326" cy="3413759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584176">
                  <a:extLst>
                    <a:ext uri="{9D8B030D-6E8A-4147-A177-3AD203B41FA5}">
                      <a16:colId xmlns="" xmlns:a16="http://schemas.microsoft.com/office/drawing/2014/main" val="947533527"/>
                    </a:ext>
                  </a:extLst>
                </a:gridCol>
                <a:gridCol w="1944216">
                  <a:extLst>
                    <a:ext uri="{9D8B030D-6E8A-4147-A177-3AD203B41FA5}">
                      <a16:colId xmlns="" xmlns:a16="http://schemas.microsoft.com/office/drawing/2014/main" val="2406200048"/>
                    </a:ext>
                  </a:extLst>
                </a:gridCol>
                <a:gridCol w="2448272">
                  <a:extLst>
                    <a:ext uri="{9D8B030D-6E8A-4147-A177-3AD203B41FA5}">
                      <a16:colId xmlns="" xmlns:a16="http://schemas.microsoft.com/office/drawing/2014/main" val="3439156054"/>
                    </a:ext>
                  </a:extLst>
                </a:gridCol>
                <a:gridCol w="2709662">
                  <a:extLst>
                    <a:ext uri="{9D8B030D-6E8A-4147-A177-3AD203B41FA5}">
                      <a16:colId xmlns="" xmlns:a16="http://schemas.microsoft.com/office/drawing/2014/main" val="1827269114"/>
                    </a:ext>
                  </a:extLst>
                </a:gridCol>
              </a:tblGrid>
              <a:tr h="1515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3851" marR="438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Corporate &amp; sovereign</a:t>
                      </a:r>
                      <a:endParaRPr lang="nl-NL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3851" marR="438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Mostly sovereign</a:t>
                      </a:r>
                      <a:endParaRPr lang="nl-NL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3851" marR="438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Mostly corporate</a:t>
                      </a:r>
                      <a:endParaRPr lang="nl-NL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3851" marR="43851" marT="0" marB="0"/>
                </a:tc>
                <a:extLst>
                  <a:ext uri="{0D108BD9-81ED-4DB2-BD59-A6C34878D82A}">
                    <a16:rowId xmlns="" xmlns:a16="http://schemas.microsoft.com/office/drawing/2014/main" val="2391360961"/>
                  </a:ext>
                </a:extLst>
              </a:tr>
              <a:tr h="11150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Factors influencing creditworthiness</a:t>
                      </a:r>
                      <a:endParaRPr lang="nl-N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3851" marR="438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Cash reserves</a:t>
                      </a:r>
                      <a:endParaRPr lang="nl-N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3851" marR="438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 strength</a:t>
                      </a:r>
                      <a:endParaRPr lang="nl-NL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 growth prospects</a:t>
                      </a:r>
                      <a:endParaRPr lang="nl-NL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Balance of trade</a:t>
                      </a:r>
                      <a:endParaRPr lang="nl-NL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Fiscal performance</a:t>
                      </a:r>
                      <a:endParaRPr lang="nl-NL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External debt</a:t>
                      </a:r>
                      <a:endParaRPr lang="nl-NL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Foreign liquidity</a:t>
                      </a:r>
                      <a:endParaRPr lang="nl-NL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Monetary flexibility</a:t>
                      </a:r>
                      <a:endParaRPr lang="nl-NL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Implicit liabilities from social security*</a:t>
                      </a:r>
                      <a:endParaRPr lang="nl-NL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3851" marR="438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Profitability</a:t>
                      </a:r>
                      <a:endParaRPr lang="nl-NL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Employee productivity</a:t>
                      </a:r>
                      <a:endParaRPr lang="nl-NL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Competitive advantage</a:t>
                      </a:r>
                      <a:endParaRPr lang="nl-NL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 of capital</a:t>
                      </a:r>
                      <a:endParaRPr lang="nl-NL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Leverage </a:t>
                      </a:r>
                      <a:endParaRPr lang="nl-NL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Intangibles*</a:t>
                      </a:r>
                      <a:endParaRPr lang="nl-NL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3851" marR="43851" marT="0" marB="0"/>
                </a:tc>
                <a:extLst>
                  <a:ext uri="{0D108BD9-81ED-4DB2-BD59-A6C34878D82A}">
                    <a16:rowId xmlns="" xmlns:a16="http://schemas.microsoft.com/office/drawing/2014/main" val="2887067984"/>
                  </a:ext>
                </a:extLst>
              </a:tr>
              <a:tr h="619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Credit risk indicators</a:t>
                      </a:r>
                      <a:endParaRPr lang="nl-NL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3851" marR="438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Credit ratings</a:t>
                      </a:r>
                      <a:endParaRPr lang="nl-NL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CDS spreads</a:t>
                      </a:r>
                      <a:endParaRPr lang="nl-NL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Bond yields</a:t>
                      </a:r>
                      <a:endParaRPr lang="nl-NL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Bond prices</a:t>
                      </a:r>
                      <a:endParaRPr lang="nl-NL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Volatility </a:t>
                      </a:r>
                      <a:endParaRPr lang="nl-NL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3851" marR="438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3851" marR="438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Default probability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Breach of covenants</a:t>
                      </a:r>
                      <a:endParaRPr lang="nl-NL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43851" marR="43851" marT="0" marB="0"/>
                </a:tc>
                <a:extLst>
                  <a:ext uri="{0D108BD9-81ED-4DB2-BD59-A6C34878D82A}">
                    <a16:rowId xmlns="" xmlns:a16="http://schemas.microsoft.com/office/drawing/2014/main" val="1570672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85299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3090</TotalTime>
  <Words>1162</Words>
  <Application>Microsoft Macintosh PowerPoint</Application>
  <PresentationFormat>Diavoorstelling (4:3)</PresentationFormat>
  <Paragraphs>308</Paragraphs>
  <Slides>19</Slides>
  <Notes>19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0" baseType="lpstr">
      <vt:lpstr>Concourse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Finance, Banking and Insurance  2012/2013</dc:title>
  <dc:creator>LvE</dc:creator>
  <cp:lastModifiedBy>Dirk Schoenmaker</cp:lastModifiedBy>
  <cp:revision>206</cp:revision>
  <cp:lastPrinted>2018-01-23T08:19:40Z</cp:lastPrinted>
  <dcterms:created xsi:type="dcterms:W3CDTF">2012-08-21T18:04:52Z</dcterms:created>
  <dcterms:modified xsi:type="dcterms:W3CDTF">2019-01-23T20:12:50Z</dcterms:modified>
</cp:coreProperties>
</file>